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92" r:id="rId7"/>
    <p:sldId id="303" r:id="rId8"/>
    <p:sldId id="294" r:id="rId9"/>
    <p:sldId id="295" r:id="rId10"/>
    <p:sldId id="300" r:id="rId11"/>
    <p:sldId id="296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302" r:id="rId41"/>
    <p:sldId id="29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8h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7days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, </a:t>
            </a:r>
            <a:r>
              <a:rPr lang="en-US" spc="-20" dirty="0" err="1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, Google meet , FCPM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702648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7" dirty="0"/>
              <a:t>MANAGEMENT</a:t>
            </a:r>
            <a:r>
              <a:rPr lang="en-US" spc="-53" dirty="0"/>
              <a:t> </a:t>
            </a:r>
            <a:r>
              <a:rPr lang="en-US" dirty="0"/>
              <a:t>PLAN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7" y="1497602"/>
            <a:ext cx="59436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/>
              <a:t>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5844"/>
              </p:ext>
            </p:extLst>
          </p:nvPr>
        </p:nvGraphicFramePr>
        <p:xfrm>
          <a:off x="2656115" y="1356968"/>
          <a:ext cx="7062650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  <a:gridCol w="1077861">
                  <a:extLst>
                    <a:ext uri="{9D8B030D-6E8A-4147-A177-3AD203B41FA5}">
                      <a16:colId xmlns:a16="http://schemas.microsoft.com/office/drawing/2014/main" val="2643343517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loss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GitHub for version control.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Teaching members how to use Git and resolving conflicts.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have important backups.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Restoring backed up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from GitHub.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Illness or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absence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Providing schedules in advance.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For long periods of absence,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should notify the group in advance.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the tasks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absent member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other members.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Working overtime if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necessary.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Misunderstanding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Discussing requirements carefully with the customer.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ask for clarification if requirements are unclear.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Commenting needs to meet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-Making sure idea’s business logic is carefully analysed.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Changes in 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Making sure any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miscommunication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has to be resolved.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Failed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meet deadline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Planning and developing schedule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tasks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Defining punishment for team members who neglect work.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Finding the root cause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of the problem.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Reassigning tasks.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Focusing on important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functions first.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Closed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Jira,Excel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09308" y="2650836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     Supervisor</a:t>
            </a:r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/>
          </a:p>
          <a:p>
            <a:pPr marL="0" indent="0">
              <a:spcAft>
                <a:spcPts val="2133"/>
              </a:spcAft>
            </a:pPr>
            <a:r>
              <a:rPr lang="en" dirty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Supervisor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SYSTEM</a:t>
            </a:r>
            <a:r>
              <a:rPr lang="en-US" spc="-80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User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Hardware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Software Interface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Maintainability and Extensibility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Table of</a:t>
            </a:r>
            <a:br>
              <a:rPr lang="en" b="1" dirty="0"/>
            </a:br>
            <a:r>
              <a:rPr lang="en" b="1" dirty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 descr="D:\CapstoneProjectControll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507845"/>
            <a:ext cx="7444233" cy="5562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507845"/>
            <a:ext cx="5943600" cy="5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747305"/>
            <a:ext cx="927644" cy="713860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3596182"/>
            <a:ext cx="1109670" cy="10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5326166"/>
            <a:ext cx="1431808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13416" y="3898429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92809" y="5376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/>
              <a:t>RESPONSIBILITIES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49" y="2162908"/>
            <a:ext cx="5657252" cy="2350400"/>
          </a:xfrm>
        </p:spPr>
        <p:txBody>
          <a:bodyPr/>
          <a:lstStyle/>
          <a:p>
            <a:r>
              <a:rPr lang="en-US" sz="5333" b="1" dirty="0"/>
              <a:t>TYPE </a:t>
            </a:r>
            <a:r>
              <a:rPr lang="en-US" sz="5333" b="1" spc="7" dirty="0"/>
              <a:t>OF</a:t>
            </a:r>
            <a:r>
              <a:rPr lang="en-US" sz="5333" b="1" spc="-67" dirty="0"/>
              <a:t> </a:t>
            </a:r>
            <a:br>
              <a:rPr lang="en-US" sz="5333" b="1" spc="-67" dirty="0"/>
            </a:br>
            <a:r>
              <a:rPr lang="en-US" sz="5333" b="1" spc="-7" dirty="0"/>
              <a:t>TESTING</a:t>
            </a:r>
            <a:endParaRPr lang="en-US" sz="5333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0"/>
            <a:ext cx="517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FEEDBACK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Review of Ms. Ha in the training room: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48269DD-DEEC-494A-9260-0359760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3" name="Picture 2" descr="Group Brainstorming – động não nhóm">
            <a:extLst>
              <a:ext uri="{FF2B5EF4-FFF2-40B4-BE49-F238E27FC236}">
                <a16:creationId xmlns:a16="http://schemas.microsoft.com/office/drawing/2014/main" id="{8C3B4860-61F0-4630-8FBB-8ACF8F8E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r="6732" b="2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Microsoft Office PowerPoint</Application>
  <PresentationFormat>Màn hình rộng</PresentationFormat>
  <Paragraphs>376</Paragraphs>
  <Slides>42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MANAGEMENT PLAN</vt:lpstr>
      <vt:lpstr>RISK MANAGEMENT</vt:lpstr>
      <vt:lpstr>PROJECT TOOLS</vt:lpstr>
      <vt:lpstr>3.SOFTWARE REQUIREMENTS  SPECIFICATION</vt:lpstr>
      <vt:lpstr>Bản trình bày PowerPoint</vt:lpstr>
      <vt:lpstr>USER REQUIREMENT</vt:lpstr>
      <vt:lpstr>SYSTEM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TYPE OF  TESTING</vt:lpstr>
      <vt:lpstr>TEST REPORT</vt:lpstr>
      <vt:lpstr>CUSTOMER’S FEEDBACK</vt:lpstr>
      <vt:lpstr>8.DEMO, Q&amp;A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Khánh</dc:creator>
  <cp:lastModifiedBy>Khánh</cp:lastModifiedBy>
  <cp:revision>1</cp:revision>
  <dcterms:created xsi:type="dcterms:W3CDTF">2020-12-29T12:31:08Z</dcterms:created>
  <dcterms:modified xsi:type="dcterms:W3CDTF">2020-12-29T12:31:29Z</dcterms:modified>
</cp:coreProperties>
</file>