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300" r:id="rId11"/>
    <p:sldId id="296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>
        <p:scale>
          <a:sx n="100" d="100"/>
          <a:sy n="100" d="100"/>
        </p:scale>
        <p:origin x="5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5844"/>
              </p:ext>
            </p:extLst>
          </p:nvPr>
        </p:nvGraphicFramePr>
        <p:xfrm>
          <a:off x="2656115" y="1356968"/>
          <a:ext cx="7062650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  <a:gridCol w="1077861">
                  <a:extLst>
                    <a:ext uri="{9D8B030D-6E8A-4147-A177-3AD203B41FA5}">
                      <a16:colId xmlns:a16="http://schemas.microsoft.com/office/drawing/2014/main" val="2643343517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Finding the root cause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of the problem.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Reassigning tasks.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Focusing on important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functions first.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Closed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54" y="297180"/>
            <a:ext cx="7151260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3" name="Picture 2" descr="Group Brainstorming – động não nhóm">
            <a:extLst>
              <a:ext uri="{FF2B5EF4-FFF2-40B4-BE49-F238E27FC236}">
                <a16:creationId xmlns:a16="http://schemas.microsoft.com/office/drawing/2014/main" id="{8C3B4860-61F0-4630-8FBB-8ACF8F8E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6732" b="2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911</Words>
  <Application>Microsoft Office PowerPoint</Application>
  <PresentationFormat>Widescreen</PresentationFormat>
  <Paragraphs>376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PowerPoint Presentation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Khánh</dc:creator>
  <cp:lastModifiedBy>kiên max</cp:lastModifiedBy>
  <cp:revision>2</cp:revision>
  <dcterms:created xsi:type="dcterms:W3CDTF">2020-12-29T12:31:08Z</dcterms:created>
  <dcterms:modified xsi:type="dcterms:W3CDTF">2020-12-30T16:46:21Z</dcterms:modified>
</cp:coreProperties>
</file>