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293" r:id="rId8"/>
    <p:sldId id="294" r:id="rId9"/>
    <p:sldId id="295" r:id="rId10"/>
    <p:sldId id="296" r:id="rId11"/>
    <p:sldId id="300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</a:t>
            </a:r>
            <a:r>
              <a:rPr lang="en-GB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</a:t>
            </a:r>
            <a:r>
              <a:rPr lang="en-GB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</a:t>
            </a:r>
            <a:r>
              <a:rPr lang="en-GB" sz="2400" dirty="0" smtClean="0"/>
              <a:t>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affairs department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completes functions of assessing the process </a:t>
            </a:r>
            <a:r>
              <a:rPr lang="en-GB" dirty="0" smtClean="0"/>
              <a:t>of </a:t>
            </a:r>
            <a:r>
              <a:rPr lang="en-GB" dirty="0"/>
              <a:t>project</a:t>
            </a:r>
            <a:r>
              <a:rPr lang="en-GB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6h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5days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, Google meet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/>
              <a:t>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5844"/>
              </p:ext>
            </p:extLst>
          </p:nvPr>
        </p:nvGraphicFramePr>
        <p:xfrm>
          <a:off x="2656115" y="1356968"/>
          <a:ext cx="7062650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  <a:gridCol w="1077861">
                  <a:extLst>
                    <a:ext uri="{9D8B030D-6E8A-4147-A177-3AD203B41FA5}">
                      <a16:colId xmlns:a16="http://schemas.microsoft.com/office/drawing/2014/main" val="2643343517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loss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GitHub for version control.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Teaching members how to use Git and resolving conflicts.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have important backups.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Restoring backed up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data from GitHub.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Illness or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absence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Providing schedules in advance.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For long periods of absence,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should notify the group in advance.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the tasks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absent member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other members.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Working overtime if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necessary.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Misunderstanding of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Discussing requirements carefully with the customer.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Always ask for clarification if requirements are unclear.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Commenting needs to meet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-Making sure idea’s business logic is carefully analysed.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Changes in requirements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Making sure any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miscommunication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has to be resolved.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Closed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Failed to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meet deadline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Planning and developing schedule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Assigning tasks carefully.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Defining punishment for team members who neglect work.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Finding the root cause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of the problem.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Reassigning tasks.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Focusing on important</a:t>
                      </a:r>
                      <a:endParaRPr lang="en-US" sz="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functions first.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Closed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Project Libre, 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 smtClean="0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 smtClean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 smtClean="0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  <a:endParaRPr lang="en-US" sz="20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 smtClean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92436" y="2613891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Lecturer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 smtClean="0"/>
          </a:p>
          <a:p>
            <a:pPr marL="0" indent="0">
              <a:spcAft>
                <a:spcPts val="2133"/>
              </a:spcAft>
            </a:pPr>
            <a:r>
              <a:rPr lang="en" dirty="0" smtClean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 smtClean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 smtClean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Lecturer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 smtClean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Maintainability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 smtClean="0"/>
              <a:t>Table of</a:t>
            </a:r>
            <a:br>
              <a:rPr lang="en" b="1" dirty="0" smtClean="0"/>
            </a:br>
            <a:r>
              <a:rPr lang="en" b="1" dirty="0" smtClean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 smtClean="0"/>
              <a:t>RESPONSIBILITIES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FEEDBACK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Review of Ms. Ha in the training room: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 smtClean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 smtClean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399" y="1811928"/>
            <a:ext cx="6298475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6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 smtClean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Allow </a:t>
            </a:r>
            <a:r>
              <a:rPr lang="en-GB" dirty="0"/>
              <a:t>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 smtClean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</a:t>
            </a:r>
            <a:r>
              <a:rPr lang="en-GB" dirty="0" smtClean="0"/>
              <a:t>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929</Words>
  <Application>Microsoft Office PowerPoint</Application>
  <PresentationFormat>Widescreen</PresentationFormat>
  <Paragraphs>378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win</dc:creator>
  <cp:lastModifiedBy>win</cp:lastModifiedBy>
  <cp:revision>19</cp:revision>
  <dcterms:created xsi:type="dcterms:W3CDTF">2020-12-18T12:37:34Z</dcterms:created>
  <dcterms:modified xsi:type="dcterms:W3CDTF">2020-12-27T07:06:15Z</dcterms:modified>
</cp:coreProperties>
</file>