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6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3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1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792A-FBA9-4F2C-9F3E-536971AFA6E0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E9C5-5E96-4C49-9D6C-824D708C4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2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6186" y="198274"/>
            <a:ext cx="6563641" cy="5726397"/>
            <a:chOff x="2814179" y="565265"/>
            <a:chExt cx="6563641" cy="572639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4179" y="566338"/>
              <a:ext cx="6563641" cy="572532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826327" y="565265"/>
              <a:ext cx="3599411" cy="199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356764" y="565265"/>
            <a:ext cx="4623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firebase </a:t>
            </a:r>
            <a:r>
              <a:rPr lang="en-US" altLang="ko-KR" dirty="0"/>
              <a:t>Authentication</a:t>
            </a:r>
          </a:p>
          <a:p>
            <a:r>
              <a:rPr lang="ko-KR" altLang="en-US" dirty="0" smtClean="0"/>
              <a:t>에 </a:t>
            </a:r>
            <a:r>
              <a:rPr lang="ko-KR" altLang="en-US" dirty="0" err="1" smtClean="0"/>
              <a:t>계정등록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8438" y="212197"/>
            <a:ext cx="9154803" cy="3019846"/>
            <a:chOff x="238438" y="364597"/>
            <a:chExt cx="9154803" cy="301984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438" y="364597"/>
              <a:ext cx="9154803" cy="301984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73825" y="1862051"/>
              <a:ext cx="7523019" cy="199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8438" y="3406611"/>
            <a:ext cx="8611802" cy="3248478"/>
            <a:chOff x="238438" y="3458994"/>
            <a:chExt cx="8611802" cy="32484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438" y="3458994"/>
              <a:ext cx="8611802" cy="324847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38438" y="6458989"/>
              <a:ext cx="8611802" cy="248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93241" y="984905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가게 주문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주문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주문데이터를 가게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80656" y="3811539"/>
            <a:ext cx="2908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주문내역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주문데이터를 내 주문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8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8" y="289572"/>
            <a:ext cx="7773485" cy="230537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56432" y="3081553"/>
            <a:ext cx="7106642" cy="3105583"/>
            <a:chOff x="356432" y="3081553"/>
            <a:chExt cx="7106642" cy="31055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32" y="3081553"/>
              <a:ext cx="7106642" cy="3105583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645919" y="5195454"/>
              <a:ext cx="4455623" cy="407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280400" y="6773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결제시스템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3302000"/>
            <a:ext cx="3632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주문내역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DB</a:t>
            </a:r>
            <a:r>
              <a:rPr lang="ko-KR" altLang="en-US" dirty="0" smtClean="0"/>
              <a:t>에서 불러와 </a:t>
            </a:r>
            <a:r>
              <a:rPr lang="ko-KR" altLang="en-US" dirty="0" err="1" smtClean="0"/>
              <a:t>리싸이클러뷰에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넣고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2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63180" y="336675"/>
            <a:ext cx="6658905" cy="6068272"/>
            <a:chOff x="763180" y="336675"/>
            <a:chExt cx="6658905" cy="60682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181" y="336675"/>
              <a:ext cx="6658904" cy="606827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63181" y="507075"/>
              <a:ext cx="3218615" cy="1745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63180" y="5328458"/>
              <a:ext cx="6658905" cy="1076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1796" y="1944971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가게 정보 등록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97091" y="906087"/>
            <a:ext cx="26276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가게등록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가게정보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가게정보를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5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63181" y="623453"/>
            <a:ext cx="6335009" cy="3982006"/>
            <a:chOff x="763181" y="623453"/>
            <a:chExt cx="6335009" cy="398200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181" y="623453"/>
              <a:ext cx="6335009" cy="398200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946061" y="1741619"/>
              <a:ext cx="6119757" cy="2680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572895" y="1986742"/>
            <a:ext cx="3853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메뉴추가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메뉴 사진</a:t>
            </a:r>
            <a:r>
              <a:rPr lang="en-US" altLang="ko-KR" dirty="0" smtClean="0"/>
              <a:t>(Storage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r>
              <a:rPr lang="ko-KR" altLang="en-US" dirty="0" smtClean="0"/>
              <a:t>메뉴 정보</a:t>
            </a:r>
            <a:r>
              <a:rPr lang="en-US" altLang="ko-KR" dirty="0" smtClean="0"/>
              <a:t>(Cloud </a:t>
            </a:r>
            <a:r>
              <a:rPr lang="en-US" altLang="ko-KR" dirty="0" err="1" smtClean="0"/>
              <a:t>Firestore</a:t>
            </a:r>
            <a:r>
              <a:rPr lang="ko-KR" altLang="en-US" dirty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추가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7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0149" y="108155"/>
            <a:ext cx="9250066" cy="5334744"/>
            <a:chOff x="805949" y="387555"/>
            <a:chExt cx="9250066" cy="53347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949" y="387555"/>
              <a:ext cx="9250066" cy="533474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940233" y="5128953"/>
              <a:ext cx="3624349" cy="39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40233" y="2252750"/>
              <a:ext cx="5029201" cy="1928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618133" y="1676400"/>
            <a:ext cx="2455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주문목록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DB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주문목록</a:t>
            </a:r>
            <a:r>
              <a:rPr lang="ko-KR" altLang="en-US" dirty="0" smtClean="0"/>
              <a:t> 가져와 리스트에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리싸이클러뷰에</a:t>
            </a:r>
            <a:r>
              <a:rPr lang="ko-KR" altLang="en-US" dirty="0" smtClean="0"/>
              <a:t> 추가하고 </a:t>
            </a:r>
            <a:r>
              <a:rPr lang="ko-KR" altLang="en-US" dirty="0" err="1" smtClean="0"/>
              <a:t>어댑터갱신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7" y="287748"/>
            <a:ext cx="9631119" cy="3639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829" y="4330931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리뷰관리</a:t>
            </a:r>
            <a:r>
              <a:rPr lang="en-US" altLang="ko-KR" dirty="0" smtClean="0"/>
              <a:t> ( DB</a:t>
            </a:r>
            <a:r>
              <a:rPr lang="ko-KR" altLang="en-US" dirty="0" smtClean="0"/>
              <a:t>에서 리뷰데이터를 가져와 어댑터에 추가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84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95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2021-06-09T00:39:19Z</dcterms:created>
  <dcterms:modified xsi:type="dcterms:W3CDTF">2021-06-09T02:12:03Z</dcterms:modified>
</cp:coreProperties>
</file>