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6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1FE-D3F7-4A19-A310-43EA3380F3F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6" y="1004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2" y="1004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48" y="1004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12148" y="1004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48" y="1004186"/>
            <a:ext cx="2520000" cy="43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22048" y="1004186"/>
            <a:ext cx="2520000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4384" y="566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95274" y="566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61857" y="5664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메인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540924" y="5664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</a:t>
            </a:r>
            <a:r>
              <a:rPr lang="ko-KR" altLang="en-US" dirty="0" err="1" smtClean="0"/>
              <a:t>메뉴관리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75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8" y="11311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48" y="1131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48" y="1131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48" y="1131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8" y="1131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48" y="1131186"/>
            <a:ext cx="2520000" cy="396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45748" y="1131186"/>
            <a:ext cx="2520000" cy="396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320948" y="1131186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0473" y="55293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35673" y="5535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수정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36334" y="5534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주문리스트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55241" y="5540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8" y="10422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8" y="10422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8" y="1042286"/>
            <a:ext cx="2520000" cy="396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48" y="1042286"/>
            <a:ext cx="2520000" cy="39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8150" y="5562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9150" y="55626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답글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5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2021-04-07T12:25:27Z</dcterms:created>
  <dcterms:modified xsi:type="dcterms:W3CDTF">2021-04-07T13:00:28Z</dcterms:modified>
</cp:coreProperties>
</file>