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1FE-D3F7-4A19-A310-43EA3380F3F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42E4-E725-4F09-90E2-F1B4D12C1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76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1FE-D3F7-4A19-A310-43EA3380F3F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42E4-E725-4F09-90E2-F1B4D12C1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06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1FE-D3F7-4A19-A310-43EA3380F3F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42E4-E725-4F09-90E2-F1B4D12C1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81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1FE-D3F7-4A19-A310-43EA3380F3F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42E4-E725-4F09-90E2-F1B4D12C1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2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1FE-D3F7-4A19-A310-43EA3380F3F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42E4-E725-4F09-90E2-F1B4D12C1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79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1FE-D3F7-4A19-A310-43EA3380F3F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42E4-E725-4F09-90E2-F1B4D12C1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8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1FE-D3F7-4A19-A310-43EA3380F3F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42E4-E725-4F09-90E2-F1B4D12C1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18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1FE-D3F7-4A19-A310-43EA3380F3F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42E4-E725-4F09-90E2-F1B4D12C1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51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1FE-D3F7-4A19-A310-43EA3380F3F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42E4-E725-4F09-90E2-F1B4D12C1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2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1FE-D3F7-4A19-A310-43EA3380F3F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42E4-E725-4F09-90E2-F1B4D12C1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94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1FE-D3F7-4A19-A310-43EA3380F3F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42E4-E725-4F09-90E2-F1B4D12C1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55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211FE-D3F7-4A19-A310-43EA3380F3F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642E4-E725-4F09-90E2-F1B4D12C1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5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92966" y="1004186"/>
            <a:ext cx="2520000" cy="4320000"/>
          </a:xfrm>
          <a:prstGeom prst="rect">
            <a:avLst/>
          </a:prstGeom>
        </p:spPr>
      </p:pic>
      <p:pic>
        <p:nvPicPr>
          <p:cNvPr id="6" name="그림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089272" y="1004186"/>
            <a:ext cx="2520000" cy="4320000"/>
          </a:xfrm>
          <a:prstGeom prst="rect">
            <a:avLst/>
          </a:prstGeom>
        </p:spPr>
      </p:pic>
      <p:pic>
        <p:nvPicPr>
          <p:cNvPr id="7" name="그림 6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212148" y="1004186"/>
            <a:ext cx="2520000" cy="4320000"/>
          </a:xfrm>
          <a:prstGeom prst="rect">
            <a:avLst/>
          </a:prstGeom>
        </p:spPr>
      </p:pic>
      <p:pic>
        <p:nvPicPr>
          <p:cNvPr id="8" name="그림 7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212148" y="1004186"/>
            <a:ext cx="2520000" cy="3960000"/>
          </a:xfrm>
          <a:prstGeom prst="rect">
            <a:avLst/>
          </a:prstGeom>
        </p:spPr>
      </p:pic>
      <p:pic>
        <p:nvPicPr>
          <p:cNvPr id="9" name="그림 8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222048" y="1004186"/>
            <a:ext cx="2520000" cy="4320000"/>
          </a:xfrm>
          <a:prstGeom prst="rect">
            <a:avLst/>
          </a:prstGeom>
        </p:spPr>
      </p:pic>
      <p:pic>
        <p:nvPicPr>
          <p:cNvPr id="10" name="그림 9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9222048" y="1004186"/>
            <a:ext cx="2520000" cy="396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14384" y="5664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795274" y="5664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761857" y="566420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판매자 메인</a:t>
            </a:r>
            <a:endParaRPr lang="en-US" altLang="ko-K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9540924" y="566420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판매자 </a:t>
            </a:r>
            <a:r>
              <a:rPr lang="ko-KR" altLang="en-US" dirty="0" err="1" smtClean="0"/>
              <a:t>메뉴관리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7575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95348" y="1131186"/>
            <a:ext cx="2520000" cy="4320000"/>
          </a:xfrm>
          <a:prstGeom prst="rect">
            <a:avLst/>
          </a:prstGeom>
        </p:spPr>
      </p:pic>
      <p:pic>
        <p:nvPicPr>
          <p:cNvPr id="5" name="그림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570548" y="1131186"/>
            <a:ext cx="2520000" cy="4320000"/>
          </a:xfrm>
          <a:prstGeom prst="rect">
            <a:avLst/>
          </a:prstGeom>
        </p:spPr>
      </p:pic>
      <p:pic>
        <p:nvPicPr>
          <p:cNvPr id="6" name="그림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445748" y="1131186"/>
            <a:ext cx="2520000" cy="4320000"/>
          </a:xfrm>
          <a:prstGeom prst="rect">
            <a:avLst/>
          </a:prstGeom>
        </p:spPr>
      </p:pic>
      <p:pic>
        <p:nvPicPr>
          <p:cNvPr id="7" name="그림 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320948" y="1131186"/>
            <a:ext cx="2520000" cy="4320000"/>
          </a:xfrm>
          <a:prstGeom prst="rect">
            <a:avLst/>
          </a:prstGeom>
        </p:spPr>
      </p:pic>
      <p:pic>
        <p:nvPicPr>
          <p:cNvPr id="8" name="그림 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348" y="1131186"/>
            <a:ext cx="2520000" cy="3960000"/>
          </a:xfrm>
          <a:prstGeom prst="rect">
            <a:avLst/>
          </a:prstGeom>
        </p:spPr>
      </p:pic>
      <p:pic>
        <p:nvPicPr>
          <p:cNvPr id="9" name="그림 8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570548" y="1131186"/>
            <a:ext cx="2520000" cy="3960000"/>
          </a:xfrm>
          <a:prstGeom prst="rect">
            <a:avLst/>
          </a:prstGeom>
        </p:spPr>
      </p:pic>
      <p:pic>
        <p:nvPicPr>
          <p:cNvPr id="10" name="그림 9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445748" y="1131186"/>
            <a:ext cx="2520000" cy="3960000"/>
          </a:xfrm>
          <a:prstGeom prst="rect">
            <a:avLst/>
          </a:prstGeom>
        </p:spPr>
      </p:pic>
      <p:pic>
        <p:nvPicPr>
          <p:cNvPr id="12" name="그림 11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9320948" y="1131186"/>
            <a:ext cx="2520000" cy="396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60473" y="552930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메뉴 추가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35673" y="553513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메뉴 수정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36334" y="55341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주문리스트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755241" y="554097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주문 </a:t>
            </a:r>
            <a:r>
              <a:rPr lang="ko-KR" altLang="en-US" dirty="0" err="1" smtClean="0"/>
              <a:t>상세내역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018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92148" y="1042286"/>
            <a:ext cx="2520000" cy="4320000"/>
          </a:xfrm>
          <a:prstGeom prst="rect">
            <a:avLst/>
          </a:prstGeom>
        </p:spPr>
      </p:pic>
      <p:pic>
        <p:nvPicPr>
          <p:cNvPr id="5" name="그림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48" y="1042286"/>
            <a:ext cx="2520000" cy="4320000"/>
          </a:xfrm>
          <a:prstGeom prst="rect">
            <a:avLst/>
          </a:prstGeom>
        </p:spPr>
      </p:pic>
      <p:pic>
        <p:nvPicPr>
          <p:cNvPr id="6" name="그림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2148" y="1042286"/>
            <a:ext cx="2520000" cy="3960000"/>
          </a:xfrm>
          <a:prstGeom prst="rect">
            <a:avLst/>
          </a:prstGeom>
        </p:spPr>
      </p:pic>
      <p:pic>
        <p:nvPicPr>
          <p:cNvPr id="8" name="그림 7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413148" y="1042286"/>
            <a:ext cx="2520000" cy="396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8150" y="55626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리뷰관리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19150" y="55626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리뷰 답글</a:t>
            </a:r>
            <a:endParaRPr lang="ko-KR" altLang="en-US" dirty="0"/>
          </a:p>
        </p:txBody>
      </p:sp>
      <p:pic>
        <p:nvPicPr>
          <p:cNvPr id="10" name="그림 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48" y="1042286"/>
            <a:ext cx="2520000" cy="4320000"/>
          </a:xfrm>
          <a:prstGeom prst="rect">
            <a:avLst/>
          </a:prstGeom>
        </p:spPr>
      </p:pic>
      <p:pic>
        <p:nvPicPr>
          <p:cNvPr id="12" name="그림 1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255148" y="1042286"/>
            <a:ext cx="2520000" cy="4320000"/>
          </a:xfrm>
          <a:prstGeom prst="rect">
            <a:avLst/>
          </a:prstGeom>
        </p:spPr>
      </p:pic>
      <p:pic>
        <p:nvPicPr>
          <p:cNvPr id="2" name="그림 1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334148" y="1042286"/>
            <a:ext cx="2520000" cy="396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99273" y="56017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카테고리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9255148" y="1042286"/>
            <a:ext cx="2520000" cy="396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961150" y="56017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리스트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945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92366" y="1093509"/>
            <a:ext cx="2520000" cy="4320000"/>
          </a:xfrm>
          <a:prstGeom prst="rect">
            <a:avLst/>
          </a:prstGeom>
        </p:spPr>
      </p:pic>
      <p:pic>
        <p:nvPicPr>
          <p:cNvPr id="7" name="그림 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403421" y="1093509"/>
            <a:ext cx="2520000" cy="4320000"/>
          </a:xfrm>
          <a:prstGeom prst="rect">
            <a:avLst/>
          </a:prstGeom>
        </p:spPr>
      </p:pic>
      <p:pic>
        <p:nvPicPr>
          <p:cNvPr id="8" name="그림 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14476" y="1093509"/>
            <a:ext cx="2520000" cy="4320000"/>
          </a:xfrm>
          <a:prstGeom prst="rect">
            <a:avLst/>
          </a:prstGeom>
        </p:spPr>
      </p:pic>
      <p:pic>
        <p:nvPicPr>
          <p:cNvPr id="9" name="그림 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311" y="1093509"/>
            <a:ext cx="2520000" cy="4320000"/>
          </a:xfrm>
          <a:prstGeom prst="rect">
            <a:avLst/>
          </a:prstGeom>
        </p:spPr>
      </p:pic>
      <p:pic>
        <p:nvPicPr>
          <p:cNvPr id="4" name="그림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1311" y="1093509"/>
            <a:ext cx="2520000" cy="396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6437" y="560179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정보 메뉴</a:t>
            </a:r>
            <a:endParaRPr lang="en-US" altLang="ko-KR" dirty="0" smtClean="0"/>
          </a:p>
        </p:txBody>
      </p:sp>
      <p:pic>
        <p:nvPicPr>
          <p:cNvPr id="11" name="그림 10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392366" y="1093509"/>
            <a:ext cx="2520000" cy="396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98368" y="56017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09423" y="56017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결제화면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079601" y="554360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주문 내역</a:t>
            </a:r>
            <a:endParaRPr lang="ko-KR" altLang="en-US" dirty="0"/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403421" y="1093509"/>
            <a:ext cx="2520000" cy="3960000"/>
          </a:xfrm>
          <a:prstGeom prst="rect">
            <a:avLst/>
          </a:prstGeom>
        </p:spPr>
      </p:pic>
      <p:pic>
        <p:nvPicPr>
          <p:cNvPr id="3" name="그림 2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9414476" y="1093509"/>
            <a:ext cx="252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1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55202" y="964200"/>
            <a:ext cx="2520000" cy="4320000"/>
          </a:xfrm>
          <a:prstGeom prst="rect">
            <a:avLst/>
          </a:prstGeom>
        </p:spPr>
      </p:pic>
      <p:pic>
        <p:nvPicPr>
          <p:cNvPr id="5" name="그림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493966" y="964200"/>
            <a:ext cx="2520000" cy="4320000"/>
          </a:xfrm>
          <a:prstGeom prst="rect">
            <a:avLst/>
          </a:prstGeom>
        </p:spPr>
      </p:pic>
      <p:pic>
        <p:nvPicPr>
          <p:cNvPr id="6" name="그림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532730" y="964200"/>
            <a:ext cx="2520000" cy="4320000"/>
          </a:xfrm>
          <a:prstGeom prst="rect">
            <a:avLst/>
          </a:prstGeom>
        </p:spPr>
      </p:pic>
      <p:pic>
        <p:nvPicPr>
          <p:cNvPr id="7" name="그림 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571494" y="890309"/>
            <a:ext cx="2520000" cy="4320000"/>
          </a:xfrm>
          <a:prstGeom prst="rect">
            <a:avLst/>
          </a:prstGeom>
        </p:spPr>
      </p:pic>
      <p:pic>
        <p:nvPicPr>
          <p:cNvPr id="8" name="그림 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55202" y="964200"/>
            <a:ext cx="2520000" cy="396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0327" y="558332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주문 내역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159091" y="558332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리뷰 작성</a:t>
            </a:r>
            <a:endParaRPr lang="en-US" altLang="ko-KR" dirty="0" smtClean="0"/>
          </a:p>
        </p:txBody>
      </p:sp>
      <p:pic>
        <p:nvPicPr>
          <p:cNvPr id="11" name="그림 10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493965" y="964200"/>
            <a:ext cx="2520000" cy="396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13271" y="558332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 정보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0236619" y="558332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정보 수정</a:t>
            </a:r>
            <a:endParaRPr lang="en-US" altLang="ko-KR" dirty="0" smtClean="0"/>
          </a:p>
        </p:txBody>
      </p:sp>
      <p:pic>
        <p:nvPicPr>
          <p:cNvPr id="15" name="그림 14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532730" y="964200"/>
            <a:ext cx="252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32</Words>
  <Application>Microsoft Office PowerPoint</Application>
  <PresentationFormat>와이드스크린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13</cp:revision>
  <dcterms:created xsi:type="dcterms:W3CDTF">2021-04-07T12:25:27Z</dcterms:created>
  <dcterms:modified xsi:type="dcterms:W3CDTF">2021-04-22T07:57:16Z</dcterms:modified>
</cp:coreProperties>
</file>