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B63-7121-43E0-9926-57C0F334BF46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4311-E3BF-40D3-978C-3E55A955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8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B63-7121-43E0-9926-57C0F334BF46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4311-E3BF-40D3-978C-3E55A955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8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B63-7121-43E0-9926-57C0F334BF46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4311-E3BF-40D3-978C-3E55A955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4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B63-7121-43E0-9926-57C0F334BF46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4311-E3BF-40D3-978C-3E55A955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6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B63-7121-43E0-9926-57C0F334BF46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4311-E3BF-40D3-978C-3E55A955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3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B63-7121-43E0-9926-57C0F334BF46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4311-E3BF-40D3-978C-3E55A955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1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B63-7121-43E0-9926-57C0F334BF46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4311-E3BF-40D3-978C-3E55A955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40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B63-7121-43E0-9926-57C0F334BF46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4311-E3BF-40D3-978C-3E55A955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B63-7121-43E0-9926-57C0F334BF46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4311-E3BF-40D3-978C-3E55A955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6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B63-7121-43E0-9926-57C0F334BF46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4311-E3BF-40D3-978C-3E55A955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9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B63-7121-43E0-9926-57C0F334BF46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4311-E3BF-40D3-978C-3E55A955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3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6B63-7121-43E0-9926-57C0F334BF46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A4311-E3BF-40D3-978C-3E55A9555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8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56679"/>
            <a:ext cx="9707330" cy="674464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079076" y="2518756"/>
            <a:ext cx="1537855" cy="689957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79075" y="3622878"/>
            <a:ext cx="1537855" cy="689957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79074" y="4727000"/>
            <a:ext cx="1537855" cy="689957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09419" y="26876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3125" y="37831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 주문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53124" y="48873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정보 알림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40767" y="4727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소비자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78073" y="47026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26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2021-04-13T06:19:55Z</dcterms:created>
  <dcterms:modified xsi:type="dcterms:W3CDTF">2021-04-13T06:23:17Z</dcterms:modified>
</cp:coreProperties>
</file>