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2E1C30-CF4E-454E-BC4A-7995F077FE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219200" y="152400"/>
            <a:ext cx="7772400" cy="838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HỌC VIỆN CÔNG NGHỆ BƯU CHÍNH VIỄN THÔNG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438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000" b="1"/>
            </a:lvl1pPr>
          </a:lstStyle>
          <a:p>
            <a:r>
              <a:rPr lang="en-US"/>
              <a:t>BÀI GIẢNG MÔN</a:t>
            </a:r>
          </a:p>
          <a:p>
            <a:r>
              <a:rPr lang="en-US"/>
              <a:t>KỸ THUẬT VI XỬ LÝ</a:t>
            </a:r>
          </a:p>
          <a:p>
            <a:endParaRPr lang="en-US"/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1447800" y="5410200"/>
            <a:ext cx="7010400" cy="1219200"/>
          </a:xfrm>
        </p:spPr>
        <p:txBody>
          <a:bodyPr/>
          <a:lstStyle>
            <a:lvl1pPr algn="l">
              <a:defRPr sz="1600"/>
            </a:lvl1pPr>
          </a:lstStyle>
          <a:p>
            <a:r>
              <a:rPr lang="en-US"/>
              <a:t>GIẢNG VIÊN:                           THS. PHẠM THẾ DUY</a:t>
            </a:r>
          </a:p>
          <a:p>
            <a:r>
              <a:rPr lang="en-US"/>
              <a:t>ĐIỆN THOẠI/EMAIL:               0903661501     DUYPT@PTITHCM.EDU.VN</a:t>
            </a:r>
          </a:p>
          <a:p>
            <a:r>
              <a:rPr lang="en-US"/>
              <a:t>BỘ MÔN:                                 ĐIỀU KHIỂN VÀ XỬ LÝ TÍN HIỆU</a:t>
            </a:r>
          </a:p>
          <a:p>
            <a:r>
              <a:rPr lang="en-US"/>
              <a:t>HỌC KỲ/NĂM BIÊN SOẠN:    02/2010</a:t>
            </a:r>
          </a:p>
        </p:txBody>
      </p:sp>
      <p:pic>
        <p:nvPicPr>
          <p:cNvPr id="160773" name="Picture 5" descr="Logo PT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"/>
            <a:ext cx="1066800" cy="1143000"/>
          </a:xfrm>
          <a:prstGeom prst="rect">
            <a:avLst/>
          </a:prstGeom>
          <a:noFill/>
        </p:spPr>
      </p:pic>
      <p:pic>
        <p:nvPicPr>
          <p:cNvPr id="160774" name="Picture 6" descr="automation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676400"/>
            <a:ext cx="2667000" cy="2971800"/>
          </a:xfrm>
          <a:prstGeom prst="rect">
            <a:avLst/>
          </a:prstGeom>
          <a:noFill/>
        </p:spPr>
      </p:pic>
      <p:sp>
        <p:nvSpPr>
          <p:cNvPr id="160775" name="Line 7"/>
          <p:cNvSpPr>
            <a:spLocks noChangeShapeType="1"/>
          </p:cNvSpPr>
          <p:nvPr/>
        </p:nvSpPr>
        <p:spPr bwMode="auto">
          <a:xfrm flipV="1">
            <a:off x="1177925" y="1143000"/>
            <a:ext cx="7889875" cy="0"/>
          </a:xfrm>
          <a:prstGeom prst="line">
            <a:avLst/>
          </a:prstGeom>
          <a:noFill/>
          <a:ln w="76200" cmpd="tri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F5020BBA-6B16-4AA0-97D6-D0C5D8612A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5EB05415-DEF6-4728-98E5-41A504AB37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245225"/>
            <a:ext cx="4419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B216C9CB-FA1A-4DCB-AEF9-C4975C3819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9110E806-18C7-49AF-8B10-1EACD11EBA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F456AB53-688A-4366-B6A8-41FAC85E82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01F1C012-A769-4B3D-9370-D7BDDBED3A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CCDA3DD0-E2D2-4D70-B39A-68871B8DC7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3865AF2F-B3FD-41F7-A897-A2DE8D8DA4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DE18B11D-3139-4819-B960-45AF7FD11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A29CADC0-58A4-47CE-ADCF-ED3C3853B7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Trang: </a:t>
            </a:r>
            <a:fld id="{F032BFA4-B0B8-4BE4-BE16-33BEBBD776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r>
              <a:rPr lang="en-US"/>
              <a:t>www.ptit.edu.vn	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245225"/>
            <a:ext cx="441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/>
            </a:lvl1pPr>
          </a:lstStyle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Trang: </a:t>
            </a:r>
            <a:fld id="{16682351-E587-42D3-89D1-939706A83BD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59750" name="Picture 6" descr="Logo PTIT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762000" cy="914400"/>
          </a:xfrm>
          <a:prstGeom prst="rect">
            <a:avLst/>
          </a:prstGeom>
          <a:noFill/>
        </p:spPr>
      </p:pic>
      <p:sp>
        <p:nvSpPr>
          <p:cNvPr id="159751" name="Line 7"/>
          <p:cNvSpPr>
            <a:spLocks noChangeShapeType="1"/>
          </p:cNvSpPr>
          <p:nvPr/>
        </p:nvSpPr>
        <p:spPr bwMode="auto">
          <a:xfrm flipV="1">
            <a:off x="1041400" y="876300"/>
            <a:ext cx="7889875" cy="0"/>
          </a:xfrm>
          <a:prstGeom prst="line">
            <a:avLst/>
          </a:prstGeom>
          <a:noFill/>
          <a:ln w="57150" cmpd="thinThick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 flipV="1">
            <a:off x="0" y="6248400"/>
            <a:ext cx="9144000" cy="0"/>
          </a:xfrm>
          <a:prstGeom prst="line">
            <a:avLst/>
          </a:prstGeom>
          <a:noFill/>
          <a:ln w="57150" cmpd="thinThick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1066800" y="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 b="1"/>
              <a:t>BÀI GIẢNG MÔN</a:t>
            </a:r>
            <a:endParaRPr lang="en-US" sz="3600" b="1"/>
          </a:p>
          <a:p>
            <a:pPr algn="ctr"/>
            <a:r>
              <a:rPr lang="en-US" sz="2800" b="1"/>
              <a:t>KỸ THUẬT VI XỬ LÝ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GIẢNG VIÊN:                           THS. PHẠM THẾ DUY</a:t>
            </a:r>
          </a:p>
          <a:p>
            <a:r>
              <a:rPr lang="en-US"/>
              <a:t>ĐIỆN THOẠI/EMAIL:               0903661501     DUYPT@PTITHCM.EDU.VN</a:t>
            </a:r>
          </a:p>
          <a:p>
            <a:r>
              <a:rPr lang="en-US"/>
              <a:t>BỘ MÔN:                                 ĐIỀU KHIỂN VÀ XỬ LÝ TÍN HIỆU</a:t>
            </a:r>
          </a:p>
          <a:p>
            <a:r>
              <a:rPr lang="en-US"/>
              <a:t>HỌC KỲ/NĂM BIÊN SOẠN:    02/2010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HỌC VIỆN CÔNG NGHỆ BƯU CHÍNH VIỄN THÔNG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/>
              <a:t>GIỚI THIỆU CHƯƠNG TRÌNH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3962400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 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 (new)- 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LẬP TRÌNH NGẮT TRONG 8051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endParaRPr lang="en-GB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ngắt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AVR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Lập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ngắt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bộ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thời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Lập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ngắt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truyền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nối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tiếp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mức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ưu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tiên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ngắt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trong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AVR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www.ptit.edu.vn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GIẢNG VIÊN: THS. PHẠM THẾ DUY</a:t>
            </a:r>
          </a:p>
          <a:p>
            <a:r>
              <a:rPr lang="en-US"/>
              <a:t>BỘ MÔN: ĐIỀU KHIỂN VÀ XỬ LÝ TÍN HIỆU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Trang: </a:t>
            </a:r>
            <a:fld id="{74922ACB-4AA1-4E8F-9E81-1F04794BFE8E}" type="slidenum">
              <a:rPr lang="en-US"/>
              <a:pPr/>
              <a:t>2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37338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 I- TỔNG QUAN VỀ HỆ VI XỬ LÝ 	 </a:t>
            </a:r>
            <a:endParaRPr lang="en-GB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+mn-lt"/>
              </a:rPr>
              <a:t>Giới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thiệu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về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hệ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vi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xử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lý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hệ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vi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xử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lý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Tóm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tắt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lịch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sử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phát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triển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Phân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loại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bộ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vi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xử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lý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(CISC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RISC)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lnSpc>
                <a:spcPct val="80000"/>
              </a:lnSpc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ctr"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 II- BỘ VI XỬ LÝ ARM7 </a:t>
            </a:r>
            <a:endParaRPr lang="en-US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</a:t>
            </a:r>
            <a:endParaRPr lang="en-GB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Kiến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trúc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bên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trong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ARM7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ARM7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Chu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dữ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(dataflow)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thanh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ghi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Thanh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ghi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thái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chương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trình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chế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độ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hoạt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động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Hệ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ngắt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593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 III-LẬP TRÌNH HỢP NGỮ ARM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endParaRPr lang="en-GB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+mn-lt"/>
              </a:rPr>
              <a:t>Lập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trình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hợp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ngữ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cho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vi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xử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ARM</a:t>
            </a:r>
            <a:endParaRPr lang="en-GB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+mn-lt"/>
              </a:rPr>
              <a:t>Cấu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trúc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chung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chương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trình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lệnh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xử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lý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dữ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liệu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lệnh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rẽ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nhánh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lệnh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Load-Store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chế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độ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đánh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địa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chỉ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Chương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con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lệnh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với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thanh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ghi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thái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chương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trình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lệnh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Thumb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 IV- VI ĐIỀU KHIỂN 8051						</a:t>
            </a:r>
            <a:endParaRPr lang="en-GB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Cấu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trúc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tổng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quát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vi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điều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khiển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Sơ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đồ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năng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chân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tín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hiệu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VĐK 8051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Tổ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bộ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nhớ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VĐK 8051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chế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độ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địa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chỉ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VĐK 8051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Tập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lệnh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VĐK 8051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Khung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chương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hợp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ngữ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8051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algn="ctr">
              <a:buNone/>
            </a:pP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 V- BỘ ĐẾM/ĐỊNH THỜI VÀ UART </a:t>
            </a:r>
            <a:endParaRPr lang="en-US" sz="2800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            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  8051</a:t>
            </a:r>
            <a:r>
              <a:rPr lang="en-US" sz="3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endParaRPr lang="en-GB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Nguyên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lý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hoạt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cơ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bản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bộ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thời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thanh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ghi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dùng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bộ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đếm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thời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chế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độ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thời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Lập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bộ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đếm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thời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Thanh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ghi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điều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khiển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chế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độ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hoạt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cổng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nối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Khởi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truy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xuất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thanh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ghi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/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Tốc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baud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cổng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nối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3962400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 VI- LẬP TRÌNH NGẮT TRONG 8051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endParaRPr lang="en-GB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ngắt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8051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Lập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ngắt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bộ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thời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Lập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ngắt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truyền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nối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tiếp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mức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ưu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tiên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ngắt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trong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8051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IV(new)-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 ĐIỀU KHIỂN </a:t>
            </a:r>
            <a:r>
              <a:rPr lang="en-US" b="1" dirty="0" smtClean="0"/>
              <a:t>AVR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</a:t>
            </a:r>
            <a:endParaRPr lang="en-GB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Cấu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trúc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tổng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quát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vi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điều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khiển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Sơ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đồ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năng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chân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tín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hiệu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VĐK </a:t>
            </a:r>
            <a:r>
              <a:rPr lang="en-US" dirty="0" smtClean="0"/>
              <a:t>AVR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Tổ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bộ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nhớ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VĐK </a:t>
            </a:r>
            <a:r>
              <a:rPr lang="en-US" dirty="0" smtClean="0"/>
              <a:t>AVR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chế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độ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địa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chỉ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VĐK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AVR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GB" dirty="0" err="1" smtClean="0">
                <a:solidFill>
                  <a:schemeClr val="tx1"/>
                </a:solidFill>
                <a:latin typeface="+mn-lt"/>
              </a:rPr>
              <a:t>Vào</a:t>
            </a:r>
            <a:r>
              <a:rPr lang="en-GB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+mn-lt"/>
              </a:rPr>
              <a:t>ra</a:t>
            </a:r>
            <a:r>
              <a:rPr lang="en-GB" dirty="0" smtClean="0">
                <a:solidFill>
                  <a:schemeClr val="tx1"/>
                </a:solidFill>
                <a:latin typeface="+mn-lt"/>
              </a:rPr>
              <a:t> song </a:t>
            </a:r>
            <a:r>
              <a:rPr lang="en-GB" dirty="0" err="1" smtClean="0">
                <a:solidFill>
                  <a:schemeClr val="tx1"/>
                </a:solidFill>
                <a:latin typeface="+mn-lt"/>
              </a:rPr>
              <a:t>song</a:t>
            </a:r>
            <a:r>
              <a:rPr lang="en-GB" dirty="0" smtClean="0">
                <a:solidFill>
                  <a:schemeClr val="tx1"/>
                </a:solidFill>
                <a:latin typeface="+mn-lt"/>
              </a:rPr>
              <a:t> (I/O) </a:t>
            </a:r>
            <a:r>
              <a:rPr lang="en-GB" dirty="0" err="1" smtClean="0">
                <a:solidFill>
                  <a:schemeClr val="tx1"/>
                </a:solidFill>
                <a:latin typeface="+mn-lt"/>
              </a:rPr>
              <a:t>của</a:t>
            </a:r>
            <a:r>
              <a:rPr lang="en-GB" dirty="0" smtClean="0">
                <a:solidFill>
                  <a:schemeClr val="tx1"/>
                </a:solidFill>
                <a:latin typeface="+mn-lt"/>
              </a:rPr>
              <a:t> AVR.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algn="ctr">
              <a:buNone/>
            </a:pP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 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V(new)- </a:t>
            </a: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BỘ ĐẾM/ĐỊNH THỜI VÀ UART 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  8051</a:t>
            </a:r>
            <a:r>
              <a:rPr lang="en-US" sz="3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endParaRPr lang="en-GB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Nguyên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lý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hoạt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cơ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bản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bộ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thời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thanh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ghi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dùng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bộ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đếm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thời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chế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độ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thời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Lập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bộ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đếm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thời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Thanh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ghi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điều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khiển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chế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độ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hoạt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cổng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nối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Khởi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truy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xuất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thanh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ghi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/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Tốc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baud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cổng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nối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www.ptit.edu.vn	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GIẢNG VIÊN: THS. PHẠM THẾ DUY</a:t>
            </a:r>
          </a:p>
          <a:p>
            <a:r>
              <a:rPr lang="en-US" smtClean="0"/>
              <a:t>BỘ MÔN: ĐIỀU KHIỂN VÀ XỬ LÝ TÍN HIỆU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Trang: </a:t>
            </a:r>
            <a:fld id="{9110E806-18C7-49AF-8B10-1EACD11EBA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_KTVXL">
  <a:themeElements>
    <a:clrScheme name="Template_KTVX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_KTVX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_KTVX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KTVX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KTVX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KTVX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KTVX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KTVX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KTVX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KTVX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KTVX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KTVX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KTVX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KTVX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Template_KTVXL</Template>
  <TotalTime>7175</TotalTime>
  <Words>361</Words>
  <Application>Microsoft Office PowerPoint</Application>
  <PresentationFormat>On-screen Show (4:3)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Times New Roman</vt:lpstr>
      <vt:lpstr>Symbol</vt:lpstr>
      <vt:lpstr>Courier New</vt:lpstr>
      <vt:lpstr>VNI-Times</vt:lpstr>
      <vt:lpstr>Arial Unicode MS</vt:lpstr>
      <vt:lpstr>Template_KTVXL</vt:lpstr>
      <vt:lpstr>HỌC VIỆN CÔNG NGHỆ BƯU CHÍNH VIỄN THÔNG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HỌC VIỆN CÔNG NGHỆ BƯU CHÍNH VIỄN THÔNG</dc:title>
  <dc:creator>User</dc:creator>
  <cp:lastModifiedBy>Admin</cp:lastModifiedBy>
  <cp:revision>153</cp:revision>
  <dcterms:created xsi:type="dcterms:W3CDTF">2010-07-21T02:29:30Z</dcterms:created>
  <dcterms:modified xsi:type="dcterms:W3CDTF">2013-09-19T04:03:27Z</dcterms:modified>
</cp:coreProperties>
</file>