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5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7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1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2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7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4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5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9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5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57AC-FECF-4B84-8663-031A1D92CBDE}" type="datetimeFigureOut">
              <a:rPr lang="ko-KR" altLang="en-US" smtClean="0"/>
              <a:t>2014-02-15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7395-9359-42DC-84FA-780AC2BB9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06" y="355128"/>
            <a:ext cx="7204504" cy="62708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88410" y="663828"/>
            <a:ext cx="36987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smtClean="0">
                <a:latin typeface="Helvetica" panose="020B0604020202020204" pitchFamily="34" charset="0"/>
              </a:rPr>
              <a:t>The time-base unit includes:</a:t>
            </a:r>
          </a:p>
          <a:p>
            <a:r>
              <a:rPr lang="en-US" altLang="ko-KR" sz="1400" b="0" i="0" u="none" strike="noStrike" baseline="0" dirty="0" smtClean="0">
                <a:latin typeface="ZapfDingbats"/>
              </a:rPr>
              <a:t>● </a:t>
            </a:r>
            <a:r>
              <a:rPr lang="en-US" altLang="ko-KR" sz="1400" b="0" i="0" u="none" strike="noStrike" baseline="0" dirty="0" smtClean="0">
                <a:latin typeface="Helvetica" panose="020B0604020202020204" pitchFamily="34" charset="0"/>
              </a:rPr>
              <a:t>Counter register (</a:t>
            </a:r>
            <a:r>
              <a:rPr lang="en-US" altLang="ko-KR" sz="1400" b="0" i="0" u="none" strike="noStrike" baseline="0" dirty="0" err="1" smtClean="0">
                <a:latin typeface="Helvetica" panose="020B0604020202020204" pitchFamily="34" charset="0"/>
              </a:rPr>
              <a:t>TIMx_CNT</a:t>
            </a:r>
            <a:r>
              <a:rPr lang="en-US" altLang="ko-KR" sz="1400" b="0" i="0" u="none" strike="noStrike" baseline="0" dirty="0" smtClean="0">
                <a:latin typeface="Helvetica" panose="020B0604020202020204" pitchFamily="34" charset="0"/>
              </a:rPr>
              <a:t>)</a:t>
            </a:r>
          </a:p>
          <a:p>
            <a:r>
              <a:rPr lang="en-US" altLang="ko-KR" sz="1400" b="0" i="0" u="none" strike="noStrike" baseline="0" dirty="0" smtClean="0">
                <a:latin typeface="ZapfDingbats"/>
              </a:rPr>
              <a:t>● </a:t>
            </a:r>
            <a:r>
              <a:rPr lang="en-US" altLang="ko-KR" sz="1400" b="0" i="0" u="none" strike="noStrike" baseline="0" dirty="0" err="1" smtClean="0">
                <a:latin typeface="Helvetica" panose="020B0604020202020204" pitchFamily="34" charset="0"/>
              </a:rPr>
              <a:t>Prescaler</a:t>
            </a:r>
            <a:r>
              <a:rPr lang="en-US" altLang="ko-KR" sz="1400" b="0" i="0" u="none" strike="noStrike" baseline="0" dirty="0" smtClean="0">
                <a:latin typeface="Helvetica" panose="020B0604020202020204" pitchFamily="34" charset="0"/>
              </a:rPr>
              <a:t> register (</a:t>
            </a:r>
            <a:r>
              <a:rPr lang="en-US" altLang="ko-KR" sz="1400" b="0" i="0" u="none" strike="noStrike" baseline="0" dirty="0" err="1" smtClean="0">
                <a:latin typeface="Helvetica" panose="020B0604020202020204" pitchFamily="34" charset="0"/>
              </a:rPr>
              <a:t>TIMx_PSC</a:t>
            </a:r>
            <a:r>
              <a:rPr lang="en-US" altLang="ko-KR" sz="1400" b="0" i="0" u="none" strike="noStrike" baseline="0" dirty="0" smtClean="0">
                <a:latin typeface="Helvetica" panose="020B0604020202020204" pitchFamily="34" charset="0"/>
              </a:rPr>
              <a:t>)</a:t>
            </a:r>
          </a:p>
          <a:p>
            <a:r>
              <a:rPr lang="en-US" altLang="ko-KR" sz="1400" b="0" i="0" u="none" strike="noStrike" baseline="0" dirty="0" smtClean="0">
                <a:latin typeface="ZapfDingbats"/>
              </a:rPr>
              <a:t>● </a:t>
            </a:r>
            <a:r>
              <a:rPr lang="en-US" altLang="ko-KR" sz="1400" b="0" i="0" u="none" strike="noStrike" baseline="0" dirty="0" smtClean="0">
                <a:latin typeface="Helvetica" panose="020B0604020202020204" pitchFamily="34" charset="0"/>
              </a:rPr>
              <a:t>Auto-reload register (</a:t>
            </a:r>
            <a:r>
              <a:rPr lang="en-US" altLang="ko-KR" sz="1400" b="0" i="0" u="none" strike="noStrike" baseline="0" dirty="0" err="1" smtClean="0">
                <a:latin typeface="Helvetica" panose="020B0604020202020204" pitchFamily="34" charset="0"/>
              </a:rPr>
              <a:t>TIMx_ARR</a:t>
            </a:r>
            <a:r>
              <a:rPr lang="en-US" altLang="ko-KR" sz="1400" b="0" i="0" u="none" strike="noStrike" baseline="0" dirty="0" smtClean="0">
                <a:latin typeface="Helvetica" panose="020B0604020202020204" pitchFamily="34" charset="0"/>
              </a:rPr>
              <a:t>)</a:t>
            </a:r>
          </a:p>
          <a:p>
            <a:r>
              <a:rPr lang="en-US" altLang="ko-KR" sz="1400" b="0" i="0" u="none" strike="noStrike" baseline="0" dirty="0" smtClean="0">
                <a:latin typeface="ZapfDingbats"/>
              </a:rPr>
              <a:t>● </a:t>
            </a:r>
            <a:r>
              <a:rPr lang="en-US" altLang="ko-KR" sz="1400" b="0" i="0" u="none" strike="noStrike" baseline="0" dirty="0" smtClean="0">
                <a:latin typeface="Helvetica" panose="020B0604020202020204" pitchFamily="34" charset="0"/>
              </a:rPr>
              <a:t>Repetition counter register (</a:t>
            </a:r>
            <a:r>
              <a:rPr lang="en-US" altLang="ko-KR" sz="1400" b="0" i="0" u="none" strike="noStrike" baseline="0" dirty="0" err="1" smtClean="0">
                <a:latin typeface="Helvetica" panose="020B0604020202020204" pitchFamily="34" charset="0"/>
              </a:rPr>
              <a:t>TIMx_RCR</a:t>
            </a:r>
            <a:r>
              <a:rPr lang="en-US" altLang="ko-KR" sz="1400" b="0" i="0" u="none" strike="noStrike" baseline="0" dirty="0" smtClean="0">
                <a:latin typeface="Helvetica" panose="020B0604020202020204" pitchFamily="34" charset="0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16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9685" y="733167"/>
            <a:ext cx="82955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TIM1&amp;TIM8 timer features include:</a:t>
            </a:r>
          </a:p>
          <a:p>
            <a:r>
              <a:rPr lang="ko-KR" altLang="en-US" sz="1400" dirty="0" smtClean="0"/>
              <a:t>● 16-bit up, down, up/down auto-reload counter.</a:t>
            </a:r>
          </a:p>
          <a:p>
            <a:r>
              <a:rPr lang="ko-KR" altLang="en-US" sz="1400" dirty="0" smtClean="0"/>
              <a:t>● 16-bit programmable prescaler allowing dividing (also “on the fly”) the counter clock</a:t>
            </a:r>
          </a:p>
          <a:p>
            <a:r>
              <a:rPr lang="ko-KR" altLang="en-US" sz="1400" dirty="0" smtClean="0"/>
              <a:t>frequency either by any factor between 1 and 65535.</a:t>
            </a:r>
          </a:p>
          <a:p>
            <a:r>
              <a:rPr lang="ko-KR" altLang="en-US" sz="1400" dirty="0" smtClean="0"/>
              <a:t>● Up to 4 independent channels for:</a:t>
            </a:r>
          </a:p>
          <a:p>
            <a:r>
              <a:rPr lang="ko-KR" altLang="en-US" sz="1400" dirty="0" smtClean="0"/>
              <a:t>. Input Capture</a:t>
            </a:r>
          </a:p>
          <a:p>
            <a:r>
              <a:rPr lang="ko-KR" altLang="en-US" sz="1400" dirty="0" smtClean="0"/>
              <a:t>. Output Compare</a:t>
            </a:r>
          </a:p>
          <a:p>
            <a:r>
              <a:rPr lang="ko-KR" altLang="en-US" sz="1400" dirty="0" smtClean="0"/>
              <a:t>. PWM generation (Edge and Center-aligned Mode)</a:t>
            </a:r>
          </a:p>
          <a:p>
            <a:r>
              <a:rPr lang="ko-KR" altLang="en-US" sz="1400" dirty="0" smtClean="0"/>
              <a:t>. One-pulse mode output</a:t>
            </a:r>
          </a:p>
          <a:p>
            <a:r>
              <a:rPr lang="ko-KR" altLang="en-US" sz="1400" dirty="0" smtClean="0"/>
              <a:t>● Complementary outputs with programmable dead-time</a:t>
            </a:r>
          </a:p>
          <a:p>
            <a:r>
              <a:rPr lang="ko-KR" altLang="en-US" sz="1400" dirty="0" smtClean="0"/>
              <a:t>● Synchronization circuit to control the timer with external signals and to interconnect</a:t>
            </a:r>
          </a:p>
          <a:p>
            <a:r>
              <a:rPr lang="ko-KR" altLang="en-US" sz="1400" dirty="0" smtClean="0"/>
              <a:t>several timers together.</a:t>
            </a:r>
          </a:p>
          <a:p>
            <a:r>
              <a:rPr lang="ko-KR" altLang="en-US" sz="1400" dirty="0" smtClean="0"/>
              <a:t>● Repetition counter to update the timer registers only after a given number of cycles of</a:t>
            </a:r>
          </a:p>
          <a:p>
            <a:r>
              <a:rPr lang="ko-KR" altLang="en-US" sz="1400" dirty="0" smtClean="0"/>
              <a:t>the counter.</a:t>
            </a:r>
          </a:p>
          <a:p>
            <a:r>
              <a:rPr lang="ko-KR" altLang="en-US" sz="1400" dirty="0" smtClean="0"/>
              <a:t>● Break input to put the timer’s output signals in reset state or in a known state.</a:t>
            </a:r>
          </a:p>
          <a:p>
            <a:r>
              <a:rPr lang="ko-KR" altLang="en-US" sz="1400" dirty="0" smtClean="0"/>
              <a:t>● Interrupt/DMA generation on the following events:</a:t>
            </a:r>
          </a:p>
          <a:p>
            <a:r>
              <a:rPr lang="ko-KR" altLang="en-US" sz="1400" dirty="0" smtClean="0"/>
              <a:t>. Update: counter overflow/underflow, counter initialization (by software or</a:t>
            </a:r>
          </a:p>
          <a:p>
            <a:r>
              <a:rPr lang="ko-KR" altLang="en-US" sz="1400" dirty="0" smtClean="0"/>
              <a:t>internal/external trigger)</a:t>
            </a:r>
          </a:p>
          <a:p>
            <a:r>
              <a:rPr lang="ko-KR" altLang="en-US" sz="1400" dirty="0" smtClean="0"/>
              <a:t>. Trigger event (counter start, stop, initialization or count by internal/external trigger)</a:t>
            </a:r>
          </a:p>
          <a:p>
            <a:r>
              <a:rPr lang="ko-KR" altLang="en-US" sz="1400" dirty="0" smtClean="0"/>
              <a:t>. Input capture</a:t>
            </a:r>
          </a:p>
          <a:p>
            <a:r>
              <a:rPr lang="ko-KR" altLang="en-US" sz="1400" dirty="0" smtClean="0"/>
              <a:t>. Output compare</a:t>
            </a:r>
          </a:p>
          <a:p>
            <a:r>
              <a:rPr lang="ko-KR" altLang="en-US" sz="1400" dirty="0" smtClean="0"/>
              <a:t>. Break input</a:t>
            </a:r>
          </a:p>
          <a:p>
            <a:r>
              <a:rPr lang="ko-KR" altLang="en-US" sz="1400" dirty="0" smtClean="0"/>
              <a:t>● Supports incremental (quadrature) encoder and hall-sensor circuitry for positioning</a:t>
            </a:r>
          </a:p>
          <a:p>
            <a:r>
              <a:rPr lang="ko-KR" altLang="en-US" sz="1400" dirty="0" smtClean="0"/>
              <a:t>purposes</a:t>
            </a:r>
          </a:p>
          <a:p>
            <a:r>
              <a:rPr lang="ko-KR" altLang="en-US" sz="1400" dirty="0" smtClean="0"/>
              <a:t>● Trigger input for external clock or cycle-by-cycle current management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841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229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ZapfDingbats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AI02</dc:creator>
  <cp:lastModifiedBy>AI02</cp:lastModifiedBy>
  <cp:revision>4</cp:revision>
  <dcterms:created xsi:type="dcterms:W3CDTF">2014-02-14T16:45:26Z</dcterms:created>
  <dcterms:modified xsi:type="dcterms:W3CDTF">2014-02-14T18:13:22Z</dcterms:modified>
</cp:coreProperties>
</file>