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6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4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3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7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1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5A60-3395-4A9E-980A-89D1B8744B66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F07B-469E-434D-8A8F-342E4B5FC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98" y="148280"/>
            <a:ext cx="10870349" cy="65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5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AI02</dc:creator>
  <cp:lastModifiedBy>AI02</cp:lastModifiedBy>
  <cp:revision>1</cp:revision>
  <dcterms:created xsi:type="dcterms:W3CDTF">2014-02-14T18:39:47Z</dcterms:created>
  <dcterms:modified xsi:type="dcterms:W3CDTF">2014-02-14T18:40:24Z</dcterms:modified>
</cp:coreProperties>
</file>