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7"/>
  </p:notesMasterIdLst>
  <p:sldIdLst>
    <p:sldId id="256" r:id="rId2"/>
    <p:sldId id="286" r:id="rId3"/>
    <p:sldId id="287" r:id="rId4"/>
    <p:sldId id="288" r:id="rId5"/>
    <p:sldId id="292" r:id="rId6"/>
    <p:sldId id="313" r:id="rId7"/>
    <p:sldId id="316" r:id="rId8"/>
    <p:sldId id="320" r:id="rId9"/>
    <p:sldId id="319" r:id="rId10"/>
    <p:sldId id="309" r:id="rId11"/>
    <p:sldId id="324" r:id="rId12"/>
    <p:sldId id="325" r:id="rId13"/>
    <p:sldId id="326" r:id="rId14"/>
    <p:sldId id="327" r:id="rId15"/>
    <p:sldId id="279"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iCiel Cucho" pitchFamily="50" charset="0"/>
      <p:regular r:id="rId22"/>
    </p:embeddedFont>
    <p:embeddedFont>
      <p:font typeface="Sniglet" panose="020B0604020202020204" charset="0"/>
      <p:regular r:id="rId23"/>
    </p:embeddedFont>
    <p:embeddedFont>
      <p:font typeface="Walter Turncoat"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21292A-85F1-4171-92E3-9B7572BA4675}">
  <a:tblStyle styleId="{5421292A-85F1-4171-92E3-9B7572BA467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017" autoAdjust="0"/>
  </p:normalViewPr>
  <p:slideViewPr>
    <p:cSldViewPr snapToGrid="0">
      <p:cViewPr varScale="1">
        <p:scale>
          <a:sx n="65" d="100"/>
          <a:sy n="65" d="100"/>
        </p:scale>
        <p:origin x="978" y="7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atdongsan.com.v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3957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indent="228600" algn="just">
              <a:lnSpc>
                <a:spcPct val="130000"/>
              </a:lnSpc>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"Đoán giá" có thể ám chỉ việc ước lượng hoặc dự đoán giá trị của một sản phẩm, tài sản hoặc dịch vụ. Việc đoán giá thường được thực hiện dựa trên các yếu tố như dữ liệu thị trường, thông tin liên quan, xu hướng và mô hình phân tích. Các phương pháp và kỹ thuật trong việc đoán giá có thể được áp dụng từ nhiều lĩnh vực, bao gồm kinh tế, tài chính, bất động sản, hàng hóa và các thị trường tài sản khác.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30000"/>
              </a:lnSpc>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Tuy nhiên, để có dự đoán giá chính xác, thông tin cụ thể về sản phẩm hoặc dịch vụ cần được xem xét, cũng như các yếu tố kinh tế và thị trường liên quan. Trong một số trường hợp, các mô hình dự đoán hoặc thuật toán máy học có thể được sử dụng để phân tích dữ liệu và đưa ra dự đoán về giá trị trong tương lai.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2106355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Crawl data là quá trình thu thập dữ liệu và thông tin website nhằm phục vụ nhiều mục tiêu khác nhau. Theo đó, các bot của công cụ tìm kiếm (Search Engine) như Google, Bing,… sẽ lần lượt truy cập vào tất cả trang trên website cũng như liên kết liên quan để thống kê dữ liệu.</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sz="1800">
                <a:effectLst/>
                <a:latin typeface="Times New Roman" panose="02020603050405020304" pitchFamily="18" charset="0"/>
                <a:ea typeface="Calibri" panose="020F0502020204030204" pitchFamily="34" charset="0"/>
              </a:rPr>
              <a:t>Ở đây tôi sử dụng Octoparse 8 để có thể thu thập thông tin từ </a:t>
            </a:r>
            <a:r>
              <a:rPr lang="en-US" sz="1800" u="sng">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https://batdongsan.com.vn/</a:t>
            </a:r>
            <a:endParaRPr lang="en-US"/>
          </a:p>
        </p:txBody>
      </p:sp>
    </p:spTree>
    <p:extLst>
      <p:ext uri="{BB962C8B-B14F-4D97-AF65-F5344CB8AC3E}">
        <p14:creationId xmlns:p14="http://schemas.microsoft.com/office/powerpoint/2010/main" val="3898651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76142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Linear regression (Hồi quy tuyến tính) là một thuật toán trong lĩnh vực học máy được sử dụng để xây dựng mô hình dự đoán dựa trên mối quan hệ tuyến tính giữa biến đầu vào (biến độc lập) và biến đầu ra (biến phụ thuộc). Mô hình hồi quy tuyến tính giả định rằng có một mối quan hệ tuyến tính giữa các biến đầu vào và đầu ra.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432282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71647" y="1429252"/>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a:latin typeface="iCiel Cucho" pitchFamily="50" charset="0"/>
                <a:cs typeface="iCiel Cucho" pitchFamily="50" charset="0"/>
              </a:rPr>
              <a:t>Đề tài: Dự đoán giá thuê chung cư khu vực Hà Nội</a:t>
            </a:r>
            <a:endParaRPr sz="4800">
              <a:latin typeface="iCiel Cucho" pitchFamily="50" charset="0"/>
              <a:cs typeface="iCiel Cucho" pitchFamily="50" charset="0"/>
            </a:endParaRPr>
          </a:p>
        </p:txBody>
      </p:sp>
      <p:grpSp>
        <p:nvGrpSpPr>
          <p:cNvPr id="48" name="Google Shape;48;p11"/>
          <p:cNvGrpSpPr/>
          <p:nvPr/>
        </p:nvGrpSpPr>
        <p:grpSpPr>
          <a:xfrm rot="2194107">
            <a:off x="711826" y="2923544"/>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7966754" y="1292759"/>
            <a:ext cx="750220" cy="664172"/>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1"/>
          <p:cNvSpPr/>
          <p:nvPr/>
        </p:nvSpPr>
        <p:spPr>
          <a:xfrm flipV="1">
            <a:off x="2966483" y="1873642"/>
            <a:ext cx="4893840" cy="5675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a:off x="5920414" y="1978103"/>
            <a:ext cx="2032729" cy="818199"/>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82;p38">
            <a:extLst>
              <a:ext uri="{FF2B5EF4-FFF2-40B4-BE49-F238E27FC236}">
                <a16:creationId xmlns:a16="http://schemas.microsoft.com/office/drawing/2014/main" id="{34A16184-A881-82AF-CAF9-4427DC7EB2E1}"/>
              </a:ext>
            </a:extLst>
          </p:cNvPr>
          <p:cNvSpPr/>
          <p:nvPr/>
        </p:nvSpPr>
        <p:spPr>
          <a:xfrm>
            <a:off x="224616" y="604010"/>
            <a:ext cx="894062" cy="922444"/>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1;p12">
            <a:extLst>
              <a:ext uri="{FF2B5EF4-FFF2-40B4-BE49-F238E27FC236}">
                <a16:creationId xmlns:a16="http://schemas.microsoft.com/office/drawing/2014/main" id="{A1F96C41-895D-D49F-75E7-8B7C1D316431}"/>
              </a:ext>
            </a:extLst>
          </p:cNvPr>
          <p:cNvSpPr txBox="1">
            <a:spLocks/>
          </p:cNvSpPr>
          <p:nvPr/>
        </p:nvSpPr>
        <p:spPr>
          <a:xfrm>
            <a:off x="2005782" y="3518656"/>
            <a:ext cx="7339658" cy="12427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9pPr>
          </a:lstStyle>
          <a:p>
            <a:pPr algn="l"/>
            <a:r>
              <a:rPr lang="en-US" sz="3200">
                <a:latin typeface="iCiel Cucho" pitchFamily="50" charset="0"/>
                <a:cs typeface="iCiel Cucho" pitchFamily="50" charset="0"/>
              </a:rPr>
              <a:t>Sinh viên: Nguyễn Đình Đức</a:t>
            </a:r>
          </a:p>
          <a:p>
            <a:pPr algn="l"/>
            <a:r>
              <a:rPr lang="en-US" sz="3200">
                <a:latin typeface="iCiel Cucho" pitchFamily="50" charset="0"/>
                <a:cs typeface="iCiel Cucho" pitchFamily="50" charset="0"/>
              </a:rPr>
              <a:t>Lớp: K55KMT.01</a:t>
            </a:r>
          </a:p>
          <a:p>
            <a:pPr algn="l"/>
            <a:r>
              <a:rPr lang="en-US" sz="3200">
                <a:latin typeface="iCiel Cucho" pitchFamily="50" charset="0"/>
                <a:cs typeface="iCiel Cucho" pitchFamily="50" charset="0"/>
              </a:rPr>
              <a:t>Giáo viên hướng dẫn: TS.Nguyễn Văn Huy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47"/>
                                        </p:tgtEl>
                                        <p:attrNameLst>
                                          <p:attrName>style.visibility</p:attrName>
                                        </p:attrNameLst>
                                      </p:cBhvr>
                                      <p:to>
                                        <p:strVal val="visible"/>
                                      </p:to>
                                    </p:set>
                                  </p:childTnLst>
                                </p:cTn>
                              </p:par>
                              <p:par>
                                <p:cTn id="7" presetID="22" presetClass="entr" presetSubtype="8" fill="hold" grpId="0" nodeType="withEffect">
                                  <p:stCondLst>
                                    <p:cond delay="1900"/>
                                  </p:stCondLst>
                                  <p:childTnLst>
                                    <p:set>
                                      <p:cBhvr>
                                        <p:cTn id="8" dur="1" fill="hold">
                                          <p:stCondLst>
                                            <p:cond delay="0"/>
                                          </p:stCondLst>
                                        </p:cTn>
                                        <p:tgtEl>
                                          <p:spTgt spid="55"/>
                                        </p:tgtEl>
                                        <p:attrNameLst>
                                          <p:attrName>style.visibility</p:attrName>
                                        </p:attrNameLst>
                                      </p:cBhvr>
                                      <p:to>
                                        <p:strVal val="visible"/>
                                      </p:to>
                                    </p:set>
                                    <p:animEffect transition="in" filter="wipe(left)">
                                      <p:cBhvr>
                                        <p:cTn id="9" dur="600"/>
                                        <p:tgtEl>
                                          <p:spTgt spid="55"/>
                                        </p:tgtEl>
                                      </p:cBhvr>
                                    </p:animEffect>
                                  </p:childTnLst>
                                </p:cTn>
                              </p:par>
                            </p:childTnLst>
                          </p:cTn>
                        </p:par>
                        <p:par>
                          <p:cTn id="10" fill="hold">
                            <p:stCondLst>
                              <p:cond delay="2500"/>
                            </p:stCondLst>
                            <p:childTnLst>
                              <p:par>
                                <p:cTn id="11" presetID="1" presetClass="entr" presetSubtype="0" fill="hold" grpId="0" nodeType="afterEffect">
                                  <p:stCondLst>
                                    <p:cond delay="0"/>
                                  </p:stCondLst>
                                  <p:iterate type="lt">
                                    <p:tmAbs val="50"/>
                                  </p:iterate>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5" grpId="0"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1E069F6-83A5-8CEE-F7AE-973B206F8FDD}"/>
              </a:ext>
            </a:extLst>
          </p:cNvPr>
          <p:cNvSpPr>
            <a:spLocks noGrp="1"/>
          </p:cNvSpPr>
          <p:nvPr>
            <p:ph type="title"/>
          </p:nvPr>
        </p:nvSpPr>
        <p:spPr>
          <a:xfrm>
            <a:off x="-12000" y="23441"/>
            <a:ext cx="9156000" cy="857400"/>
          </a:xfrm>
        </p:spPr>
        <p:txBody>
          <a:bodyPr/>
          <a:lstStyle/>
          <a:p>
            <a:r>
              <a:rPr lang="en-US">
                <a:latin typeface="iCiel Cucho" pitchFamily="50" charset="0"/>
                <a:cs typeface="iCiel Cucho" pitchFamily="50" charset="0"/>
              </a:rPr>
              <a:t>Chương 3: Xây dung chương trình</a:t>
            </a:r>
          </a:p>
        </p:txBody>
      </p:sp>
      <p:sp>
        <p:nvSpPr>
          <p:cNvPr id="6" name="Slide Number Placeholder 2">
            <a:extLst>
              <a:ext uri="{FF2B5EF4-FFF2-40B4-BE49-F238E27FC236}">
                <a16:creationId xmlns:a16="http://schemas.microsoft.com/office/drawing/2014/main" id="{9FCA7587-3B47-D487-6F1D-B89AFBE62EC5}"/>
              </a:ext>
            </a:extLst>
          </p:cNvPr>
          <p:cNvSpPr>
            <a:spLocks noGrp="1"/>
          </p:cNvSpPr>
          <p:nvPr>
            <p:ph type="sldNum" idx="12"/>
          </p:nvPr>
        </p:nvSpPr>
        <p:spPr>
          <a:xfrm>
            <a:off x="4297650" y="4832975"/>
            <a:ext cx="548700" cy="310500"/>
          </a:xfrm>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7" name="Google Shape;289;p33">
            <a:extLst>
              <a:ext uri="{FF2B5EF4-FFF2-40B4-BE49-F238E27FC236}">
                <a16:creationId xmlns:a16="http://schemas.microsoft.com/office/drawing/2014/main" id="{2754B5F7-D1F6-F4CB-6CC7-12E4566B5771}"/>
              </a:ext>
            </a:extLst>
          </p:cNvPr>
          <p:cNvSpPr/>
          <p:nvPr/>
        </p:nvSpPr>
        <p:spPr>
          <a:xfrm>
            <a:off x="841385" y="671331"/>
            <a:ext cx="7461229" cy="474904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pic>
        <p:nvPicPr>
          <p:cNvPr id="8" name="Picture 7">
            <a:extLst>
              <a:ext uri="{FF2B5EF4-FFF2-40B4-BE49-F238E27FC236}">
                <a16:creationId xmlns:a16="http://schemas.microsoft.com/office/drawing/2014/main" id="{6E988F41-E2DA-42CA-B1D8-FB2272C2A738}"/>
              </a:ext>
            </a:extLst>
          </p:cNvPr>
          <p:cNvPicPr>
            <a:picLocks noChangeAspect="1"/>
          </p:cNvPicPr>
          <p:nvPr/>
        </p:nvPicPr>
        <p:blipFill>
          <a:blip r:embed="rId2"/>
          <a:stretch>
            <a:fillRect/>
          </a:stretch>
        </p:blipFill>
        <p:spPr>
          <a:xfrm>
            <a:off x="1135424" y="880841"/>
            <a:ext cx="6867821" cy="3591328"/>
          </a:xfrm>
          <a:prstGeom prst="rect">
            <a:avLst/>
          </a:prstGeom>
        </p:spPr>
      </p:pic>
    </p:spTree>
    <p:extLst>
      <p:ext uri="{BB962C8B-B14F-4D97-AF65-F5344CB8AC3E}">
        <p14:creationId xmlns:p14="http://schemas.microsoft.com/office/powerpoint/2010/main" val="409008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1E069F6-83A5-8CEE-F7AE-973B206F8FDD}"/>
              </a:ext>
            </a:extLst>
          </p:cNvPr>
          <p:cNvSpPr>
            <a:spLocks noGrp="1"/>
          </p:cNvSpPr>
          <p:nvPr>
            <p:ph type="title"/>
          </p:nvPr>
        </p:nvSpPr>
        <p:spPr>
          <a:xfrm>
            <a:off x="-12000" y="23441"/>
            <a:ext cx="9156000" cy="857400"/>
          </a:xfrm>
        </p:spPr>
        <p:txBody>
          <a:bodyPr/>
          <a:lstStyle/>
          <a:p>
            <a:r>
              <a:rPr lang="en-US">
                <a:latin typeface="iCiel Cucho" pitchFamily="50" charset="0"/>
                <a:cs typeface="iCiel Cucho" pitchFamily="50" charset="0"/>
              </a:rPr>
              <a:t>Chương 3: Xây dung chương trình</a:t>
            </a:r>
          </a:p>
        </p:txBody>
      </p:sp>
      <p:sp>
        <p:nvSpPr>
          <p:cNvPr id="6" name="Slide Number Placeholder 2">
            <a:extLst>
              <a:ext uri="{FF2B5EF4-FFF2-40B4-BE49-F238E27FC236}">
                <a16:creationId xmlns:a16="http://schemas.microsoft.com/office/drawing/2014/main" id="{9FCA7587-3B47-D487-6F1D-B89AFBE62EC5}"/>
              </a:ext>
            </a:extLst>
          </p:cNvPr>
          <p:cNvSpPr>
            <a:spLocks noGrp="1"/>
          </p:cNvSpPr>
          <p:nvPr>
            <p:ph type="sldNum" idx="12"/>
          </p:nvPr>
        </p:nvSpPr>
        <p:spPr>
          <a:xfrm>
            <a:off x="4297650" y="4832975"/>
            <a:ext cx="548700" cy="310500"/>
          </a:xfrm>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7" name="Google Shape;289;p33">
            <a:extLst>
              <a:ext uri="{FF2B5EF4-FFF2-40B4-BE49-F238E27FC236}">
                <a16:creationId xmlns:a16="http://schemas.microsoft.com/office/drawing/2014/main" id="{2754B5F7-D1F6-F4CB-6CC7-12E4566B5771}"/>
              </a:ext>
            </a:extLst>
          </p:cNvPr>
          <p:cNvSpPr/>
          <p:nvPr/>
        </p:nvSpPr>
        <p:spPr>
          <a:xfrm>
            <a:off x="841385" y="671331"/>
            <a:ext cx="7461229" cy="474904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pic>
        <p:nvPicPr>
          <p:cNvPr id="3" name="Picture 2">
            <a:extLst>
              <a:ext uri="{FF2B5EF4-FFF2-40B4-BE49-F238E27FC236}">
                <a16:creationId xmlns:a16="http://schemas.microsoft.com/office/drawing/2014/main" id="{5A9B90BD-28BF-4909-A1A4-81E481B3918E}"/>
              </a:ext>
            </a:extLst>
          </p:cNvPr>
          <p:cNvPicPr>
            <a:picLocks noChangeAspect="1"/>
          </p:cNvPicPr>
          <p:nvPr/>
        </p:nvPicPr>
        <p:blipFill>
          <a:blip r:embed="rId2"/>
          <a:stretch>
            <a:fillRect/>
          </a:stretch>
        </p:blipFill>
        <p:spPr>
          <a:xfrm>
            <a:off x="1153465" y="970855"/>
            <a:ext cx="6844642" cy="3369651"/>
          </a:xfrm>
          <a:prstGeom prst="rect">
            <a:avLst/>
          </a:prstGeom>
        </p:spPr>
      </p:pic>
    </p:spTree>
    <p:extLst>
      <p:ext uri="{BB962C8B-B14F-4D97-AF65-F5344CB8AC3E}">
        <p14:creationId xmlns:p14="http://schemas.microsoft.com/office/powerpoint/2010/main" val="3351771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1E069F6-83A5-8CEE-F7AE-973B206F8FDD}"/>
              </a:ext>
            </a:extLst>
          </p:cNvPr>
          <p:cNvSpPr>
            <a:spLocks noGrp="1"/>
          </p:cNvSpPr>
          <p:nvPr>
            <p:ph type="title"/>
          </p:nvPr>
        </p:nvSpPr>
        <p:spPr>
          <a:xfrm>
            <a:off x="-12000" y="23441"/>
            <a:ext cx="9156000" cy="857400"/>
          </a:xfrm>
        </p:spPr>
        <p:txBody>
          <a:bodyPr/>
          <a:lstStyle/>
          <a:p>
            <a:r>
              <a:rPr lang="en-US">
                <a:latin typeface="iCiel Cucho" pitchFamily="50" charset="0"/>
                <a:cs typeface="iCiel Cucho" pitchFamily="50" charset="0"/>
              </a:rPr>
              <a:t>Chương 3: Xây dung chương trình</a:t>
            </a:r>
          </a:p>
        </p:txBody>
      </p:sp>
      <p:sp>
        <p:nvSpPr>
          <p:cNvPr id="6" name="Slide Number Placeholder 2">
            <a:extLst>
              <a:ext uri="{FF2B5EF4-FFF2-40B4-BE49-F238E27FC236}">
                <a16:creationId xmlns:a16="http://schemas.microsoft.com/office/drawing/2014/main" id="{9FCA7587-3B47-D487-6F1D-B89AFBE62EC5}"/>
              </a:ext>
            </a:extLst>
          </p:cNvPr>
          <p:cNvSpPr>
            <a:spLocks noGrp="1"/>
          </p:cNvSpPr>
          <p:nvPr>
            <p:ph type="sldNum" idx="12"/>
          </p:nvPr>
        </p:nvSpPr>
        <p:spPr>
          <a:xfrm>
            <a:off x="4297650" y="4832975"/>
            <a:ext cx="548700" cy="310500"/>
          </a:xfrm>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7" name="Google Shape;289;p33">
            <a:extLst>
              <a:ext uri="{FF2B5EF4-FFF2-40B4-BE49-F238E27FC236}">
                <a16:creationId xmlns:a16="http://schemas.microsoft.com/office/drawing/2014/main" id="{2754B5F7-D1F6-F4CB-6CC7-12E4566B5771}"/>
              </a:ext>
            </a:extLst>
          </p:cNvPr>
          <p:cNvSpPr/>
          <p:nvPr/>
        </p:nvSpPr>
        <p:spPr>
          <a:xfrm>
            <a:off x="841385" y="671331"/>
            <a:ext cx="7461229" cy="474904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pic>
        <p:nvPicPr>
          <p:cNvPr id="4" name="Picture 3">
            <a:extLst>
              <a:ext uri="{FF2B5EF4-FFF2-40B4-BE49-F238E27FC236}">
                <a16:creationId xmlns:a16="http://schemas.microsoft.com/office/drawing/2014/main" id="{875A7D48-6540-46E4-8C6D-5A146342A266}"/>
              </a:ext>
            </a:extLst>
          </p:cNvPr>
          <p:cNvPicPr>
            <a:picLocks noChangeAspect="1"/>
          </p:cNvPicPr>
          <p:nvPr/>
        </p:nvPicPr>
        <p:blipFill>
          <a:blip r:embed="rId2"/>
          <a:stretch>
            <a:fillRect/>
          </a:stretch>
        </p:blipFill>
        <p:spPr>
          <a:xfrm>
            <a:off x="1111169" y="880841"/>
            <a:ext cx="6863788" cy="3591328"/>
          </a:xfrm>
          <a:prstGeom prst="rect">
            <a:avLst/>
          </a:prstGeom>
        </p:spPr>
      </p:pic>
    </p:spTree>
    <p:extLst>
      <p:ext uri="{BB962C8B-B14F-4D97-AF65-F5344CB8AC3E}">
        <p14:creationId xmlns:p14="http://schemas.microsoft.com/office/powerpoint/2010/main" val="3122929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1E069F6-83A5-8CEE-F7AE-973B206F8FDD}"/>
              </a:ext>
            </a:extLst>
          </p:cNvPr>
          <p:cNvSpPr>
            <a:spLocks noGrp="1"/>
          </p:cNvSpPr>
          <p:nvPr>
            <p:ph type="title"/>
          </p:nvPr>
        </p:nvSpPr>
        <p:spPr>
          <a:xfrm>
            <a:off x="-12000" y="23441"/>
            <a:ext cx="9156000" cy="857400"/>
          </a:xfrm>
        </p:spPr>
        <p:txBody>
          <a:bodyPr/>
          <a:lstStyle/>
          <a:p>
            <a:r>
              <a:rPr lang="en-US">
                <a:latin typeface="iCiel Cucho" pitchFamily="50" charset="0"/>
                <a:cs typeface="iCiel Cucho" pitchFamily="50" charset="0"/>
              </a:rPr>
              <a:t>Chương 4: Tổng kết</a:t>
            </a:r>
          </a:p>
        </p:txBody>
      </p:sp>
      <p:sp>
        <p:nvSpPr>
          <p:cNvPr id="6" name="Slide Number Placeholder 2">
            <a:extLst>
              <a:ext uri="{FF2B5EF4-FFF2-40B4-BE49-F238E27FC236}">
                <a16:creationId xmlns:a16="http://schemas.microsoft.com/office/drawing/2014/main" id="{9FCA7587-3B47-D487-6F1D-B89AFBE62EC5}"/>
              </a:ext>
            </a:extLst>
          </p:cNvPr>
          <p:cNvSpPr>
            <a:spLocks noGrp="1"/>
          </p:cNvSpPr>
          <p:nvPr>
            <p:ph type="sldNum" idx="12"/>
          </p:nvPr>
        </p:nvSpPr>
        <p:spPr>
          <a:xfrm>
            <a:off x="4297650" y="4832975"/>
            <a:ext cx="548700" cy="310500"/>
          </a:xfrm>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8" name="Text Placeholder 9">
            <a:extLst>
              <a:ext uri="{FF2B5EF4-FFF2-40B4-BE49-F238E27FC236}">
                <a16:creationId xmlns:a16="http://schemas.microsoft.com/office/drawing/2014/main" id="{BEE41DEA-8A11-4B74-98B4-B5EEEBEF6F8F}"/>
              </a:ext>
            </a:extLst>
          </p:cNvPr>
          <p:cNvSpPr>
            <a:spLocks noGrp="1"/>
          </p:cNvSpPr>
          <p:nvPr>
            <p:ph type="body" idx="1"/>
          </p:nvPr>
        </p:nvSpPr>
        <p:spPr>
          <a:xfrm>
            <a:off x="457175" y="880841"/>
            <a:ext cx="8229600" cy="2070703"/>
          </a:xfrm>
        </p:spPr>
        <p:txBody>
          <a:bodyPr/>
          <a:lstStyle/>
          <a:p>
            <a:r>
              <a:rPr lang="en-US">
                <a:latin typeface="iCiel Cucho" pitchFamily="50" charset="0"/>
                <a:cs typeface="iCiel Cucho" pitchFamily="50" charset="0"/>
              </a:rPr>
              <a:t>Chương trình đã có thể truyền dũ liệu từ web vào model và đưa ra được kết quả dự đoán.</a:t>
            </a:r>
          </a:p>
          <a:p>
            <a:r>
              <a:rPr lang="en-US">
                <a:latin typeface="iCiel Cucho" pitchFamily="50" charset="0"/>
                <a:cs typeface="iCiel Cucho" pitchFamily="50" charset="0"/>
              </a:rPr>
              <a:t>Có tốc độ nhanh, không bị gián đoạn.</a:t>
            </a:r>
          </a:p>
          <a:p>
            <a:r>
              <a:rPr lang="en-US">
                <a:latin typeface="iCiel Cucho" pitchFamily="50" charset="0"/>
                <a:cs typeface="iCiel Cucho" pitchFamily="50" charset="0"/>
              </a:rPr>
              <a:t>Giao diện thân thiện, dễ dàng sử dụng.</a:t>
            </a:r>
          </a:p>
          <a:p>
            <a:endParaRPr lang="en-US">
              <a:latin typeface="iCiel Cucho" pitchFamily="50" charset="0"/>
              <a:cs typeface="iCiel Cucho" pitchFamily="50" charset="0"/>
            </a:endParaRPr>
          </a:p>
          <a:p>
            <a:endParaRPr lang="en-US">
              <a:latin typeface="iCiel Cucho" pitchFamily="50" charset="0"/>
              <a:cs typeface="iCiel Cucho" pitchFamily="50" charset="0"/>
            </a:endParaRPr>
          </a:p>
        </p:txBody>
      </p:sp>
    </p:spTree>
    <p:extLst>
      <p:ext uri="{BB962C8B-B14F-4D97-AF65-F5344CB8AC3E}">
        <p14:creationId xmlns:p14="http://schemas.microsoft.com/office/powerpoint/2010/main" val="3781246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1E069F6-83A5-8CEE-F7AE-973B206F8FDD}"/>
              </a:ext>
            </a:extLst>
          </p:cNvPr>
          <p:cNvSpPr>
            <a:spLocks noGrp="1"/>
          </p:cNvSpPr>
          <p:nvPr>
            <p:ph type="title"/>
          </p:nvPr>
        </p:nvSpPr>
        <p:spPr>
          <a:xfrm>
            <a:off x="-12000" y="23441"/>
            <a:ext cx="9156000" cy="857400"/>
          </a:xfrm>
        </p:spPr>
        <p:txBody>
          <a:bodyPr/>
          <a:lstStyle/>
          <a:p>
            <a:r>
              <a:rPr lang="en-US">
                <a:latin typeface="iCiel Cucho" pitchFamily="50" charset="0"/>
                <a:cs typeface="iCiel Cucho" pitchFamily="50" charset="0"/>
              </a:rPr>
              <a:t>Chương 4: Tổng kết</a:t>
            </a:r>
          </a:p>
        </p:txBody>
      </p:sp>
      <p:sp>
        <p:nvSpPr>
          <p:cNvPr id="6" name="Slide Number Placeholder 2">
            <a:extLst>
              <a:ext uri="{FF2B5EF4-FFF2-40B4-BE49-F238E27FC236}">
                <a16:creationId xmlns:a16="http://schemas.microsoft.com/office/drawing/2014/main" id="{9FCA7587-3B47-D487-6F1D-B89AFBE62EC5}"/>
              </a:ext>
            </a:extLst>
          </p:cNvPr>
          <p:cNvSpPr>
            <a:spLocks noGrp="1"/>
          </p:cNvSpPr>
          <p:nvPr>
            <p:ph type="sldNum" idx="12"/>
          </p:nvPr>
        </p:nvSpPr>
        <p:spPr>
          <a:xfrm>
            <a:off x="4297650" y="4832975"/>
            <a:ext cx="548700" cy="310500"/>
          </a:xfrm>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8" name="Text Placeholder 9">
            <a:extLst>
              <a:ext uri="{FF2B5EF4-FFF2-40B4-BE49-F238E27FC236}">
                <a16:creationId xmlns:a16="http://schemas.microsoft.com/office/drawing/2014/main" id="{BEE41DEA-8A11-4B74-98B4-B5EEEBEF6F8F}"/>
              </a:ext>
            </a:extLst>
          </p:cNvPr>
          <p:cNvSpPr>
            <a:spLocks noGrp="1"/>
          </p:cNvSpPr>
          <p:nvPr>
            <p:ph type="body" idx="1"/>
          </p:nvPr>
        </p:nvSpPr>
        <p:spPr>
          <a:xfrm>
            <a:off x="457175" y="880842"/>
            <a:ext cx="8229600" cy="1885508"/>
          </a:xfrm>
        </p:spPr>
        <p:txBody>
          <a:bodyPr/>
          <a:lstStyle/>
          <a:p>
            <a:r>
              <a:rPr lang="vi-VN">
                <a:latin typeface="iCiel Cucho" pitchFamily="50" charset="0"/>
                <a:cs typeface="iCiel Cucho" pitchFamily="50" charset="0"/>
              </a:rPr>
              <a:t>Độ sai lệch vẫn còn hơi lớn.</a:t>
            </a:r>
          </a:p>
          <a:p>
            <a:r>
              <a:rPr lang="vi-VN">
                <a:latin typeface="iCiel Cucho" pitchFamily="50" charset="0"/>
                <a:cs typeface="iCiel Cucho" pitchFamily="50" charset="0"/>
              </a:rPr>
              <a:t>Dữ liệu còn ít.</a:t>
            </a:r>
          </a:p>
          <a:p>
            <a:r>
              <a:rPr lang="vi-VN">
                <a:latin typeface="iCiel Cucho" pitchFamily="50" charset="0"/>
                <a:cs typeface="iCiel Cucho" pitchFamily="50" charset="0"/>
              </a:rPr>
              <a:t>Dữ liệu còn hơi ít thuộc tính.</a:t>
            </a:r>
          </a:p>
          <a:p>
            <a:endParaRPr lang="en-US">
              <a:latin typeface="iCiel Cucho" pitchFamily="50" charset="0"/>
              <a:cs typeface="iCiel Cucho" pitchFamily="50" charset="0"/>
            </a:endParaRPr>
          </a:p>
          <a:p>
            <a:endParaRPr lang="en-US">
              <a:latin typeface="iCiel Cucho" pitchFamily="50" charset="0"/>
              <a:cs typeface="iCiel Cucho" pitchFamily="50" charset="0"/>
            </a:endParaRPr>
          </a:p>
        </p:txBody>
      </p:sp>
    </p:spTree>
    <p:extLst>
      <p:ext uri="{BB962C8B-B14F-4D97-AF65-F5344CB8AC3E}">
        <p14:creationId xmlns:p14="http://schemas.microsoft.com/office/powerpoint/2010/main" val="3827071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thanks!</a:t>
            </a:r>
            <a:endParaRPr sz="4800"/>
          </a:p>
        </p:txBody>
      </p:sp>
      <p:sp>
        <p:nvSpPr>
          <p:cNvPr id="298" name="Google Shape;298;p34"/>
          <p:cNvSpPr txBox="1">
            <a:spLocks noGrp="1"/>
          </p:cNvSpPr>
          <p:nvPr>
            <p:ph type="subTitle" idx="4294967295"/>
          </p:nvPr>
        </p:nvSpPr>
        <p:spPr>
          <a:xfrm>
            <a:off x="1275150" y="2376679"/>
            <a:ext cx="6593700" cy="2327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a:t>Any questions?</a:t>
            </a:r>
            <a:endParaRPr sz="3600"/>
          </a:p>
          <a:p>
            <a:pPr marL="0" lvl="0" indent="0" algn="ctr" rtl="0">
              <a:spcBef>
                <a:spcPts val="600"/>
              </a:spcBef>
              <a:spcAft>
                <a:spcPts val="0"/>
              </a:spcAft>
              <a:buNone/>
            </a:pPr>
            <a:endParaRPr>
              <a:solidFill>
                <a:schemeClr val="lt1"/>
              </a:solidFill>
            </a:endParaRPr>
          </a:p>
        </p:txBody>
      </p:sp>
      <p:sp>
        <p:nvSpPr>
          <p:cNvPr id="299" name="Google Shape;299;p34"/>
          <p:cNvSpPr/>
          <p:nvPr/>
        </p:nvSpPr>
        <p:spPr>
          <a:xfrm>
            <a:off x="4207274" y="603475"/>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72C12CA-7110-20DF-CB6D-39FB665BF8CC}"/>
              </a:ext>
            </a:extLst>
          </p:cNvPr>
          <p:cNvSpPr>
            <a:spLocks noGrp="1"/>
          </p:cNvSpPr>
          <p:nvPr>
            <p:ph type="ctrTitle"/>
          </p:nvPr>
        </p:nvSpPr>
        <p:spPr>
          <a:xfrm>
            <a:off x="685800" y="250724"/>
            <a:ext cx="7772400" cy="1159800"/>
          </a:xfrm>
        </p:spPr>
        <p:txBody>
          <a:bodyPr/>
          <a:lstStyle/>
          <a:p>
            <a:r>
              <a:rPr lang="en-US" sz="4400">
                <a:latin typeface="iCiel Cucho" pitchFamily="50" charset="0"/>
                <a:cs typeface="iCiel Cucho" pitchFamily="50" charset="0"/>
              </a:rPr>
              <a:t>Đề tài: Dự đoán giá thuê chung cư khu vực Hà Nội</a:t>
            </a:r>
          </a:p>
        </p:txBody>
      </p:sp>
      <p:sp>
        <p:nvSpPr>
          <p:cNvPr id="4" name="Slide Number Placeholder 3">
            <a:extLst>
              <a:ext uri="{FF2B5EF4-FFF2-40B4-BE49-F238E27FC236}">
                <a16:creationId xmlns:a16="http://schemas.microsoft.com/office/drawing/2014/main" id="{60BE0F1C-56C2-ABDC-2E46-761F249CAE6A}"/>
              </a:ext>
            </a:extLst>
          </p:cNvPr>
          <p:cNvSpPr>
            <a:spLocks noGrp="1"/>
          </p:cNvSpPr>
          <p:nvPr>
            <p:ph type="sldNum" idx="4294967295"/>
          </p:nvPr>
        </p:nvSpPr>
        <p:spPr>
          <a:xfrm>
            <a:off x="0" y="4832350"/>
            <a:ext cx="549275" cy="31115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a:t>
            </a:fld>
            <a:endParaRPr lang="en"/>
          </a:p>
        </p:txBody>
      </p:sp>
      <p:graphicFrame>
        <p:nvGraphicFramePr>
          <p:cNvPr id="10" name="Google Shape;175;p23">
            <a:extLst>
              <a:ext uri="{FF2B5EF4-FFF2-40B4-BE49-F238E27FC236}">
                <a16:creationId xmlns:a16="http://schemas.microsoft.com/office/drawing/2014/main" id="{67CE6DEF-4005-97F9-4E69-D8853D705DD4}"/>
              </a:ext>
            </a:extLst>
          </p:cNvPr>
          <p:cNvGraphicFramePr/>
          <p:nvPr>
            <p:extLst>
              <p:ext uri="{D42A27DB-BD31-4B8C-83A1-F6EECF244321}">
                <p14:modId xmlns:p14="http://schemas.microsoft.com/office/powerpoint/2010/main" val="3176306157"/>
              </p:ext>
            </p:extLst>
          </p:nvPr>
        </p:nvGraphicFramePr>
        <p:xfrm>
          <a:off x="800024" y="1542361"/>
          <a:ext cx="7772400" cy="2647661"/>
        </p:xfrm>
        <a:graphic>
          <a:graphicData uri="http://schemas.openxmlformats.org/drawingml/2006/table">
            <a:tbl>
              <a:tblPr>
                <a:noFill/>
                <a:tableStyleId>{5421292A-85F1-4171-92E3-9B7572BA4675}</a:tableStyleId>
              </a:tblPr>
              <a:tblGrid>
                <a:gridCol w="1777923">
                  <a:extLst>
                    <a:ext uri="{9D8B030D-6E8A-4147-A177-3AD203B41FA5}">
                      <a16:colId xmlns:a16="http://schemas.microsoft.com/office/drawing/2014/main" val="20000"/>
                    </a:ext>
                  </a:extLst>
                </a:gridCol>
                <a:gridCol w="5994477">
                  <a:extLst>
                    <a:ext uri="{9D8B030D-6E8A-4147-A177-3AD203B41FA5}">
                      <a16:colId xmlns:a16="http://schemas.microsoft.com/office/drawing/2014/main" val="20001"/>
                    </a:ext>
                  </a:extLst>
                </a:gridCol>
              </a:tblGrid>
              <a:tr h="528810">
                <a:tc>
                  <a:txBody>
                    <a:bodyPr/>
                    <a:lstStyle/>
                    <a:p>
                      <a:pPr marL="0" lvl="0" indent="0" algn="ctr" rtl="0">
                        <a:spcBef>
                          <a:spcPts val="0"/>
                        </a:spcBef>
                        <a:spcAft>
                          <a:spcPts val="0"/>
                        </a:spcAft>
                        <a:buNone/>
                      </a:pPr>
                      <a:r>
                        <a:rPr lang="en-US" sz="1800">
                          <a:solidFill>
                            <a:srgbClr val="FFFFFF"/>
                          </a:solidFill>
                          <a:latin typeface="iCiel Cucho" pitchFamily="50" charset="0"/>
                          <a:ea typeface="Sniglet"/>
                          <a:cs typeface="iCiel Cucho" pitchFamily="50" charset="0"/>
                          <a:sym typeface="Sniglet"/>
                        </a:rPr>
                        <a:t>Các chương</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FFFFFF"/>
                          </a:solidFill>
                          <a:latin typeface="iCiel Cucho" pitchFamily="50" charset="0"/>
                          <a:ea typeface="Sniglet"/>
                          <a:cs typeface="iCiel Cucho" pitchFamily="50" charset="0"/>
                          <a:sym typeface="Sniglet"/>
                        </a:rPr>
                        <a:t>N</a:t>
                      </a:r>
                      <a:r>
                        <a:rPr lang="en" sz="1800">
                          <a:solidFill>
                            <a:srgbClr val="FFFFFF"/>
                          </a:solidFill>
                          <a:latin typeface="iCiel Cucho" pitchFamily="50" charset="0"/>
                          <a:ea typeface="Sniglet"/>
                          <a:cs typeface="iCiel Cucho" pitchFamily="50" charset="0"/>
                          <a:sym typeface="Sniglet"/>
                        </a:rPr>
                        <a:t>ội dung</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517793">
                <a:tc>
                  <a:txBody>
                    <a:bodyPr/>
                    <a:lstStyle/>
                    <a:p>
                      <a:pPr marL="0" lvl="0" indent="0" algn="ctr" rtl="0">
                        <a:spcBef>
                          <a:spcPts val="0"/>
                        </a:spcBef>
                        <a:spcAft>
                          <a:spcPts val="0"/>
                        </a:spcAft>
                        <a:buNone/>
                      </a:pPr>
                      <a:r>
                        <a:rPr lang="en" sz="1800">
                          <a:solidFill>
                            <a:srgbClr val="FFFFFF"/>
                          </a:solidFill>
                          <a:latin typeface="iCiel Cucho" pitchFamily="50" charset="0"/>
                          <a:ea typeface="Sniglet"/>
                          <a:cs typeface="iCiel Cucho" pitchFamily="50" charset="0"/>
                          <a:sym typeface="Sniglet"/>
                        </a:rPr>
                        <a:t>1</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US" sz="1800">
                          <a:solidFill>
                            <a:srgbClr val="FFFFFF"/>
                          </a:solidFill>
                          <a:latin typeface="iCiel Cucho" pitchFamily="50" charset="0"/>
                          <a:ea typeface="Sniglet"/>
                          <a:cs typeface="iCiel Cucho" pitchFamily="50" charset="0"/>
                          <a:sym typeface="Sniglet"/>
                        </a:rPr>
                        <a:t>Giới thiệu chung</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1"/>
                  </a:ext>
                </a:extLst>
              </a:tr>
              <a:tr h="506776">
                <a:tc>
                  <a:txBody>
                    <a:bodyPr/>
                    <a:lstStyle/>
                    <a:p>
                      <a:pPr marL="0" lvl="0" indent="0" algn="ctr" rtl="0">
                        <a:spcBef>
                          <a:spcPts val="0"/>
                        </a:spcBef>
                        <a:spcAft>
                          <a:spcPts val="0"/>
                        </a:spcAft>
                        <a:buNone/>
                      </a:pPr>
                      <a:r>
                        <a:rPr lang="en" sz="1800">
                          <a:solidFill>
                            <a:srgbClr val="FFFFFF"/>
                          </a:solidFill>
                          <a:latin typeface="iCiel Cucho" pitchFamily="50" charset="0"/>
                          <a:ea typeface="Sniglet"/>
                          <a:cs typeface="iCiel Cucho" pitchFamily="50" charset="0"/>
                          <a:sym typeface="Sniglet"/>
                        </a:rPr>
                        <a:t>2</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FFFFFF"/>
                          </a:solidFill>
                          <a:latin typeface="iCiel Cucho" pitchFamily="50" charset="0"/>
                          <a:ea typeface="Sniglet"/>
                          <a:cs typeface="iCiel Cucho" pitchFamily="50" charset="0"/>
                          <a:sym typeface="Sniglet"/>
                        </a:rPr>
                        <a:t>Cơ sở lý thuyết</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547141">
                <a:tc>
                  <a:txBody>
                    <a:bodyPr/>
                    <a:lstStyle/>
                    <a:p>
                      <a:pPr marL="0" lvl="0" indent="0" algn="ctr" rtl="0">
                        <a:spcBef>
                          <a:spcPts val="0"/>
                        </a:spcBef>
                        <a:spcAft>
                          <a:spcPts val="0"/>
                        </a:spcAft>
                        <a:buNone/>
                      </a:pPr>
                      <a:r>
                        <a:rPr lang="en" sz="1800">
                          <a:solidFill>
                            <a:srgbClr val="FFFFFF"/>
                          </a:solidFill>
                          <a:latin typeface="iCiel Cucho" pitchFamily="50" charset="0"/>
                          <a:ea typeface="Sniglet"/>
                          <a:cs typeface="iCiel Cucho" pitchFamily="50" charset="0"/>
                          <a:sym typeface="Sniglet"/>
                        </a:rPr>
                        <a:t>3</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US" sz="1800">
                          <a:solidFill>
                            <a:srgbClr val="FFFFFF"/>
                          </a:solidFill>
                          <a:latin typeface="iCiel Cucho" pitchFamily="50" charset="0"/>
                          <a:ea typeface="Sniglet"/>
                          <a:cs typeface="iCiel Cucho" pitchFamily="50" charset="0"/>
                          <a:sym typeface="Sniglet"/>
                        </a:rPr>
                        <a:t>Xây dựng chương trình</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3"/>
                  </a:ext>
                </a:extLst>
              </a:tr>
              <a:tr h="547141">
                <a:tc>
                  <a:txBody>
                    <a:bodyPr/>
                    <a:lstStyle/>
                    <a:p>
                      <a:pPr marL="0" lvl="0" indent="0" algn="ctr" rtl="0">
                        <a:spcBef>
                          <a:spcPts val="0"/>
                        </a:spcBef>
                        <a:spcAft>
                          <a:spcPts val="0"/>
                        </a:spcAft>
                        <a:buNone/>
                      </a:pPr>
                      <a:r>
                        <a:rPr lang="en-US" sz="1800">
                          <a:solidFill>
                            <a:srgbClr val="FFFFFF"/>
                          </a:solidFill>
                          <a:latin typeface="iCiel Cucho" pitchFamily="50" charset="0"/>
                          <a:ea typeface="Sniglet"/>
                          <a:cs typeface="iCiel Cucho" pitchFamily="50" charset="0"/>
                          <a:sym typeface="Sniglet"/>
                        </a:rPr>
                        <a:t>4</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rgbClr val="1E1E20">
                        <a:alpha val="11150"/>
                      </a:srgbClr>
                    </a:solidFill>
                  </a:tcPr>
                </a:tc>
                <a:tc>
                  <a:txBody>
                    <a:bodyPr/>
                    <a:lstStyle/>
                    <a:p>
                      <a:pPr marL="0" lvl="0" indent="0" algn="ctr" rtl="0">
                        <a:spcBef>
                          <a:spcPts val="0"/>
                        </a:spcBef>
                        <a:spcAft>
                          <a:spcPts val="0"/>
                        </a:spcAft>
                        <a:buNone/>
                      </a:pPr>
                      <a:r>
                        <a:rPr lang="en-US" sz="1800">
                          <a:solidFill>
                            <a:srgbClr val="FFFFFF"/>
                          </a:solidFill>
                          <a:latin typeface="iCiel Cucho" pitchFamily="50" charset="0"/>
                          <a:ea typeface="Sniglet"/>
                          <a:cs typeface="iCiel Cucho" pitchFamily="50" charset="0"/>
                          <a:sym typeface="Sniglet"/>
                        </a:rPr>
                        <a:t>Kết luận</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rgbClr val="1E1E20"/>
                    </a:solidFill>
                  </a:tcPr>
                </a:tc>
                <a:extLst>
                  <a:ext uri="{0D108BD9-81ED-4DB2-BD59-A6C34878D82A}">
                    <a16:rowId xmlns:a16="http://schemas.microsoft.com/office/drawing/2014/main" val="3762131106"/>
                  </a:ext>
                </a:extLst>
              </a:tr>
            </a:tbl>
          </a:graphicData>
        </a:graphic>
      </p:graphicFrame>
    </p:spTree>
    <p:extLst>
      <p:ext uri="{BB962C8B-B14F-4D97-AF65-F5344CB8AC3E}">
        <p14:creationId xmlns:p14="http://schemas.microsoft.com/office/powerpoint/2010/main" val="120593197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2DFE-E62F-32BA-4AC5-98DF84B90651}"/>
              </a:ext>
            </a:extLst>
          </p:cNvPr>
          <p:cNvSpPr>
            <a:spLocks noGrp="1"/>
          </p:cNvSpPr>
          <p:nvPr>
            <p:ph type="title"/>
          </p:nvPr>
        </p:nvSpPr>
        <p:spPr/>
        <p:txBody>
          <a:bodyPr/>
          <a:lstStyle/>
          <a:p>
            <a:r>
              <a:rPr lang="en-US">
                <a:latin typeface="iCiel Cucho" pitchFamily="50" charset="0"/>
                <a:cs typeface="iCiel Cucho" pitchFamily="50" charset="0"/>
              </a:rPr>
              <a:t>Chương 1: </a:t>
            </a:r>
            <a:r>
              <a:rPr lang="en-US" sz="2800">
                <a:solidFill>
                  <a:srgbClr val="FFFFFF"/>
                </a:solidFill>
                <a:latin typeface="iCiel Cucho" pitchFamily="50" charset="0"/>
                <a:ea typeface="Sniglet"/>
                <a:cs typeface="iCiel Cucho" pitchFamily="50" charset="0"/>
                <a:sym typeface="Sniglet"/>
              </a:rPr>
              <a:t>Giới thiệu chung</a:t>
            </a:r>
            <a:endParaRPr lang="en-US">
              <a:latin typeface="iCiel Cucho" pitchFamily="50" charset="0"/>
              <a:cs typeface="iCiel Cucho" pitchFamily="50" charset="0"/>
            </a:endParaRPr>
          </a:p>
        </p:txBody>
      </p:sp>
      <p:sp>
        <p:nvSpPr>
          <p:cNvPr id="3" name="Text Placeholder 2">
            <a:extLst>
              <a:ext uri="{FF2B5EF4-FFF2-40B4-BE49-F238E27FC236}">
                <a16:creationId xmlns:a16="http://schemas.microsoft.com/office/drawing/2014/main" id="{49A8CA13-2AB6-EB0D-D4A7-2A5216CD2931}"/>
              </a:ext>
            </a:extLst>
          </p:cNvPr>
          <p:cNvSpPr>
            <a:spLocks noGrp="1"/>
          </p:cNvSpPr>
          <p:nvPr>
            <p:ph type="body" idx="1"/>
          </p:nvPr>
        </p:nvSpPr>
        <p:spPr/>
        <p:txBody>
          <a:bodyPr/>
          <a:lstStyle/>
          <a:p>
            <a:r>
              <a:rPr lang="en-US">
                <a:latin typeface="iCiel Cucho" pitchFamily="50" charset="0"/>
                <a:cs typeface="iCiel Cucho" pitchFamily="50" charset="0"/>
              </a:rPr>
              <a:t>Đoán giá là gì?</a:t>
            </a:r>
          </a:p>
          <a:p>
            <a:r>
              <a:rPr lang="en-US">
                <a:latin typeface="iCiel Cucho" pitchFamily="50" charset="0"/>
                <a:cs typeface="iCiel Cucho" pitchFamily="50" charset="0"/>
              </a:rPr>
              <a:t>Ứng dụng</a:t>
            </a:r>
          </a:p>
          <a:p>
            <a:r>
              <a:rPr lang="en-US">
                <a:latin typeface="iCiel Cucho" pitchFamily="50" charset="0"/>
                <a:cs typeface="iCiel Cucho" pitchFamily="50" charset="0"/>
              </a:rPr>
              <a:t>Công nghệ</a:t>
            </a:r>
          </a:p>
          <a:p>
            <a:r>
              <a:rPr lang="en-US">
                <a:latin typeface="iCiel Cucho" pitchFamily="50" charset="0"/>
                <a:cs typeface="iCiel Cucho" pitchFamily="50" charset="0"/>
              </a:rPr>
              <a:t>Áp dụng</a:t>
            </a:r>
          </a:p>
          <a:p>
            <a:endParaRPr lang="en-US">
              <a:latin typeface="iCiel Cucho" pitchFamily="50" charset="0"/>
              <a:cs typeface="iCiel Cucho" pitchFamily="50" charset="0"/>
            </a:endParaRPr>
          </a:p>
        </p:txBody>
      </p:sp>
      <p:sp>
        <p:nvSpPr>
          <p:cNvPr id="4" name="Slide Number Placeholder 3">
            <a:extLst>
              <a:ext uri="{FF2B5EF4-FFF2-40B4-BE49-F238E27FC236}">
                <a16:creationId xmlns:a16="http://schemas.microsoft.com/office/drawing/2014/main" id="{D58C32B4-5420-97F8-0F05-F2401F6B92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24475024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p:txBody>
          <a:bodyPr/>
          <a:lstStyle/>
          <a:p>
            <a:r>
              <a:rPr lang="en-US" sz="3200">
                <a:latin typeface="iCiel Cucho" pitchFamily="50" charset="0"/>
                <a:cs typeface="iCiel Cucho" pitchFamily="50" charset="0"/>
              </a:rPr>
              <a:t>Đoán giá là gì?</a:t>
            </a:r>
          </a:p>
        </p:txBody>
      </p:sp>
      <p:sp>
        <p:nvSpPr>
          <p:cNvPr id="10" name="Text Placeholder 9">
            <a:extLst>
              <a:ext uri="{FF2B5EF4-FFF2-40B4-BE49-F238E27FC236}">
                <a16:creationId xmlns:a16="http://schemas.microsoft.com/office/drawing/2014/main" id="{4C593A8C-ADA8-5974-2050-A0EF261A41A9}"/>
              </a:ext>
            </a:extLst>
          </p:cNvPr>
          <p:cNvSpPr>
            <a:spLocks noGrp="1"/>
          </p:cNvSpPr>
          <p:nvPr>
            <p:ph type="body" idx="1"/>
          </p:nvPr>
        </p:nvSpPr>
        <p:spPr>
          <a:xfrm>
            <a:off x="457175" y="1956805"/>
            <a:ext cx="8229600" cy="1754726"/>
          </a:xfrm>
        </p:spPr>
        <p:txBody>
          <a:bodyPr/>
          <a:lstStyle/>
          <a:p>
            <a:r>
              <a:rPr lang="vi-VN">
                <a:latin typeface="iCiel Cucho" pitchFamily="50" charset="0"/>
                <a:cs typeface="iCiel Cucho" pitchFamily="50" charset="0"/>
              </a:rPr>
              <a:t>"Đoán giá" có thể ám chỉ việc ước lượng hoặc dự đoán giá trị của một sản phẩm, tài sản hoặc dịch vụ. </a:t>
            </a:r>
            <a:endParaRPr lang="en-US">
              <a:latin typeface="iCiel Cucho" pitchFamily="50" charset="0"/>
              <a:cs typeface="iCiel Cucho" pitchFamily="50" charset="0"/>
            </a:endParaRPr>
          </a:p>
          <a:p>
            <a:r>
              <a:rPr lang="vi-VN">
                <a:latin typeface="iCiel Cucho" pitchFamily="50" charset="0"/>
                <a:cs typeface="iCiel Cucho" pitchFamily="50" charset="0"/>
              </a:rPr>
              <a:t>Các phương pháp và kỹ thuật trong việc đoán giá có thể được áp dụng từ nhiều lĩnh vực, bao gồm kinh tế, tài chính, bất động sản, hàng hóa và các thị trường tài sản khác.</a:t>
            </a:r>
            <a:endParaRPr lang="en-US">
              <a:latin typeface="iCiel Cucho" pitchFamily="50" charset="0"/>
              <a:cs typeface="iCiel Cucho" pitchFamily="50" charset="0"/>
            </a:endParaRP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5" name="Title 8">
            <a:extLst>
              <a:ext uri="{FF2B5EF4-FFF2-40B4-BE49-F238E27FC236}">
                <a16:creationId xmlns:a16="http://schemas.microsoft.com/office/drawing/2014/main" id="{781B8B6C-268B-435F-8E1A-A95025739F87}"/>
              </a:ext>
            </a:extLst>
          </p:cNvPr>
          <p:cNvSpPr txBox="1">
            <a:spLocks/>
          </p:cNvSpPr>
          <p:nvPr/>
        </p:nvSpPr>
        <p:spPr>
          <a:xfrm>
            <a:off x="-12000" y="603510"/>
            <a:ext cx="9156000"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9pPr>
          </a:lstStyle>
          <a:p>
            <a:r>
              <a:rPr lang="en-US" sz="3200">
                <a:latin typeface="iCiel Cucho" pitchFamily="50" charset="0"/>
                <a:cs typeface="iCiel Cucho" pitchFamily="50" charset="0"/>
              </a:rPr>
              <a:t>Ứng dụng</a:t>
            </a:r>
          </a:p>
        </p:txBody>
      </p:sp>
      <p:sp>
        <p:nvSpPr>
          <p:cNvPr id="6" name="Text Placeholder 9">
            <a:extLst>
              <a:ext uri="{FF2B5EF4-FFF2-40B4-BE49-F238E27FC236}">
                <a16:creationId xmlns:a16="http://schemas.microsoft.com/office/drawing/2014/main" id="{736919AF-C653-4B90-B479-B37BAC0A3C15}"/>
              </a:ext>
            </a:extLst>
          </p:cNvPr>
          <p:cNvSpPr txBox="1">
            <a:spLocks/>
          </p:cNvSpPr>
          <p:nvPr/>
        </p:nvSpPr>
        <p:spPr>
          <a:xfrm>
            <a:off x="457175" y="1702161"/>
            <a:ext cx="8229600" cy="20711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1pPr>
            <a:lvl2pPr marL="914400" marR="0" lvl="1"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2pPr>
            <a:lvl3pPr marL="1371600" marR="0" lvl="2"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3pPr>
            <a:lvl4pPr marL="1828800" marR="0" lvl="3"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4pPr>
            <a:lvl5pPr marL="2286000" marR="0" lvl="4"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5pPr>
            <a:lvl6pPr marL="2743200" marR="0" lvl="5"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6pPr>
            <a:lvl7pPr marL="3200400" marR="0" lvl="6"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7pPr>
            <a:lvl8pPr marL="3657600" marR="0" lvl="7"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8pPr>
            <a:lvl9pPr marL="4114800" marR="0" lvl="8"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9pPr>
          </a:lstStyle>
          <a:p>
            <a:r>
              <a:rPr lang="vi-VN">
                <a:latin typeface="iCiel Cucho" pitchFamily="50" charset="0"/>
                <a:cs typeface="iCiel Cucho" pitchFamily="50" charset="0"/>
              </a:rPr>
              <a:t>Tài chính và chứng khoán</a:t>
            </a:r>
            <a:r>
              <a:rPr lang="en-US">
                <a:latin typeface="iCiel Cucho" pitchFamily="50" charset="0"/>
                <a:cs typeface="iCiel Cucho" pitchFamily="50" charset="0"/>
              </a:rPr>
              <a:t>.</a:t>
            </a:r>
          </a:p>
          <a:p>
            <a:r>
              <a:rPr lang="en-US">
                <a:latin typeface="iCiel Cucho" pitchFamily="50" charset="0"/>
                <a:cs typeface="iCiel Cucho" pitchFamily="50" charset="0"/>
              </a:rPr>
              <a:t>Bất động sản.</a:t>
            </a:r>
          </a:p>
          <a:p>
            <a:r>
              <a:rPr lang="vi-VN">
                <a:latin typeface="iCiel Cucho" pitchFamily="50" charset="0"/>
                <a:cs typeface="iCiel Cucho" pitchFamily="50" charset="0"/>
              </a:rPr>
              <a:t>Thương mại điện tử</a:t>
            </a:r>
            <a:r>
              <a:rPr lang="en-US">
                <a:latin typeface="iCiel Cucho" pitchFamily="50" charset="0"/>
                <a:cs typeface="iCiel Cucho" pitchFamily="50" charset="0"/>
              </a:rPr>
              <a:t>.</a:t>
            </a:r>
          </a:p>
          <a:p>
            <a:r>
              <a:rPr lang="en-US">
                <a:latin typeface="iCiel Cucho" pitchFamily="50" charset="0"/>
                <a:cs typeface="iCiel Cucho" pitchFamily="50" charset="0"/>
              </a:rPr>
              <a:t>Ngành y tế.</a:t>
            </a:r>
          </a:p>
          <a:p>
            <a:r>
              <a:rPr lang="en-US">
                <a:latin typeface="iCiel Cucho" pitchFamily="50" charset="0"/>
                <a:cs typeface="iCiel Cucho" pitchFamily="50" charset="0"/>
              </a:rPr>
              <a:t>Du lịch và khách sạn.</a:t>
            </a:r>
          </a:p>
        </p:txBody>
      </p:sp>
      <p:sp>
        <p:nvSpPr>
          <p:cNvPr id="7" name="Title 8">
            <a:extLst>
              <a:ext uri="{FF2B5EF4-FFF2-40B4-BE49-F238E27FC236}">
                <a16:creationId xmlns:a16="http://schemas.microsoft.com/office/drawing/2014/main" id="{7177C5A5-A1D9-4B0A-B5C5-4694A0BFA16C}"/>
              </a:ext>
            </a:extLst>
          </p:cNvPr>
          <p:cNvSpPr txBox="1">
            <a:spLocks/>
          </p:cNvSpPr>
          <p:nvPr/>
        </p:nvSpPr>
        <p:spPr>
          <a:xfrm>
            <a:off x="140400" y="755910"/>
            <a:ext cx="9156000"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9pPr>
          </a:lstStyle>
          <a:p>
            <a:r>
              <a:rPr lang="en-US" sz="3200">
                <a:latin typeface="iCiel Cucho" pitchFamily="50" charset="0"/>
                <a:cs typeface="iCiel Cucho" pitchFamily="50" charset="0"/>
              </a:rPr>
              <a:t>Công nghệ</a:t>
            </a:r>
          </a:p>
        </p:txBody>
      </p:sp>
      <p:sp>
        <p:nvSpPr>
          <p:cNvPr id="8" name="Text Placeholder 9">
            <a:extLst>
              <a:ext uri="{FF2B5EF4-FFF2-40B4-BE49-F238E27FC236}">
                <a16:creationId xmlns:a16="http://schemas.microsoft.com/office/drawing/2014/main" id="{825182B6-FDAB-4178-B830-F92CFC0BD82B}"/>
              </a:ext>
            </a:extLst>
          </p:cNvPr>
          <p:cNvSpPr txBox="1">
            <a:spLocks/>
          </p:cNvSpPr>
          <p:nvPr/>
        </p:nvSpPr>
        <p:spPr>
          <a:xfrm>
            <a:off x="609575" y="1854561"/>
            <a:ext cx="8229600" cy="20711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1pPr>
            <a:lvl2pPr marL="914400" marR="0" lvl="1"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2pPr>
            <a:lvl3pPr marL="1371600" marR="0" lvl="2"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3pPr>
            <a:lvl4pPr marL="1828800" marR="0" lvl="3"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4pPr>
            <a:lvl5pPr marL="2286000" marR="0" lvl="4"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5pPr>
            <a:lvl6pPr marL="2743200" marR="0" lvl="5"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6pPr>
            <a:lvl7pPr marL="3200400" marR="0" lvl="6"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7pPr>
            <a:lvl8pPr marL="3657600" marR="0" lvl="7"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8pPr>
            <a:lvl9pPr marL="4114800" marR="0" lvl="8"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9pPr>
          </a:lstStyle>
          <a:p>
            <a:r>
              <a:rPr lang="vi-VN">
                <a:latin typeface="iCiel Cucho" pitchFamily="50" charset="0"/>
                <a:cs typeface="iCiel Cucho" pitchFamily="50" charset="0"/>
              </a:rPr>
              <a:t>Học máy (Machine Learning)</a:t>
            </a:r>
            <a:r>
              <a:rPr lang="en-US">
                <a:latin typeface="iCiel Cucho" pitchFamily="50" charset="0"/>
                <a:cs typeface="iCiel Cucho" pitchFamily="50" charset="0"/>
              </a:rPr>
              <a:t> </a:t>
            </a:r>
          </a:p>
          <a:p>
            <a:r>
              <a:rPr lang="en-US">
                <a:latin typeface="iCiel Cucho" pitchFamily="50" charset="0"/>
                <a:cs typeface="iCiel Cucho" pitchFamily="50" charset="0"/>
              </a:rPr>
              <a:t>Học sâu (Deep Learning)</a:t>
            </a:r>
          </a:p>
          <a:p>
            <a:r>
              <a:rPr lang="fr-FR">
                <a:latin typeface="iCiel Cucho" pitchFamily="50" charset="0"/>
                <a:cs typeface="iCiel Cucho" pitchFamily="50" charset="0"/>
              </a:rPr>
              <a:t>Kỹ thuật tăng cường (Ensemble Techniques)</a:t>
            </a:r>
          </a:p>
          <a:p>
            <a:r>
              <a:rPr lang="en-US">
                <a:latin typeface="iCiel Cucho" pitchFamily="50" charset="0"/>
                <a:cs typeface="iCiel Cucho" pitchFamily="50" charset="0"/>
              </a:rPr>
              <a:t>Xử lý ngôn ngữ tự nhiên (Natural Language Processing - NLP)</a:t>
            </a:r>
          </a:p>
          <a:p>
            <a:r>
              <a:rPr lang="vi-VN">
                <a:latin typeface="iCiel Cucho" pitchFamily="50" charset="0"/>
                <a:cs typeface="iCiel Cucho" pitchFamily="50" charset="0"/>
              </a:rPr>
              <a:t>Kỹ thuật trích xuất đặc trưng (Feature Extraction)</a:t>
            </a:r>
            <a:endParaRPr lang="en-US">
              <a:latin typeface="iCiel Cucho" pitchFamily="50" charset="0"/>
              <a:cs typeface="iCiel Cucho" pitchFamily="50" charset="0"/>
            </a:endParaRPr>
          </a:p>
        </p:txBody>
      </p:sp>
      <p:sp>
        <p:nvSpPr>
          <p:cNvPr id="11" name="Title 8">
            <a:extLst>
              <a:ext uri="{FF2B5EF4-FFF2-40B4-BE49-F238E27FC236}">
                <a16:creationId xmlns:a16="http://schemas.microsoft.com/office/drawing/2014/main" id="{41650DBC-3063-46B6-84BA-B370AD2472E2}"/>
              </a:ext>
            </a:extLst>
          </p:cNvPr>
          <p:cNvSpPr txBox="1">
            <a:spLocks/>
          </p:cNvSpPr>
          <p:nvPr/>
        </p:nvSpPr>
        <p:spPr>
          <a:xfrm>
            <a:off x="292800" y="908310"/>
            <a:ext cx="9156000"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9pPr>
          </a:lstStyle>
          <a:p>
            <a:r>
              <a:rPr lang="en-US" sz="3200">
                <a:latin typeface="iCiel Cucho" pitchFamily="50" charset="0"/>
                <a:cs typeface="iCiel Cucho" pitchFamily="50" charset="0"/>
              </a:rPr>
              <a:t>Áp dụng</a:t>
            </a:r>
          </a:p>
        </p:txBody>
      </p:sp>
      <p:sp>
        <p:nvSpPr>
          <p:cNvPr id="12" name="Text Placeholder 9">
            <a:extLst>
              <a:ext uri="{FF2B5EF4-FFF2-40B4-BE49-F238E27FC236}">
                <a16:creationId xmlns:a16="http://schemas.microsoft.com/office/drawing/2014/main" id="{8ED284FA-5361-412D-A1A2-A3E265B39499}"/>
              </a:ext>
            </a:extLst>
          </p:cNvPr>
          <p:cNvSpPr txBox="1">
            <a:spLocks/>
          </p:cNvSpPr>
          <p:nvPr/>
        </p:nvSpPr>
        <p:spPr>
          <a:xfrm>
            <a:off x="761975" y="2006961"/>
            <a:ext cx="8229600" cy="20711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1pPr>
            <a:lvl2pPr marL="914400" marR="0" lvl="1"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2pPr>
            <a:lvl3pPr marL="1371600" marR="0" lvl="2"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3pPr>
            <a:lvl4pPr marL="1828800" marR="0" lvl="3"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4pPr>
            <a:lvl5pPr marL="2286000" marR="0" lvl="4"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5pPr>
            <a:lvl6pPr marL="2743200" marR="0" lvl="5"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6pPr>
            <a:lvl7pPr marL="3200400" marR="0" lvl="6"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7pPr>
            <a:lvl8pPr marL="3657600" marR="0" lvl="7"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8pPr>
            <a:lvl9pPr marL="4114800" marR="0" lvl="8"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9pPr>
          </a:lstStyle>
          <a:p>
            <a:r>
              <a:rPr lang="vi-VN">
                <a:latin typeface="iCiel Cucho" pitchFamily="50" charset="0"/>
                <a:cs typeface="iCiel Cucho" pitchFamily="50" charset="0"/>
              </a:rPr>
              <a:t>Đề tài “Dự đoán giá thuê chung cư khu vực Hà Nội” là một đề tài trong lĩnh vực bất động sản. </a:t>
            </a:r>
            <a:endParaRPr lang="en-US">
              <a:latin typeface="iCiel Cucho" pitchFamily="50" charset="0"/>
              <a:cs typeface="iCiel Cucho" pitchFamily="50" charset="0"/>
            </a:endParaRPr>
          </a:p>
          <a:p>
            <a:r>
              <a:rPr lang="vi-VN">
                <a:latin typeface="iCiel Cucho" pitchFamily="50" charset="0"/>
                <a:cs typeface="iCiel Cucho" pitchFamily="50" charset="0"/>
              </a:rPr>
              <a:t>Phương pháp được sử dụng để xây dựng mô hình đề sử dụng ở đây là Random Forest.</a:t>
            </a:r>
            <a:endParaRPr lang="en-US">
              <a:latin typeface="iCiel Cucho" pitchFamily="50" charset="0"/>
              <a:cs typeface="iCiel Cucho" pitchFamily="50" charset="0"/>
            </a:endParaRPr>
          </a:p>
        </p:txBody>
      </p:sp>
    </p:spTree>
    <p:extLst>
      <p:ext uri="{BB962C8B-B14F-4D97-AF65-F5344CB8AC3E}">
        <p14:creationId xmlns:p14="http://schemas.microsoft.com/office/powerpoint/2010/main" val="34507820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p:cTn id="12"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 calcmode="lin" valueType="num">
                                      <p:cBhvr>
                                        <p:cTn id="19"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10">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xit" presetSubtype="32" fill="hold" grpId="1" nodeType="clickEffect">
                                  <p:stCondLst>
                                    <p:cond delay="0"/>
                                  </p:stCondLst>
                                  <p:childTnLst>
                                    <p:anim calcmode="lin" valueType="num">
                                      <p:cBhvr>
                                        <p:cTn id="25" dur="500"/>
                                        <p:tgtEl>
                                          <p:spTgt spid="9"/>
                                        </p:tgtEl>
                                        <p:attrNameLst>
                                          <p:attrName>ppt_w</p:attrName>
                                        </p:attrNameLst>
                                      </p:cBhvr>
                                      <p:tavLst>
                                        <p:tav tm="0">
                                          <p:val>
                                            <p:strVal val="ppt_w"/>
                                          </p:val>
                                        </p:tav>
                                        <p:tav tm="100000">
                                          <p:val>
                                            <p:fltVal val="0"/>
                                          </p:val>
                                        </p:tav>
                                      </p:tavLst>
                                    </p:anim>
                                    <p:anim calcmode="lin" valueType="num">
                                      <p:cBhvr>
                                        <p:cTn id="26" dur="500"/>
                                        <p:tgtEl>
                                          <p:spTgt spid="9"/>
                                        </p:tgtEl>
                                        <p:attrNameLst>
                                          <p:attrName>ppt_h</p:attrName>
                                        </p:attrNameLst>
                                      </p:cBhvr>
                                      <p:tavLst>
                                        <p:tav tm="0">
                                          <p:val>
                                            <p:strVal val="ppt_h"/>
                                          </p:val>
                                        </p:tav>
                                        <p:tav tm="100000">
                                          <p:val>
                                            <p:fltVal val="0"/>
                                          </p:val>
                                        </p:tav>
                                      </p:tavLst>
                                    </p:anim>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53" presetClass="exit" presetSubtype="32" fill="hold" grpId="1" nodeType="withEffect">
                                  <p:stCondLst>
                                    <p:cond delay="0"/>
                                  </p:stCondLst>
                                  <p:childTnLst>
                                    <p:anim calcmode="lin" valueType="num">
                                      <p:cBhvr>
                                        <p:cTn id="30" dur="500"/>
                                        <p:tgtEl>
                                          <p:spTgt spid="10">
                                            <p:txEl>
                                              <p:pRg st="0" end="0"/>
                                            </p:txEl>
                                          </p:spTgt>
                                        </p:tgtEl>
                                        <p:attrNameLst>
                                          <p:attrName>ppt_w</p:attrName>
                                        </p:attrNameLst>
                                      </p:cBhvr>
                                      <p:tavLst>
                                        <p:tav tm="0">
                                          <p:val>
                                            <p:strVal val="ppt_w"/>
                                          </p:val>
                                        </p:tav>
                                        <p:tav tm="100000">
                                          <p:val>
                                            <p:fltVal val="0"/>
                                          </p:val>
                                        </p:tav>
                                      </p:tavLst>
                                    </p:anim>
                                    <p:anim calcmode="lin" valueType="num">
                                      <p:cBhvr>
                                        <p:cTn id="31" dur="500"/>
                                        <p:tgtEl>
                                          <p:spTgt spid="10">
                                            <p:txEl>
                                              <p:pRg st="0" end="0"/>
                                            </p:txEl>
                                          </p:spTgt>
                                        </p:tgtEl>
                                        <p:attrNameLst>
                                          <p:attrName>ppt_h</p:attrName>
                                        </p:attrNameLst>
                                      </p:cBhvr>
                                      <p:tavLst>
                                        <p:tav tm="0">
                                          <p:val>
                                            <p:strVal val="ppt_h"/>
                                          </p:val>
                                        </p:tav>
                                        <p:tav tm="100000">
                                          <p:val>
                                            <p:fltVal val="0"/>
                                          </p:val>
                                        </p:tav>
                                      </p:tavLst>
                                    </p:anim>
                                    <p:animEffect transition="out" filter="fade">
                                      <p:cBhvr>
                                        <p:cTn id="32" dur="500"/>
                                        <p:tgtEl>
                                          <p:spTgt spid="10">
                                            <p:txEl>
                                              <p:pRg st="0" end="0"/>
                                            </p:txEl>
                                          </p:spTgt>
                                        </p:tgtEl>
                                      </p:cBhvr>
                                    </p:animEffect>
                                    <p:set>
                                      <p:cBhvr>
                                        <p:cTn id="33" dur="1" fill="hold">
                                          <p:stCondLst>
                                            <p:cond delay="499"/>
                                          </p:stCondLst>
                                        </p:cTn>
                                        <p:tgtEl>
                                          <p:spTgt spid="10">
                                            <p:txEl>
                                              <p:pRg st="0" end="0"/>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53" presetClass="exit" presetSubtype="32" fill="hold" grpId="1" nodeType="clickEffect">
                                  <p:stCondLst>
                                    <p:cond delay="0"/>
                                  </p:stCondLst>
                                  <p:childTnLst>
                                    <p:anim calcmode="lin" valueType="num">
                                      <p:cBhvr>
                                        <p:cTn id="37" dur="500"/>
                                        <p:tgtEl>
                                          <p:spTgt spid="10">
                                            <p:txEl>
                                              <p:pRg st="1" end="1"/>
                                            </p:txEl>
                                          </p:spTgt>
                                        </p:tgtEl>
                                        <p:attrNameLst>
                                          <p:attrName>ppt_w</p:attrName>
                                        </p:attrNameLst>
                                      </p:cBhvr>
                                      <p:tavLst>
                                        <p:tav tm="0">
                                          <p:val>
                                            <p:strVal val="ppt_w"/>
                                          </p:val>
                                        </p:tav>
                                        <p:tav tm="100000">
                                          <p:val>
                                            <p:fltVal val="0"/>
                                          </p:val>
                                        </p:tav>
                                      </p:tavLst>
                                    </p:anim>
                                    <p:anim calcmode="lin" valueType="num">
                                      <p:cBhvr>
                                        <p:cTn id="38" dur="500"/>
                                        <p:tgtEl>
                                          <p:spTgt spid="10">
                                            <p:txEl>
                                              <p:pRg st="1" end="1"/>
                                            </p:txEl>
                                          </p:spTgt>
                                        </p:tgtEl>
                                        <p:attrNameLst>
                                          <p:attrName>ppt_h</p:attrName>
                                        </p:attrNameLst>
                                      </p:cBhvr>
                                      <p:tavLst>
                                        <p:tav tm="0">
                                          <p:val>
                                            <p:strVal val="ppt_h"/>
                                          </p:val>
                                        </p:tav>
                                        <p:tav tm="100000">
                                          <p:val>
                                            <p:fltVal val="0"/>
                                          </p:val>
                                        </p:tav>
                                      </p:tavLst>
                                    </p:anim>
                                    <p:animEffect transition="out" filter="fade">
                                      <p:cBhvr>
                                        <p:cTn id="39" dur="500"/>
                                        <p:tgtEl>
                                          <p:spTgt spid="10">
                                            <p:txEl>
                                              <p:pRg st="1" end="1"/>
                                            </p:txEl>
                                          </p:spTgt>
                                        </p:tgtEl>
                                      </p:cBhvr>
                                    </p:animEffect>
                                    <p:set>
                                      <p:cBhvr>
                                        <p:cTn id="40" dur="1" fill="hold">
                                          <p:stCondLst>
                                            <p:cond delay="499"/>
                                          </p:stCondLst>
                                        </p:cTn>
                                        <p:tgtEl>
                                          <p:spTgt spid="10">
                                            <p:txEl>
                                              <p:pRg st="1" end="1"/>
                                            </p:txEl>
                                          </p:spTgt>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fltVal val="0"/>
                                          </p:val>
                                        </p:tav>
                                        <p:tav tm="100000">
                                          <p:val>
                                            <p:strVal val="#ppt_w"/>
                                          </p:val>
                                        </p:tav>
                                      </p:tavLst>
                                    </p:anim>
                                    <p:anim calcmode="lin" valueType="num">
                                      <p:cBhvr>
                                        <p:cTn id="46" dur="500" fill="hold"/>
                                        <p:tgtEl>
                                          <p:spTgt spid="5"/>
                                        </p:tgtEl>
                                        <p:attrNameLst>
                                          <p:attrName>ppt_h</p:attrName>
                                        </p:attrNameLst>
                                      </p:cBhvr>
                                      <p:tavLst>
                                        <p:tav tm="0">
                                          <p:val>
                                            <p:fltVal val="0"/>
                                          </p:val>
                                        </p:tav>
                                        <p:tav tm="100000">
                                          <p:val>
                                            <p:strVal val="#ppt_h"/>
                                          </p:val>
                                        </p:tav>
                                      </p:tavLst>
                                    </p:anim>
                                    <p:animEffect transition="in" filter="fade">
                                      <p:cBhvr>
                                        <p:cTn id="47" dur="500"/>
                                        <p:tgtEl>
                                          <p:spTgt spid="5"/>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p:cTn id="50" dur="500" fill="hold"/>
                                        <p:tgtEl>
                                          <p:spTgt spid="6"/>
                                        </p:tgtEl>
                                        <p:attrNameLst>
                                          <p:attrName>ppt_w</p:attrName>
                                        </p:attrNameLst>
                                      </p:cBhvr>
                                      <p:tavLst>
                                        <p:tav tm="0">
                                          <p:val>
                                            <p:fltVal val="0"/>
                                          </p:val>
                                        </p:tav>
                                        <p:tav tm="100000">
                                          <p:val>
                                            <p:strVal val="#ppt_w"/>
                                          </p:val>
                                        </p:tav>
                                      </p:tavLst>
                                    </p:anim>
                                    <p:anim calcmode="lin" valueType="num">
                                      <p:cBhvr>
                                        <p:cTn id="51" dur="500" fill="hold"/>
                                        <p:tgtEl>
                                          <p:spTgt spid="6"/>
                                        </p:tgtEl>
                                        <p:attrNameLst>
                                          <p:attrName>ppt_h</p:attrName>
                                        </p:attrNameLst>
                                      </p:cBhvr>
                                      <p:tavLst>
                                        <p:tav tm="0">
                                          <p:val>
                                            <p:fltVal val="0"/>
                                          </p:val>
                                        </p:tav>
                                        <p:tav tm="100000">
                                          <p:val>
                                            <p:strVal val="#ppt_h"/>
                                          </p:val>
                                        </p:tav>
                                      </p:tavLst>
                                    </p:anim>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xit" presetSubtype="32" fill="hold" grpId="1" nodeType="clickEffect">
                                  <p:stCondLst>
                                    <p:cond delay="0"/>
                                  </p:stCondLst>
                                  <p:childTnLst>
                                    <p:anim calcmode="lin" valueType="num">
                                      <p:cBhvr>
                                        <p:cTn id="56" dur="500"/>
                                        <p:tgtEl>
                                          <p:spTgt spid="5"/>
                                        </p:tgtEl>
                                        <p:attrNameLst>
                                          <p:attrName>ppt_w</p:attrName>
                                        </p:attrNameLst>
                                      </p:cBhvr>
                                      <p:tavLst>
                                        <p:tav tm="0">
                                          <p:val>
                                            <p:strVal val="ppt_w"/>
                                          </p:val>
                                        </p:tav>
                                        <p:tav tm="100000">
                                          <p:val>
                                            <p:fltVal val="0"/>
                                          </p:val>
                                        </p:tav>
                                      </p:tavLst>
                                    </p:anim>
                                    <p:anim calcmode="lin" valueType="num">
                                      <p:cBhvr>
                                        <p:cTn id="57" dur="500"/>
                                        <p:tgtEl>
                                          <p:spTgt spid="5"/>
                                        </p:tgtEl>
                                        <p:attrNameLst>
                                          <p:attrName>ppt_h</p:attrName>
                                        </p:attrNameLst>
                                      </p:cBhvr>
                                      <p:tavLst>
                                        <p:tav tm="0">
                                          <p:val>
                                            <p:strVal val="ppt_h"/>
                                          </p:val>
                                        </p:tav>
                                        <p:tav tm="100000">
                                          <p:val>
                                            <p:fltVal val="0"/>
                                          </p:val>
                                        </p:tav>
                                      </p:tavLst>
                                    </p:anim>
                                    <p:animEffect transition="out" filter="fade">
                                      <p:cBhvr>
                                        <p:cTn id="58" dur="500"/>
                                        <p:tgtEl>
                                          <p:spTgt spid="5"/>
                                        </p:tgtEl>
                                      </p:cBhvr>
                                    </p:animEffect>
                                    <p:set>
                                      <p:cBhvr>
                                        <p:cTn id="59" dur="1" fill="hold">
                                          <p:stCondLst>
                                            <p:cond delay="499"/>
                                          </p:stCondLst>
                                        </p:cTn>
                                        <p:tgtEl>
                                          <p:spTgt spid="5"/>
                                        </p:tgtEl>
                                        <p:attrNameLst>
                                          <p:attrName>style.visibility</p:attrName>
                                        </p:attrNameLst>
                                      </p:cBhvr>
                                      <p:to>
                                        <p:strVal val="hidden"/>
                                      </p:to>
                                    </p:set>
                                  </p:childTnLst>
                                </p:cTn>
                              </p:par>
                              <p:par>
                                <p:cTn id="60" presetID="53" presetClass="exit" presetSubtype="32" fill="hold" grpId="1" nodeType="withEffect">
                                  <p:stCondLst>
                                    <p:cond delay="0"/>
                                  </p:stCondLst>
                                  <p:childTnLst>
                                    <p:anim calcmode="lin" valueType="num">
                                      <p:cBhvr>
                                        <p:cTn id="61" dur="500"/>
                                        <p:tgtEl>
                                          <p:spTgt spid="6"/>
                                        </p:tgtEl>
                                        <p:attrNameLst>
                                          <p:attrName>ppt_w</p:attrName>
                                        </p:attrNameLst>
                                      </p:cBhvr>
                                      <p:tavLst>
                                        <p:tav tm="0">
                                          <p:val>
                                            <p:strVal val="ppt_w"/>
                                          </p:val>
                                        </p:tav>
                                        <p:tav tm="100000">
                                          <p:val>
                                            <p:fltVal val="0"/>
                                          </p:val>
                                        </p:tav>
                                      </p:tavLst>
                                    </p:anim>
                                    <p:anim calcmode="lin" valueType="num">
                                      <p:cBhvr>
                                        <p:cTn id="62" dur="500"/>
                                        <p:tgtEl>
                                          <p:spTgt spid="6"/>
                                        </p:tgtEl>
                                        <p:attrNameLst>
                                          <p:attrName>ppt_h</p:attrName>
                                        </p:attrNameLst>
                                      </p:cBhvr>
                                      <p:tavLst>
                                        <p:tav tm="0">
                                          <p:val>
                                            <p:strVal val="ppt_h"/>
                                          </p:val>
                                        </p:tav>
                                        <p:tav tm="100000">
                                          <p:val>
                                            <p:fltVal val="0"/>
                                          </p:val>
                                        </p:tav>
                                      </p:tavLst>
                                    </p:anim>
                                    <p:animEffect transition="out" filter="fade">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7"/>
                                        </p:tgtEl>
                                        <p:attrNameLst>
                                          <p:attrName>style.visibility</p:attrName>
                                        </p:attrNameLst>
                                      </p:cBhvr>
                                      <p:to>
                                        <p:strVal val="visible"/>
                                      </p:to>
                                    </p:set>
                                    <p:anim calcmode="lin" valueType="num">
                                      <p:cBhvr>
                                        <p:cTn id="69" dur="500" fill="hold"/>
                                        <p:tgtEl>
                                          <p:spTgt spid="7"/>
                                        </p:tgtEl>
                                        <p:attrNameLst>
                                          <p:attrName>ppt_w</p:attrName>
                                        </p:attrNameLst>
                                      </p:cBhvr>
                                      <p:tavLst>
                                        <p:tav tm="0">
                                          <p:val>
                                            <p:fltVal val="0"/>
                                          </p:val>
                                        </p:tav>
                                        <p:tav tm="100000">
                                          <p:val>
                                            <p:strVal val="#ppt_w"/>
                                          </p:val>
                                        </p:tav>
                                      </p:tavLst>
                                    </p:anim>
                                    <p:anim calcmode="lin" valueType="num">
                                      <p:cBhvr>
                                        <p:cTn id="70" dur="500" fill="hold"/>
                                        <p:tgtEl>
                                          <p:spTgt spid="7"/>
                                        </p:tgtEl>
                                        <p:attrNameLst>
                                          <p:attrName>ppt_h</p:attrName>
                                        </p:attrNameLst>
                                      </p:cBhvr>
                                      <p:tavLst>
                                        <p:tav tm="0">
                                          <p:val>
                                            <p:fltVal val="0"/>
                                          </p:val>
                                        </p:tav>
                                        <p:tav tm="100000">
                                          <p:val>
                                            <p:strVal val="#ppt_h"/>
                                          </p:val>
                                        </p:tav>
                                      </p:tavLst>
                                    </p:anim>
                                    <p:animEffect transition="in" filter="fade">
                                      <p:cBhvr>
                                        <p:cTn id="71" dur="500"/>
                                        <p:tgtEl>
                                          <p:spTgt spid="7"/>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8"/>
                                        </p:tgtEl>
                                        <p:attrNameLst>
                                          <p:attrName>style.visibility</p:attrName>
                                        </p:attrNameLst>
                                      </p:cBhvr>
                                      <p:to>
                                        <p:strVal val="visible"/>
                                      </p:to>
                                    </p:set>
                                    <p:anim calcmode="lin" valueType="num">
                                      <p:cBhvr>
                                        <p:cTn id="74" dur="500" fill="hold"/>
                                        <p:tgtEl>
                                          <p:spTgt spid="8"/>
                                        </p:tgtEl>
                                        <p:attrNameLst>
                                          <p:attrName>ppt_w</p:attrName>
                                        </p:attrNameLst>
                                      </p:cBhvr>
                                      <p:tavLst>
                                        <p:tav tm="0">
                                          <p:val>
                                            <p:fltVal val="0"/>
                                          </p:val>
                                        </p:tav>
                                        <p:tav tm="100000">
                                          <p:val>
                                            <p:strVal val="#ppt_w"/>
                                          </p:val>
                                        </p:tav>
                                      </p:tavLst>
                                    </p:anim>
                                    <p:anim calcmode="lin" valueType="num">
                                      <p:cBhvr>
                                        <p:cTn id="75" dur="500" fill="hold"/>
                                        <p:tgtEl>
                                          <p:spTgt spid="8"/>
                                        </p:tgtEl>
                                        <p:attrNameLst>
                                          <p:attrName>ppt_h</p:attrName>
                                        </p:attrNameLst>
                                      </p:cBhvr>
                                      <p:tavLst>
                                        <p:tav tm="0">
                                          <p:val>
                                            <p:fltVal val="0"/>
                                          </p:val>
                                        </p:tav>
                                        <p:tav tm="100000">
                                          <p:val>
                                            <p:strVal val="#ppt_h"/>
                                          </p:val>
                                        </p:tav>
                                      </p:tavLst>
                                    </p:anim>
                                    <p:animEffect transition="in" filter="fade">
                                      <p:cBhvr>
                                        <p:cTn id="76" dur="500"/>
                                        <p:tgtEl>
                                          <p:spTgt spid="8"/>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xit" presetSubtype="32" fill="hold" grpId="1" nodeType="clickEffect">
                                  <p:stCondLst>
                                    <p:cond delay="0"/>
                                  </p:stCondLst>
                                  <p:childTnLst>
                                    <p:anim calcmode="lin" valueType="num">
                                      <p:cBhvr>
                                        <p:cTn id="80" dur="500"/>
                                        <p:tgtEl>
                                          <p:spTgt spid="7"/>
                                        </p:tgtEl>
                                        <p:attrNameLst>
                                          <p:attrName>ppt_w</p:attrName>
                                        </p:attrNameLst>
                                      </p:cBhvr>
                                      <p:tavLst>
                                        <p:tav tm="0">
                                          <p:val>
                                            <p:strVal val="ppt_w"/>
                                          </p:val>
                                        </p:tav>
                                        <p:tav tm="100000">
                                          <p:val>
                                            <p:fltVal val="0"/>
                                          </p:val>
                                        </p:tav>
                                      </p:tavLst>
                                    </p:anim>
                                    <p:anim calcmode="lin" valueType="num">
                                      <p:cBhvr>
                                        <p:cTn id="81" dur="500"/>
                                        <p:tgtEl>
                                          <p:spTgt spid="7"/>
                                        </p:tgtEl>
                                        <p:attrNameLst>
                                          <p:attrName>ppt_h</p:attrName>
                                        </p:attrNameLst>
                                      </p:cBhvr>
                                      <p:tavLst>
                                        <p:tav tm="0">
                                          <p:val>
                                            <p:strVal val="ppt_h"/>
                                          </p:val>
                                        </p:tav>
                                        <p:tav tm="100000">
                                          <p:val>
                                            <p:fltVal val="0"/>
                                          </p:val>
                                        </p:tav>
                                      </p:tavLst>
                                    </p:anim>
                                    <p:animEffect transition="out" filter="fade">
                                      <p:cBhvr>
                                        <p:cTn id="82" dur="500"/>
                                        <p:tgtEl>
                                          <p:spTgt spid="7"/>
                                        </p:tgtEl>
                                      </p:cBhvr>
                                    </p:animEffect>
                                    <p:set>
                                      <p:cBhvr>
                                        <p:cTn id="83" dur="1" fill="hold">
                                          <p:stCondLst>
                                            <p:cond delay="499"/>
                                          </p:stCondLst>
                                        </p:cTn>
                                        <p:tgtEl>
                                          <p:spTgt spid="7"/>
                                        </p:tgtEl>
                                        <p:attrNameLst>
                                          <p:attrName>style.visibility</p:attrName>
                                        </p:attrNameLst>
                                      </p:cBhvr>
                                      <p:to>
                                        <p:strVal val="hidden"/>
                                      </p:to>
                                    </p:set>
                                  </p:childTnLst>
                                </p:cTn>
                              </p:par>
                              <p:par>
                                <p:cTn id="84" presetID="53" presetClass="exit" presetSubtype="32" fill="hold" grpId="1" nodeType="withEffect">
                                  <p:stCondLst>
                                    <p:cond delay="0"/>
                                  </p:stCondLst>
                                  <p:childTnLst>
                                    <p:anim calcmode="lin" valueType="num">
                                      <p:cBhvr>
                                        <p:cTn id="85" dur="500"/>
                                        <p:tgtEl>
                                          <p:spTgt spid="8"/>
                                        </p:tgtEl>
                                        <p:attrNameLst>
                                          <p:attrName>ppt_w</p:attrName>
                                        </p:attrNameLst>
                                      </p:cBhvr>
                                      <p:tavLst>
                                        <p:tav tm="0">
                                          <p:val>
                                            <p:strVal val="ppt_w"/>
                                          </p:val>
                                        </p:tav>
                                        <p:tav tm="100000">
                                          <p:val>
                                            <p:fltVal val="0"/>
                                          </p:val>
                                        </p:tav>
                                      </p:tavLst>
                                    </p:anim>
                                    <p:anim calcmode="lin" valueType="num">
                                      <p:cBhvr>
                                        <p:cTn id="86" dur="500"/>
                                        <p:tgtEl>
                                          <p:spTgt spid="8"/>
                                        </p:tgtEl>
                                        <p:attrNameLst>
                                          <p:attrName>ppt_h</p:attrName>
                                        </p:attrNameLst>
                                      </p:cBhvr>
                                      <p:tavLst>
                                        <p:tav tm="0">
                                          <p:val>
                                            <p:strVal val="ppt_h"/>
                                          </p:val>
                                        </p:tav>
                                        <p:tav tm="100000">
                                          <p:val>
                                            <p:fltVal val="0"/>
                                          </p:val>
                                        </p:tav>
                                      </p:tavLst>
                                    </p:anim>
                                    <p:animEffect transition="out" filter="fade">
                                      <p:cBhvr>
                                        <p:cTn id="87" dur="500"/>
                                        <p:tgtEl>
                                          <p:spTgt spid="8"/>
                                        </p:tgtEl>
                                      </p:cBhvr>
                                    </p:animEffect>
                                    <p:set>
                                      <p:cBhvr>
                                        <p:cTn id="88" dur="1" fill="hold">
                                          <p:stCondLst>
                                            <p:cond delay="499"/>
                                          </p:stCondLst>
                                        </p:cTn>
                                        <p:tgtEl>
                                          <p:spTgt spid="8"/>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grpId="0" nodeType="clickEffect">
                                  <p:stCondLst>
                                    <p:cond delay="0"/>
                                  </p:stCondLst>
                                  <p:childTnLst>
                                    <p:set>
                                      <p:cBhvr>
                                        <p:cTn id="92" dur="1" fill="hold">
                                          <p:stCondLst>
                                            <p:cond delay="0"/>
                                          </p:stCondLst>
                                        </p:cTn>
                                        <p:tgtEl>
                                          <p:spTgt spid="11"/>
                                        </p:tgtEl>
                                        <p:attrNameLst>
                                          <p:attrName>style.visibility</p:attrName>
                                        </p:attrNameLst>
                                      </p:cBhvr>
                                      <p:to>
                                        <p:strVal val="visible"/>
                                      </p:to>
                                    </p:set>
                                    <p:anim calcmode="lin" valueType="num">
                                      <p:cBhvr>
                                        <p:cTn id="93" dur="500" fill="hold"/>
                                        <p:tgtEl>
                                          <p:spTgt spid="11"/>
                                        </p:tgtEl>
                                        <p:attrNameLst>
                                          <p:attrName>ppt_w</p:attrName>
                                        </p:attrNameLst>
                                      </p:cBhvr>
                                      <p:tavLst>
                                        <p:tav tm="0">
                                          <p:val>
                                            <p:fltVal val="0"/>
                                          </p:val>
                                        </p:tav>
                                        <p:tav tm="100000">
                                          <p:val>
                                            <p:strVal val="#ppt_w"/>
                                          </p:val>
                                        </p:tav>
                                      </p:tavLst>
                                    </p:anim>
                                    <p:anim calcmode="lin" valueType="num">
                                      <p:cBhvr>
                                        <p:cTn id="94" dur="500" fill="hold"/>
                                        <p:tgtEl>
                                          <p:spTgt spid="11"/>
                                        </p:tgtEl>
                                        <p:attrNameLst>
                                          <p:attrName>ppt_h</p:attrName>
                                        </p:attrNameLst>
                                      </p:cBhvr>
                                      <p:tavLst>
                                        <p:tav tm="0">
                                          <p:val>
                                            <p:fltVal val="0"/>
                                          </p:val>
                                        </p:tav>
                                        <p:tav tm="100000">
                                          <p:val>
                                            <p:strVal val="#ppt_h"/>
                                          </p:val>
                                        </p:tav>
                                      </p:tavLst>
                                    </p:anim>
                                    <p:animEffect transition="in" filter="fade">
                                      <p:cBhvr>
                                        <p:cTn id="95" dur="500"/>
                                        <p:tgtEl>
                                          <p:spTgt spid="11"/>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12"/>
                                        </p:tgtEl>
                                        <p:attrNameLst>
                                          <p:attrName>style.visibility</p:attrName>
                                        </p:attrNameLst>
                                      </p:cBhvr>
                                      <p:to>
                                        <p:strVal val="visible"/>
                                      </p:to>
                                    </p:set>
                                    <p:anim calcmode="lin" valueType="num">
                                      <p:cBhvr>
                                        <p:cTn id="98" dur="500" fill="hold"/>
                                        <p:tgtEl>
                                          <p:spTgt spid="12"/>
                                        </p:tgtEl>
                                        <p:attrNameLst>
                                          <p:attrName>ppt_w</p:attrName>
                                        </p:attrNameLst>
                                      </p:cBhvr>
                                      <p:tavLst>
                                        <p:tav tm="0">
                                          <p:val>
                                            <p:fltVal val="0"/>
                                          </p:val>
                                        </p:tav>
                                        <p:tav tm="100000">
                                          <p:val>
                                            <p:strVal val="#ppt_w"/>
                                          </p:val>
                                        </p:tav>
                                      </p:tavLst>
                                    </p:anim>
                                    <p:anim calcmode="lin" valueType="num">
                                      <p:cBhvr>
                                        <p:cTn id="99" dur="500" fill="hold"/>
                                        <p:tgtEl>
                                          <p:spTgt spid="12"/>
                                        </p:tgtEl>
                                        <p:attrNameLst>
                                          <p:attrName>ppt_h</p:attrName>
                                        </p:attrNameLst>
                                      </p:cBhvr>
                                      <p:tavLst>
                                        <p:tav tm="0">
                                          <p:val>
                                            <p:fltVal val="0"/>
                                          </p:val>
                                        </p:tav>
                                        <p:tav tm="100000">
                                          <p:val>
                                            <p:strVal val="#ppt_h"/>
                                          </p:val>
                                        </p:tav>
                                      </p:tavLst>
                                    </p:anim>
                                    <p:animEffect transition="in" filter="fade">
                                      <p:cBhvr>
                                        <p:cTn id="100" dur="500"/>
                                        <p:tgtEl>
                                          <p:spTgt spid="12"/>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xit" presetSubtype="32" fill="hold" grpId="1" nodeType="clickEffect">
                                  <p:stCondLst>
                                    <p:cond delay="0"/>
                                  </p:stCondLst>
                                  <p:childTnLst>
                                    <p:anim calcmode="lin" valueType="num">
                                      <p:cBhvr>
                                        <p:cTn id="104" dur="500"/>
                                        <p:tgtEl>
                                          <p:spTgt spid="11"/>
                                        </p:tgtEl>
                                        <p:attrNameLst>
                                          <p:attrName>ppt_w</p:attrName>
                                        </p:attrNameLst>
                                      </p:cBhvr>
                                      <p:tavLst>
                                        <p:tav tm="0">
                                          <p:val>
                                            <p:strVal val="ppt_w"/>
                                          </p:val>
                                        </p:tav>
                                        <p:tav tm="100000">
                                          <p:val>
                                            <p:fltVal val="0"/>
                                          </p:val>
                                        </p:tav>
                                      </p:tavLst>
                                    </p:anim>
                                    <p:anim calcmode="lin" valueType="num">
                                      <p:cBhvr>
                                        <p:cTn id="105" dur="500"/>
                                        <p:tgtEl>
                                          <p:spTgt spid="11"/>
                                        </p:tgtEl>
                                        <p:attrNameLst>
                                          <p:attrName>ppt_h</p:attrName>
                                        </p:attrNameLst>
                                      </p:cBhvr>
                                      <p:tavLst>
                                        <p:tav tm="0">
                                          <p:val>
                                            <p:strVal val="ppt_h"/>
                                          </p:val>
                                        </p:tav>
                                        <p:tav tm="100000">
                                          <p:val>
                                            <p:fltVal val="0"/>
                                          </p:val>
                                        </p:tav>
                                      </p:tavLst>
                                    </p:anim>
                                    <p:animEffect transition="out" filter="fade">
                                      <p:cBhvr>
                                        <p:cTn id="106" dur="500"/>
                                        <p:tgtEl>
                                          <p:spTgt spid="11"/>
                                        </p:tgtEl>
                                      </p:cBhvr>
                                    </p:animEffect>
                                    <p:set>
                                      <p:cBhvr>
                                        <p:cTn id="107" dur="1" fill="hold">
                                          <p:stCondLst>
                                            <p:cond delay="499"/>
                                          </p:stCondLst>
                                        </p:cTn>
                                        <p:tgtEl>
                                          <p:spTgt spid="11"/>
                                        </p:tgtEl>
                                        <p:attrNameLst>
                                          <p:attrName>style.visibility</p:attrName>
                                        </p:attrNameLst>
                                      </p:cBhvr>
                                      <p:to>
                                        <p:strVal val="hidden"/>
                                      </p:to>
                                    </p:set>
                                  </p:childTnLst>
                                </p:cTn>
                              </p:par>
                              <p:par>
                                <p:cTn id="108" presetID="53" presetClass="exit" presetSubtype="32" fill="hold" grpId="1" nodeType="withEffect">
                                  <p:stCondLst>
                                    <p:cond delay="0"/>
                                  </p:stCondLst>
                                  <p:childTnLst>
                                    <p:anim calcmode="lin" valueType="num">
                                      <p:cBhvr>
                                        <p:cTn id="109" dur="500"/>
                                        <p:tgtEl>
                                          <p:spTgt spid="12"/>
                                        </p:tgtEl>
                                        <p:attrNameLst>
                                          <p:attrName>ppt_w</p:attrName>
                                        </p:attrNameLst>
                                      </p:cBhvr>
                                      <p:tavLst>
                                        <p:tav tm="0">
                                          <p:val>
                                            <p:strVal val="ppt_w"/>
                                          </p:val>
                                        </p:tav>
                                        <p:tav tm="100000">
                                          <p:val>
                                            <p:fltVal val="0"/>
                                          </p:val>
                                        </p:tav>
                                      </p:tavLst>
                                    </p:anim>
                                    <p:anim calcmode="lin" valueType="num">
                                      <p:cBhvr>
                                        <p:cTn id="110" dur="500"/>
                                        <p:tgtEl>
                                          <p:spTgt spid="12"/>
                                        </p:tgtEl>
                                        <p:attrNameLst>
                                          <p:attrName>ppt_h</p:attrName>
                                        </p:attrNameLst>
                                      </p:cBhvr>
                                      <p:tavLst>
                                        <p:tav tm="0">
                                          <p:val>
                                            <p:strVal val="ppt_h"/>
                                          </p:val>
                                        </p:tav>
                                        <p:tav tm="100000">
                                          <p:val>
                                            <p:fltVal val="0"/>
                                          </p:val>
                                        </p:tav>
                                      </p:tavLst>
                                    </p:anim>
                                    <p:animEffect transition="out" filter="fade">
                                      <p:cBhvr>
                                        <p:cTn id="111" dur="500"/>
                                        <p:tgtEl>
                                          <p:spTgt spid="12"/>
                                        </p:tgtEl>
                                      </p:cBhvr>
                                    </p:animEffect>
                                    <p:set>
                                      <p:cBhvr>
                                        <p:cTn id="11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build="p"/>
      <p:bldP spid="10" grpId="1" build="p"/>
      <p:bldP spid="5" grpId="0"/>
      <p:bldP spid="5" grpId="1"/>
      <p:bldP spid="6" grpId="0"/>
      <p:bldP spid="6" grpId="1"/>
      <p:bldP spid="7" grpId="0"/>
      <p:bldP spid="7" grpId="1"/>
      <p:bldP spid="8" grpId="0"/>
      <p:bldP spid="8" grpId="1"/>
      <p:bldP spid="11" grpId="0"/>
      <p:bldP spid="11" grpId="1"/>
      <p:bldP spid="12" grpId="0"/>
      <p:bldP spid="1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2DFE-E62F-32BA-4AC5-98DF84B90651}"/>
              </a:ext>
            </a:extLst>
          </p:cNvPr>
          <p:cNvSpPr>
            <a:spLocks noGrp="1"/>
          </p:cNvSpPr>
          <p:nvPr>
            <p:ph type="title"/>
          </p:nvPr>
        </p:nvSpPr>
        <p:spPr/>
        <p:txBody>
          <a:bodyPr/>
          <a:lstStyle/>
          <a:p>
            <a:r>
              <a:rPr lang="en-US">
                <a:latin typeface="iCiel Cucho" pitchFamily="50" charset="0"/>
                <a:cs typeface="iCiel Cucho" pitchFamily="50" charset="0"/>
              </a:rPr>
              <a:t>Chương 2: Cơ sở lý thuyết</a:t>
            </a:r>
          </a:p>
        </p:txBody>
      </p:sp>
      <p:sp>
        <p:nvSpPr>
          <p:cNvPr id="3" name="Text Placeholder 2">
            <a:extLst>
              <a:ext uri="{FF2B5EF4-FFF2-40B4-BE49-F238E27FC236}">
                <a16:creationId xmlns:a16="http://schemas.microsoft.com/office/drawing/2014/main" id="{49A8CA13-2AB6-EB0D-D4A7-2A5216CD2931}"/>
              </a:ext>
            </a:extLst>
          </p:cNvPr>
          <p:cNvSpPr>
            <a:spLocks noGrp="1"/>
          </p:cNvSpPr>
          <p:nvPr>
            <p:ph type="body" idx="1"/>
          </p:nvPr>
        </p:nvSpPr>
        <p:spPr/>
        <p:txBody>
          <a:bodyPr/>
          <a:lstStyle/>
          <a:p>
            <a:r>
              <a:rPr lang="en-US">
                <a:latin typeface="iCiel Cucho" pitchFamily="50" charset="0"/>
                <a:cs typeface="iCiel Cucho" pitchFamily="50" charset="0"/>
              </a:rPr>
              <a:t>Xử lý dữ liệu.</a:t>
            </a:r>
          </a:p>
          <a:p>
            <a:pPr>
              <a:buFontTx/>
              <a:buChar char="-"/>
            </a:pPr>
            <a:r>
              <a:rPr lang="en-US">
                <a:latin typeface="iCiel Cucho" pitchFamily="50" charset="0"/>
                <a:cs typeface="iCiel Cucho" pitchFamily="50" charset="0"/>
              </a:rPr>
              <a:t>Crawl data.</a:t>
            </a:r>
          </a:p>
          <a:p>
            <a:pPr>
              <a:buFontTx/>
              <a:buChar char="-"/>
            </a:pPr>
            <a:r>
              <a:rPr lang="en-US">
                <a:latin typeface="iCiel Cucho" pitchFamily="50" charset="0"/>
                <a:cs typeface="iCiel Cucho" pitchFamily="50" charset="0"/>
              </a:rPr>
              <a:t>Xử lý dữ liệu trên Excel.</a:t>
            </a:r>
          </a:p>
          <a:p>
            <a:pPr>
              <a:buFontTx/>
              <a:buChar char="-"/>
            </a:pPr>
            <a:r>
              <a:rPr lang="en-US">
                <a:latin typeface="iCiel Cucho" pitchFamily="50" charset="0"/>
                <a:cs typeface="iCiel Cucho" pitchFamily="50" charset="0"/>
              </a:rPr>
              <a:t>Xử lý dữ liệu với Python.</a:t>
            </a:r>
          </a:p>
        </p:txBody>
      </p:sp>
      <p:sp>
        <p:nvSpPr>
          <p:cNvPr id="4" name="Slide Number Placeholder 3">
            <a:extLst>
              <a:ext uri="{FF2B5EF4-FFF2-40B4-BE49-F238E27FC236}">
                <a16:creationId xmlns:a16="http://schemas.microsoft.com/office/drawing/2014/main" id="{D58C32B4-5420-97F8-0F05-F2401F6B92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47437568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70638"/>
            <a:ext cx="9156000" cy="857400"/>
          </a:xfrm>
        </p:spPr>
        <p:txBody>
          <a:bodyPr/>
          <a:lstStyle/>
          <a:p>
            <a:r>
              <a:rPr lang="en-US" sz="3200">
                <a:latin typeface="iCiel Cucho" pitchFamily="50" charset="0"/>
                <a:cs typeface="iCiel Cucho" pitchFamily="50" charset="0"/>
              </a:rPr>
              <a:t>Crawl data</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pic>
        <p:nvPicPr>
          <p:cNvPr id="5" name="Picture 4">
            <a:extLst>
              <a:ext uri="{FF2B5EF4-FFF2-40B4-BE49-F238E27FC236}">
                <a16:creationId xmlns:a16="http://schemas.microsoft.com/office/drawing/2014/main" id="{D1DD27DC-7C54-4316-9312-DC64880AB4E3}"/>
              </a:ext>
            </a:extLst>
          </p:cNvPr>
          <p:cNvPicPr/>
          <p:nvPr/>
        </p:nvPicPr>
        <p:blipFill>
          <a:blip r:embed="rId3"/>
          <a:stretch>
            <a:fillRect/>
          </a:stretch>
        </p:blipFill>
        <p:spPr>
          <a:xfrm>
            <a:off x="1155720" y="928038"/>
            <a:ext cx="6934984" cy="3716124"/>
          </a:xfrm>
          <a:prstGeom prst="rect">
            <a:avLst/>
          </a:prstGeom>
        </p:spPr>
      </p:pic>
      <p:pic>
        <p:nvPicPr>
          <p:cNvPr id="6" name="Picture 5">
            <a:extLst>
              <a:ext uri="{FF2B5EF4-FFF2-40B4-BE49-F238E27FC236}">
                <a16:creationId xmlns:a16="http://schemas.microsoft.com/office/drawing/2014/main" id="{3D05C1CC-DC90-4CDE-9AE6-2D32447B21A1}"/>
              </a:ext>
            </a:extLst>
          </p:cNvPr>
          <p:cNvPicPr/>
          <p:nvPr/>
        </p:nvPicPr>
        <p:blipFill>
          <a:blip r:embed="rId4"/>
          <a:stretch>
            <a:fillRect/>
          </a:stretch>
        </p:blipFill>
        <p:spPr>
          <a:xfrm>
            <a:off x="1030147" y="813045"/>
            <a:ext cx="7259573" cy="3816828"/>
          </a:xfrm>
          <a:prstGeom prst="rect">
            <a:avLst/>
          </a:prstGeom>
        </p:spPr>
      </p:pic>
      <p:pic>
        <p:nvPicPr>
          <p:cNvPr id="7" name="Picture 6">
            <a:extLst>
              <a:ext uri="{FF2B5EF4-FFF2-40B4-BE49-F238E27FC236}">
                <a16:creationId xmlns:a16="http://schemas.microsoft.com/office/drawing/2014/main" id="{D2B500A9-609A-4206-999A-1BEDA1F95CCD}"/>
              </a:ext>
            </a:extLst>
          </p:cNvPr>
          <p:cNvPicPr/>
          <p:nvPr/>
        </p:nvPicPr>
        <p:blipFill>
          <a:blip r:embed="rId5"/>
          <a:stretch>
            <a:fillRect/>
          </a:stretch>
        </p:blipFill>
        <p:spPr>
          <a:xfrm>
            <a:off x="369054" y="614459"/>
            <a:ext cx="8393892" cy="4119587"/>
          </a:xfrm>
          <a:prstGeom prst="rect">
            <a:avLst/>
          </a:prstGeom>
        </p:spPr>
      </p:pic>
    </p:spTree>
    <p:extLst>
      <p:ext uri="{BB962C8B-B14F-4D97-AF65-F5344CB8AC3E}">
        <p14:creationId xmlns:p14="http://schemas.microsoft.com/office/powerpoint/2010/main" val="11384659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5"/>
                                        </p:tgtEl>
                                        <p:attrNameLst>
                                          <p:attrName>ppt_w</p:attrName>
                                        </p:attrNameLst>
                                      </p:cBhvr>
                                      <p:tavLst>
                                        <p:tav tm="0">
                                          <p:val>
                                            <p:strVal val="ppt_w"/>
                                          </p:val>
                                        </p:tav>
                                        <p:tav tm="100000">
                                          <p:val>
                                            <p:fltVal val="0"/>
                                          </p:val>
                                        </p:tav>
                                      </p:tavLst>
                                    </p:anim>
                                    <p:anim calcmode="lin" valueType="num">
                                      <p:cBhvr>
                                        <p:cTn id="14" dur="500"/>
                                        <p:tgtEl>
                                          <p:spTgt spid="5"/>
                                        </p:tgtEl>
                                        <p:attrNameLst>
                                          <p:attrName>ppt_h</p:attrName>
                                        </p:attrNameLst>
                                      </p:cBhvr>
                                      <p:tavLst>
                                        <p:tav tm="0">
                                          <p:val>
                                            <p:strVal val="ppt_h"/>
                                          </p:val>
                                        </p:tav>
                                        <p:tav tm="100000">
                                          <p:val>
                                            <p:fltVal val="0"/>
                                          </p:val>
                                        </p:tav>
                                      </p:tavLst>
                                    </p:anim>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nodeType="clickEffect">
                                  <p:stCondLst>
                                    <p:cond delay="0"/>
                                  </p:stCondLst>
                                  <p:childTnLst>
                                    <p:anim calcmode="lin" valueType="num">
                                      <p:cBhvr>
                                        <p:cTn id="27" dur="500"/>
                                        <p:tgtEl>
                                          <p:spTgt spid="6"/>
                                        </p:tgtEl>
                                        <p:attrNameLst>
                                          <p:attrName>ppt_w</p:attrName>
                                        </p:attrNameLst>
                                      </p:cBhvr>
                                      <p:tavLst>
                                        <p:tav tm="0">
                                          <p:val>
                                            <p:strVal val="ppt_w"/>
                                          </p:val>
                                        </p:tav>
                                        <p:tav tm="100000">
                                          <p:val>
                                            <p:fltVal val="0"/>
                                          </p:val>
                                        </p:tav>
                                      </p:tavLst>
                                    </p:anim>
                                    <p:anim calcmode="lin" valueType="num">
                                      <p:cBhvr>
                                        <p:cTn id="28" dur="500"/>
                                        <p:tgtEl>
                                          <p:spTgt spid="6"/>
                                        </p:tgtEl>
                                        <p:attrNameLst>
                                          <p:attrName>ppt_h</p:attrName>
                                        </p:attrNameLst>
                                      </p:cBhvr>
                                      <p:tavLst>
                                        <p:tav tm="0">
                                          <p:val>
                                            <p:strVal val="ppt_h"/>
                                          </p:val>
                                        </p:tav>
                                        <p:tav tm="100000">
                                          <p:val>
                                            <p:fltVal val="0"/>
                                          </p:val>
                                        </p:tav>
                                      </p:tavLst>
                                    </p:anim>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nodeType="clickEffect">
                                  <p:stCondLst>
                                    <p:cond delay="0"/>
                                  </p:stCondLst>
                                  <p:childTnLst>
                                    <p:anim calcmode="lin" valueType="num">
                                      <p:cBhvr>
                                        <p:cTn id="41" dur="500"/>
                                        <p:tgtEl>
                                          <p:spTgt spid="7"/>
                                        </p:tgtEl>
                                        <p:attrNameLst>
                                          <p:attrName>ppt_w</p:attrName>
                                        </p:attrNameLst>
                                      </p:cBhvr>
                                      <p:tavLst>
                                        <p:tav tm="0">
                                          <p:val>
                                            <p:strVal val="ppt_w"/>
                                          </p:val>
                                        </p:tav>
                                        <p:tav tm="100000">
                                          <p:val>
                                            <p:fltVal val="0"/>
                                          </p:val>
                                        </p:tav>
                                      </p:tavLst>
                                    </p:anim>
                                    <p:anim calcmode="lin" valueType="num">
                                      <p:cBhvr>
                                        <p:cTn id="42" dur="500"/>
                                        <p:tgtEl>
                                          <p:spTgt spid="7"/>
                                        </p:tgtEl>
                                        <p:attrNameLst>
                                          <p:attrName>ppt_h</p:attrName>
                                        </p:attrNameLst>
                                      </p:cBhvr>
                                      <p:tavLst>
                                        <p:tav tm="0">
                                          <p:val>
                                            <p:strVal val="ppt_h"/>
                                          </p:val>
                                        </p:tav>
                                        <p:tav tm="100000">
                                          <p:val>
                                            <p:fltVal val="0"/>
                                          </p:val>
                                        </p:tav>
                                      </p:tavLst>
                                    </p:anim>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70638"/>
            <a:ext cx="9156000" cy="857400"/>
          </a:xfrm>
        </p:spPr>
        <p:txBody>
          <a:bodyPr/>
          <a:lstStyle/>
          <a:p>
            <a:r>
              <a:rPr lang="en-US" sz="3200">
                <a:latin typeface="iCiel Cucho" pitchFamily="50" charset="0"/>
                <a:cs typeface="iCiel Cucho" pitchFamily="50" charset="0"/>
              </a:rPr>
              <a:t>Xử lý dữ liệu với Python</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pic>
        <p:nvPicPr>
          <p:cNvPr id="6" name="Picture 5">
            <a:extLst>
              <a:ext uri="{FF2B5EF4-FFF2-40B4-BE49-F238E27FC236}">
                <a16:creationId xmlns:a16="http://schemas.microsoft.com/office/drawing/2014/main" id="{0415646E-2B52-4908-96A1-336E91C4A479}"/>
              </a:ext>
            </a:extLst>
          </p:cNvPr>
          <p:cNvPicPr/>
          <p:nvPr/>
        </p:nvPicPr>
        <p:blipFill>
          <a:blip r:embed="rId3"/>
          <a:stretch>
            <a:fillRect/>
          </a:stretch>
        </p:blipFill>
        <p:spPr>
          <a:xfrm>
            <a:off x="773770" y="836579"/>
            <a:ext cx="7596460" cy="3470342"/>
          </a:xfrm>
          <a:prstGeom prst="rect">
            <a:avLst/>
          </a:prstGeom>
        </p:spPr>
      </p:pic>
      <p:pic>
        <p:nvPicPr>
          <p:cNvPr id="5" name="Picture 4">
            <a:extLst>
              <a:ext uri="{FF2B5EF4-FFF2-40B4-BE49-F238E27FC236}">
                <a16:creationId xmlns:a16="http://schemas.microsoft.com/office/drawing/2014/main" id="{99DB30C4-D63C-49FF-9B27-5A6026EDAAAE}"/>
              </a:ext>
            </a:extLst>
          </p:cNvPr>
          <p:cNvPicPr/>
          <p:nvPr/>
        </p:nvPicPr>
        <p:blipFill>
          <a:blip r:embed="rId4"/>
          <a:stretch>
            <a:fillRect/>
          </a:stretch>
        </p:blipFill>
        <p:spPr>
          <a:xfrm>
            <a:off x="832041" y="715220"/>
            <a:ext cx="7467917" cy="3713059"/>
          </a:xfrm>
          <a:prstGeom prst="rect">
            <a:avLst/>
          </a:prstGeom>
        </p:spPr>
      </p:pic>
      <p:pic>
        <p:nvPicPr>
          <p:cNvPr id="7" name="Picture 6">
            <a:extLst>
              <a:ext uri="{FF2B5EF4-FFF2-40B4-BE49-F238E27FC236}">
                <a16:creationId xmlns:a16="http://schemas.microsoft.com/office/drawing/2014/main" id="{87461AC9-49A5-4BB7-AE12-051FACD0F04E}"/>
              </a:ext>
            </a:extLst>
          </p:cNvPr>
          <p:cNvPicPr/>
          <p:nvPr/>
        </p:nvPicPr>
        <p:blipFill>
          <a:blip r:embed="rId5"/>
          <a:stretch>
            <a:fillRect/>
          </a:stretch>
        </p:blipFill>
        <p:spPr>
          <a:xfrm>
            <a:off x="747944" y="729627"/>
            <a:ext cx="7636112" cy="3684246"/>
          </a:xfrm>
          <a:prstGeom prst="rect">
            <a:avLst/>
          </a:prstGeom>
        </p:spPr>
      </p:pic>
    </p:spTree>
    <p:extLst>
      <p:ext uri="{BB962C8B-B14F-4D97-AF65-F5344CB8AC3E}">
        <p14:creationId xmlns:p14="http://schemas.microsoft.com/office/powerpoint/2010/main" val="15685001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6"/>
                                        </p:tgtEl>
                                        <p:attrNameLst>
                                          <p:attrName>ppt_w</p:attrName>
                                        </p:attrNameLst>
                                      </p:cBhvr>
                                      <p:tavLst>
                                        <p:tav tm="0">
                                          <p:val>
                                            <p:strVal val="ppt_w"/>
                                          </p:val>
                                        </p:tav>
                                        <p:tav tm="100000">
                                          <p:val>
                                            <p:fltVal val="0"/>
                                          </p:val>
                                        </p:tav>
                                      </p:tavLst>
                                    </p:anim>
                                    <p:anim calcmode="lin" valueType="num">
                                      <p:cBhvr>
                                        <p:cTn id="14" dur="500"/>
                                        <p:tgtEl>
                                          <p:spTgt spid="6"/>
                                        </p:tgtEl>
                                        <p:attrNameLst>
                                          <p:attrName>ppt_h</p:attrName>
                                        </p:attrNameLst>
                                      </p:cBhvr>
                                      <p:tavLst>
                                        <p:tav tm="0">
                                          <p:val>
                                            <p:strVal val="ppt_h"/>
                                          </p:val>
                                        </p:tav>
                                        <p:tav tm="100000">
                                          <p:val>
                                            <p:fltVal val="0"/>
                                          </p:val>
                                        </p:tav>
                                      </p:tavLst>
                                    </p:anim>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nodeType="clickEffect">
                                  <p:stCondLst>
                                    <p:cond delay="0"/>
                                  </p:stCondLst>
                                  <p:childTnLst>
                                    <p:animEffect transition="out" filter="wipe(down)">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xit" presetSubtype="32" fill="hold" nodeType="clickEffect">
                                  <p:stCondLst>
                                    <p:cond delay="0"/>
                                  </p:stCondLst>
                                  <p:childTnLst>
                                    <p:anim calcmode="lin" valueType="num">
                                      <p:cBhvr>
                                        <p:cTn id="37" dur="500"/>
                                        <p:tgtEl>
                                          <p:spTgt spid="7"/>
                                        </p:tgtEl>
                                        <p:attrNameLst>
                                          <p:attrName>ppt_w</p:attrName>
                                        </p:attrNameLst>
                                      </p:cBhvr>
                                      <p:tavLst>
                                        <p:tav tm="0">
                                          <p:val>
                                            <p:strVal val="ppt_w"/>
                                          </p:val>
                                        </p:tav>
                                        <p:tav tm="100000">
                                          <p:val>
                                            <p:fltVal val="0"/>
                                          </p:val>
                                        </p:tav>
                                      </p:tavLst>
                                    </p:anim>
                                    <p:anim calcmode="lin" valueType="num">
                                      <p:cBhvr>
                                        <p:cTn id="38" dur="500"/>
                                        <p:tgtEl>
                                          <p:spTgt spid="7"/>
                                        </p:tgtEl>
                                        <p:attrNameLst>
                                          <p:attrName>ppt_h</p:attrName>
                                        </p:attrNameLst>
                                      </p:cBhvr>
                                      <p:tavLst>
                                        <p:tav tm="0">
                                          <p:val>
                                            <p:strVal val="ppt_h"/>
                                          </p:val>
                                        </p:tav>
                                        <p:tav tm="100000">
                                          <p:val>
                                            <p:fltVal val="0"/>
                                          </p:val>
                                        </p:tav>
                                      </p:tavLst>
                                    </p:anim>
                                    <p:animEffect transition="out" filter="fade">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2DFE-E62F-32BA-4AC5-98DF84B90651}"/>
              </a:ext>
            </a:extLst>
          </p:cNvPr>
          <p:cNvSpPr>
            <a:spLocks noGrp="1"/>
          </p:cNvSpPr>
          <p:nvPr>
            <p:ph type="title"/>
          </p:nvPr>
        </p:nvSpPr>
        <p:spPr/>
        <p:txBody>
          <a:bodyPr/>
          <a:lstStyle/>
          <a:p>
            <a:r>
              <a:rPr lang="en-US">
                <a:latin typeface="iCiel Cucho" pitchFamily="50" charset="0"/>
                <a:cs typeface="iCiel Cucho" pitchFamily="50" charset="0"/>
              </a:rPr>
              <a:t>Chương 2: Cơ sở lý thuyết</a:t>
            </a:r>
          </a:p>
        </p:txBody>
      </p:sp>
      <p:sp>
        <p:nvSpPr>
          <p:cNvPr id="3" name="Text Placeholder 2">
            <a:extLst>
              <a:ext uri="{FF2B5EF4-FFF2-40B4-BE49-F238E27FC236}">
                <a16:creationId xmlns:a16="http://schemas.microsoft.com/office/drawing/2014/main" id="{49A8CA13-2AB6-EB0D-D4A7-2A5216CD2931}"/>
              </a:ext>
            </a:extLst>
          </p:cNvPr>
          <p:cNvSpPr>
            <a:spLocks noGrp="1"/>
          </p:cNvSpPr>
          <p:nvPr>
            <p:ph type="body" idx="1"/>
          </p:nvPr>
        </p:nvSpPr>
        <p:spPr/>
        <p:txBody>
          <a:bodyPr/>
          <a:lstStyle/>
          <a:p>
            <a:r>
              <a:rPr lang="en-US">
                <a:latin typeface="iCiel Cucho" pitchFamily="50" charset="0"/>
                <a:cs typeface="iCiel Cucho" pitchFamily="50" charset="0"/>
              </a:rPr>
              <a:t>Model</a:t>
            </a:r>
          </a:p>
          <a:p>
            <a:pPr>
              <a:buFontTx/>
              <a:buChar char="-"/>
            </a:pPr>
            <a:r>
              <a:rPr lang="en-US">
                <a:latin typeface="iCiel Cucho" pitchFamily="50" charset="0"/>
                <a:cs typeface="iCiel Cucho" pitchFamily="50" charset="0"/>
              </a:rPr>
              <a:t>Linear Regression.</a:t>
            </a:r>
          </a:p>
          <a:p>
            <a:pPr>
              <a:buFontTx/>
              <a:buChar char="-"/>
            </a:pPr>
            <a:r>
              <a:rPr lang="en-US">
                <a:latin typeface="iCiel Cucho" pitchFamily="50" charset="0"/>
                <a:cs typeface="iCiel Cucho" pitchFamily="50" charset="0"/>
              </a:rPr>
              <a:t>Random Forest Regressor.</a:t>
            </a:r>
          </a:p>
        </p:txBody>
      </p:sp>
      <p:sp>
        <p:nvSpPr>
          <p:cNvPr id="4" name="Slide Number Placeholder 3">
            <a:extLst>
              <a:ext uri="{FF2B5EF4-FFF2-40B4-BE49-F238E27FC236}">
                <a16:creationId xmlns:a16="http://schemas.microsoft.com/office/drawing/2014/main" id="{D58C32B4-5420-97F8-0F05-F2401F6B92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052168930"/>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38191"/>
            <a:ext cx="9156000" cy="857400"/>
          </a:xfrm>
        </p:spPr>
        <p:txBody>
          <a:bodyPr/>
          <a:lstStyle/>
          <a:p>
            <a:r>
              <a:rPr lang="en-US" sz="3200">
                <a:latin typeface="iCiel Cucho" pitchFamily="50" charset="0"/>
                <a:cs typeface="iCiel Cucho" pitchFamily="50" charset="0"/>
              </a:rPr>
              <a:t>Mô hình</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pic>
        <p:nvPicPr>
          <p:cNvPr id="6" name="Picture 5">
            <a:extLst>
              <a:ext uri="{FF2B5EF4-FFF2-40B4-BE49-F238E27FC236}">
                <a16:creationId xmlns:a16="http://schemas.microsoft.com/office/drawing/2014/main" id="{69CD934E-6C95-451C-AE8D-D29A0219DA8B}"/>
              </a:ext>
            </a:extLst>
          </p:cNvPr>
          <p:cNvPicPr/>
          <p:nvPr/>
        </p:nvPicPr>
        <p:blipFill>
          <a:blip r:embed="rId3"/>
          <a:stretch>
            <a:fillRect/>
          </a:stretch>
        </p:blipFill>
        <p:spPr>
          <a:xfrm>
            <a:off x="1228138" y="1348792"/>
            <a:ext cx="7236423" cy="2899117"/>
          </a:xfrm>
          <a:prstGeom prst="rect">
            <a:avLst/>
          </a:prstGeom>
        </p:spPr>
      </p:pic>
      <p:pic>
        <p:nvPicPr>
          <p:cNvPr id="5" name="Picture 4">
            <a:extLst>
              <a:ext uri="{FF2B5EF4-FFF2-40B4-BE49-F238E27FC236}">
                <a16:creationId xmlns:a16="http://schemas.microsoft.com/office/drawing/2014/main" id="{DB38663D-4E3E-4D95-AFC6-0BDEDBB6F275}"/>
              </a:ext>
            </a:extLst>
          </p:cNvPr>
          <p:cNvPicPr/>
          <p:nvPr/>
        </p:nvPicPr>
        <p:blipFill>
          <a:blip r:embed="rId4"/>
          <a:stretch>
            <a:fillRect/>
          </a:stretch>
        </p:blipFill>
        <p:spPr>
          <a:xfrm>
            <a:off x="266218" y="709009"/>
            <a:ext cx="5257800" cy="3933825"/>
          </a:xfrm>
          <a:prstGeom prst="rect">
            <a:avLst/>
          </a:prstGeom>
        </p:spPr>
      </p:pic>
      <p:pic>
        <p:nvPicPr>
          <p:cNvPr id="7" name="Picture 6">
            <a:extLst>
              <a:ext uri="{FF2B5EF4-FFF2-40B4-BE49-F238E27FC236}">
                <a16:creationId xmlns:a16="http://schemas.microsoft.com/office/drawing/2014/main" id="{ED8AF190-1E90-4C46-8541-CE6ACC41EE52}"/>
              </a:ext>
            </a:extLst>
          </p:cNvPr>
          <p:cNvPicPr/>
          <p:nvPr/>
        </p:nvPicPr>
        <p:blipFill>
          <a:blip r:embed="rId5"/>
          <a:stretch>
            <a:fillRect/>
          </a:stretch>
        </p:blipFill>
        <p:spPr>
          <a:xfrm>
            <a:off x="5657127" y="2143463"/>
            <a:ext cx="3353764" cy="1388118"/>
          </a:xfrm>
          <a:prstGeom prst="rect">
            <a:avLst/>
          </a:prstGeom>
        </p:spPr>
      </p:pic>
      <p:pic>
        <p:nvPicPr>
          <p:cNvPr id="8" name="Picture 7">
            <a:extLst>
              <a:ext uri="{FF2B5EF4-FFF2-40B4-BE49-F238E27FC236}">
                <a16:creationId xmlns:a16="http://schemas.microsoft.com/office/drawing/2014/main" id="{3A5810D4-68B9-40AA-9679-66EEEF905969}"/>
              </a:ext>
            </a:extLst>
          </p:cNvPr>
          <p:cNvPicPr/>
          <p:nvPr/>
        </p:nvPicPr>
        <p:blipFill>
          <a:blip r:embed="rId6"/>
          <a:stretch>
            <a:fillRect/>
          </a:stretch>
        </p:blipFill>
        <p:spPr>
          <a:xfrm>
            <a:off x="1145893" y="1414037"/>
            <a:ext cx="7099577" cy="2108039"/>
          </a:xfrm>
          <a:prstGeom prst="rect">
            <a:avLst/>
          </a:prstGeom>
        </p:spPr>
      </p:pic>
      <p:pic>
        <p:nvPicPr>
          <p:cNvPr id="10" name="Picture 9">
            <a:extLst>
              <a:ext uri="{FF2B5EF4-FFF2-40B4-BE49-F238E27FC236}">
                <a16:creationId xmlns:a16="http://schemas.microsoft.com/office/drawing/2014/main" id="{B24AFD74-1A4D-45A0-BEE9-25A09FA0D126}"/>
              </a:ext>
            </a:extLst>
          </p:cNvPr>
          <p:cNvPicPr/>
          <p:nvPr/>
        </p:nvPicPr>
        <p:blipFill>
          <a:blip r:embed="rId7"/>
          <a:stretch>
            <a:fillRect/>
          </a:stretch>
        </p:blipFill>
        <p:spPr>
          <a:xfrm>
            <a:off x="261334" y="755308"/>
            <a:ext cx="5172075" cy="3933825"/>
          </a:xfrm>
          <a:prstGeom prst="rect">
            <a:avLst/>
          </a:prstGeom>
        </p:spPr>
      </p:pic>
      <p:pic>
        <p:nvPicPr>
          <p:cNvPr id="11" name="Picture 10">
            <a:extLst>
              <a:ext uri="{FF2B5EF4-FFF2-40B4-BE49-F238E27FC236}">
                <a16:creationId xmlns:a16="http://schemas.microsoft.com/office/drawing/2014/main" id="{C59ED3E9-8C6B-4C3D-8CD1-9AD3EEA4EDDE}"/>
              </a:ext>
            </a:extLst>
          </p:cNvPr>
          <p:cNvPicPr/>
          <p:nvPr/>
        </p:nvPicPr>
        <p:blipFill>
          <a:blip r:embed="rId8"/>
          <a:stretch>
            <a:fillRect/>
          </a:stretch>
        </p:blipFill>
        <p:spPr>
          <a:xfrm>
            <a:off x="5608145" y="1795405"/>
            <a:ext cx="3361118" cy="1853630"/>
          </a:xfrm>
          <a:prstGeom prst="rect">
            <a:avLst/>
          </a:prstGeom>
        </p:spPr>
      </p:pic>
    </p:spTree>
    <p:extLst>
      <p:ext uri="{BB962C8B-B14F-4D97-AF65-F5344CB8AC3E}">
        <p14:creationId xmlns:p14="http://schemas.microsoft.com/office/powerpoint/2010/main" val="35286158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6"/>
                                        </p:tgtEl>
                                        <p:attrNameLst>
                                          <p:attrName>ppt_w</p:attrName>
                                        </p:attrNameLst>
                                      </p:cBhvr>
                                      <p:tavLst>
                                        <p:tav tm="0">
                                          <p:val>
                                            <p:strVal val="ppt_w"/>
                                          </p:val>
                                        </p:tav>
                                        <p:tav tm="100000">
                                          <p:val>
                                            <p:fltVal val="0"/>
                                          </p:val>
                                        </p:tav>
                                      </p:tavLst>
                                    </p:anim>
                                    <p:anim calcmode="lin" valueType="num">
                                      <p:cBhvr>
                                        <p:cTn id="14" dur="500"/>
                                        <p:tgtEl>
                                          <p:spTgt spid="6"/>
                                        </p:tgtEl>
                                        <p:attrNameLst>
                                          <p:attrName>ppt_h</p:attrName>
                                        </p:attrNameLst>
                                      </p:cBhvr>
                                      <p:tavLst>
                                        <p:tav tm="0">
                                          <p:val>
                                            <p:strVal val="ppt_h"/>
                                          </p:val>
                                        </p:tav>
                                        <p:tav tm="100000">
                                          <p:val>
                                            <p:fltVal val="0"/>
                                          </p:val>
                                        </p:tav>
                                      </p:tavLst>
                                    </p:anim>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xit" presetSubtype="32" fill="hold" nodeType="clickEffect">
                                  <p:stCondLst>
                                    <p:cond delay="0"/>
                                  </p:stCondLst>
                                  <p:childTnLst>
                                    <p:anim calcmode="lin" valueType="num">
                                      <p:cBhvr>
                                        <p:cTn id="32" dur="500"/>
                                        <p:tgtEl>
                                          <p:spTgt spid="5"/>
                                        </p:tgtEl>
                                        <p:attrNameLst>
                                          <p:attrName>ppt_w</p:attrName>
                                        </p:attrNameLst>
                                      </p:cBhvr>
                                      <p:tavLst>
                                        <p:tav tm="0">
                                          <p:val>
                                            <p:strVal val="ppt_w"/>
                                          </p:val>
                                        </p:tav>
                                        <p:tav tm="100000">
                                          <p:val>
                                            <p:fltVal val="0"/>
                                          </p:val>
                                        </p:tav>
                                      </p:tavLst>
                                    </p:anim>
                                    <p:anim calcmode="lin" valueType="num">
                                      <p:cBhvr>
                                        <p:cTn id="33" dur="500"/>
                                        <p:tgtEl>
                                          <p:spTgt spid="5"/>
                                        </p:tgtEl>
                                        <p:attrNameLst>
                                          <p:attrName>ppt_h</p:attrName>
                                        </p:attrNameLst>
                                      </p:cBhvr>
                                      <p:tavLst>
                                        <p:tav tm="0">
                                          <p:val>
                                            <p:strVal val="ppt_h"/>
                                          </p:val>
                                        </p:tav>
                                        <p:tav tm="100000">
                                          <p:val>
                                            <p:fltVal val="0"/>
                                          </p:val>
                                        </p:tav>
                                      </p:tavLst>
                                    </p:anim>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53" presetClass="exit" presetSubtype="32" fill="hold" nodeType="withEffect">
                                  <p:stCondLst>
                                    <p:cond delay="0"/>
                                  </p:stCondLst>
                                  <p:childTnLst>
                                    <p:anim calcmode="lin" valueType="num">
                                      <p:cBhvr>
                                        <p:cTn id="37" dur="500"/>
                                        <p:tgtEl>
                                          <p:spTgt spid="7"/>
                                        </p:tgtEl>
                                        <p:attrNameLst>
                                          <p:attrName>ppt_w</p:attrName>
                                        </p:attrNameLst>
                                      </p:cBhvr>
                                      <p:tavLst>
                                        <p:tav tm="0">
                                          <p:val>
                                            <p:strVal val="ppt_w"/>
                                          </p:val>
                                        </p:tav>
                                        <p:tav tm="100000">
                                          <p:val>
                                            <p:fltVal val="0"/>
                                          </p:val>
                                        </p:tav>
                                      </p:tavLst>
                                    </p:anim>
                                    <p:anim calcmode="lin" valueType="num">
                                      <p:cBhvr>
                                        <p:cTn id="38" dur="500"/>
                                        <p:tgtEl>
                                          <p:spTgt spid="7"/>
                                        </p:tgtEl>
                                        <p:attrNameLst>
                                          <p:attrName>ppt_h</p:attrName>
                                        </p:attrNameLst>
                                      </p:cBhvr>
                                      <p:tavLst>
                                        <p:tav tm="0">
                                          <p:val>
                                            <p:strVal val="ppt_h"/>
                                          </p:val>
                                        </p:tav>
                                        <p:tav tm="100000">
                                          <p:val>
                                            <p:fltVal val="0"/>
                                          </p:val>
                                        </p:tav>
                                      </p:tavLst>
                                    </p:anim>
                                    <p:animEffect transition="out" filter="fade">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xit" presetSubtype="32" fill="hold" nodeType="clickEffect">
                                  <p:stCondLst>
                                    <p:cond delay="0"/>
                                  </p:stCondLst>
                                  <p:childTnLst>
                                    <p:anim calcmode="lin" valueType="num">
                                      <p:cBhvr>
                                        <p:cTn id="51" dur="500"/>
                                        <p:tgtEl>
                                          <p:spTgt spid="8"/>
                                        </p:tgtEl>
                                        <p:attrNameLst>
                                          <p:attrName>ppt_w</p:attrName>
                                        </p:attrNameLst>
                                      </p:cBhvr>
                                      <p:tavLst>
                                        <p:tav tm="0">
                                          <p:val>
                                            <p:strVal val="ppt_w"/>
                                          </p:val>
                                        </p:tav>
                                        <p:tav tm="100000">
                                          <p:val>
                                            <p:fltVal val="0"/>
                                          </p:val>
                                        </p:tav>
                                      </p:tavLst>
                                    </p:anim>
                                    <p:anim calcmode="lin" valueType="num">
                                      <p:cBhvr>
                                        <p:cTn id="52" dur="500"/>
                                        <p:tgtEl>
                                          <p:spTgt spid="8"/>
                                        </p:tgtEl>
                                        <p:attrNameLst>
                                          <p:attrName>ppt_h</p:attrName>
                                        </p:attrNameLst>
                                      </p:cBhvr>
                                      <p:tavLst>
                                        <p:tav tm="0">
                                          <p:val>
                                            <p:strVal val="ppt_h"/>
                                          </p:val>
                                        </p:tav>
                                        <p:tav tm="100000">
                                          <p:val>
                                            <p:fltVal val="0"/>
                                          </p:val>
                                        </p:tav>
                                      </p:tavLst>
                                    </p:anim>
                                    <p:animEffect transition="out" filter="fade">
                                      <p:cBhvr>
                                        <p:cTn id="53" dur="500"/>
                                        <p:tgtEl>
                                          <p:spTgt spid="8"/>
                                        </p:tgtEl>
                                      </p:cBhvr>
                                    </p:animEffect>
                                    <p:set>
                                      <p:cBhvr>
                                        <p:cTn id="54" dur="1" fill="hold">
                                          <p:stCondLst>
                                            <p:cond delay="499"/>
                                          </p:stCondLst>
                                        </p:cTn>
                                        <p:tgtEl>
                                          <p:spTgt spid="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p:cTn id="59" dur="500" fill="hold"/>
                                        <p:tgtEl>
                                          <p:spTgt spid="10"/>
                                        </p:tgtEl>
                                        <p:attrNameLst>
                                          <p:attrName>ppt_w</p:attrName>
                                        </p:attrNameLst>
                                      </p:cBhvr>
                                      <p:tavLst>
                                        <p:tav tm="0">
                                          <p:val>
                                            <p:fltVal val="0"/>
                                          </p:val>
                                        </p:tav>
                                        <p:tav tm="100000">
                                          <p:val>
                                            <p:strVal val="#ppt_w"/>
                                          </p:val>
                                        </p:tav>
                                      </p:tavLst>
                                    </p:anim>
                                    <p:anim calcmode="lin" valueType="num">
                                      <p:cBhvr>
                                        <p:cTn id="60" dur="500" fill="hold"/>
                                        <p:tgtEl>
                                          <p:spTgt spid="10"/>
                                        </p:tgtEl>
                                        <p:attrNameLst>
                                          <p:attrName>ppt_h</p:attrName>
                                        </p:attrNameLst>
                                      </p:cBhvr>
                                      <p:tavLst>
                                        <p:tav tm="0">
                                          <p:val>
                                            <p:fltVal val="0"/>
                                          </p:val>
                                        </p:tav>
                                        <p:tav tm="100000">
                                          <p:val>
                                            <p:strVal val="#ppt_h"/>
                                          </p:val>
                                        </p:tav>
                                      </p:tavLst>
                                    </p:anim>
                                    <p:animEffect transition="in" filter="fade">
                                      <p:cBhvr>
                                        <p:cTn id="61" dur="500"/>
                                        <p:tgtEl>
                                          <p:spTgt spid="10"/>
                                        </p:tgtEl>
                                      </p:cBhvr>
                                    </p:animEffect>
                                  </p:childTnLst>
                                </p:cTn>
                              </p:par>
                              <p:par>
                                <p:cTn id="62" presetID="53" presetClass="entr" presetSubtype="16" fill="hold" nodeType="withEffect">
                                  <p:stCondLst>
                                    <p:cond delay="0"/>
                                  </p:stCondLst>
                                  <p:childTnLst>
                                    <p:set>
                                      <p:cBhvr>
                                        <p:cTn id="63" dur="1" fill="hold">
                                          <p:stCondLst>
                                            <p:cond delay="0"/>
                                          </p:stCondLst>
                                        </p:cTn>
                                        <p:tgtEl>
                                          <p:spTgt spid="11"/>
                                        </p:tgtEl>
                                        <p:attrNameLst>
                                          <p:attrName>style.visibility</p:attrName>
                                        </p:attrNameLst>
                                      </p:cBhvr>
                                      <p:to>
                                        <p:strVal val="visible"/>
                                      </p:to>
                                    </p:set>
                                    <p:anim calcmode="lin" valueType="num">
                                      <p:cBhvr>
                                        <p:cTn id="64" dur="500" fill="hold"/>
                                        <p:tgtEl>
                                          <p:spTgt spid="11"/>
                                        </p:tgtEl>
                                        <p:attrNameLst>
                                          <p:attrName>ppt_w</p:attrName>
                                        </p:attrNameLst>
                                      </p:cBhvr>
                                      <p:tavLst>
                                        <p:tav tm="0">
                                          <p:val>
                                            <p:fltVal val="0"/>
                                          </p:val>
                                        </p:tav>
                                        <p:tav tm="100000">
                                          <p:val>
                                            <p:strVal val="#ppt_w"/>
                                          </p:val>
                                        </p:tav>
                                      </p:tavLst>
                                    </p:anim>
                                    <p:anim calcmode="lin" valueType="num">
                                      <p:cBhvr>
                                        <p:cTn id="65" dur="500" fill="hold"/>
                                        <p:tgtEl>
                                          <p:spTgt spid="11"/>
                                        </p:tgtEl>
                                        <p:attrNameLst>
                                          <p:attrName>ppt_h</p:attrName>
                                        </p:attrNameLst>
                                      </p:cBhvr>
                                      <p:tavLst>
                                        <p:tav tm="0">
                                          <p:val>
                                            <p:fltVal val="0"/>
                                          </p:val>
                                        </p:tav>
                                        <p:tav tm="100000">
                                          <p:val>
                                            <p:strVal val="#ppt_h"/>
                                          </p:val>
                                        </p:tav>
                                      </p:tavLst>
                                    </p:anim>
                                    <p:animEffect transition="in" filter="fade">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xit" presetSubtype="32" fill="hold" nodeType="clickEffect">
                                  <p:stCondLst>
                                    <p:cond delay="0"/>
                                  </p:stCondLst>
                                  <p:childTnLst>
                                    <p:anim calcmode="lin" valueType="num">
                                      <p:cBhvr>
                                        <p:cTn id="70" dur="500"/>
                                        <p:tgtEl>
                                          <p:spTgt spid="10"/>
                                        </p:tgtEl>
                                        <p:attrNameLst>
                                          <p:attrName>ppt_w</p:attrName>
                                        </p:attrNameLst>
                                      </p:cBhvr>
                                      <p:tavLst>
                                        <p:tav tm="0">
                                          <p:val>
                                            <p:strVal val="ppt_w"/>
                                          </p:val>
                                        </p:tav>
                                        <p:tav tm="100000">
                                          <p:val>
                                            <p:fltVal val="0"/>
                                          </p:val>
                                        </p:tav>
                                      </p:tavLst>
                                    </p:anim>
                                    <p:anim calcmode="lin" valueType="num">
                                      <p:cBhvr>
                                        <p:cTn id="71" dur="500"/>
                                        <p:tgtEl>
                                          <p:spTgt spid="10"/>
                                        </p:tgtEl>
                                        <p:attrNameLst>
                                          <p:attrName>ppt_h</p:attrName>
                                        </p:attrNameLst>
                                      </p:cBhvr>
                                      <p:tavLst>
                                        <p:tav tm="0">
                                          <p:val>
                                            <p:strVal val="ppt_h"/>
                                          </p:val>
                                        </p:tav>
                                        <p:tav tm="100000">
                                          <p:val>
                                            <p:fltVal val="0"/>
                                          </p:val>
                                        </p:tav>
                                      </p:tavLst>
                                    </p:anim>
                                    <p:animEffect transition="out" filter="fade">
                                      <p:cBhvr>
                                        <p:cTn id="72" dur="500"/>
                                        <p:tgtEl>
                                          <p:spTgt spid="10"/>
                                        </p:tgtEl>
                                      </p:cBhvr>
                                    </p:animEffect>
                                    <p:set>
                                      <p:cBhvr>
                                        <p:cTn id="73" dur="1" fill="hold">
                                          <p:stCondLst>
                                            <p:cond delay="499"/>
                                          </p:stCondLst>
                                        </p:cTn>
                                        <p:tgtEl>
                                          <p:spTgt spid="10"/>
                                        </p:tgtEl>
                                        <p:attrNameLst>
                                          <p:attrName>style.visibility</p:attrName>
                                        </p:attrNameLst>
                                      </p:cBhvr>
                                      <p:to>
                                        <p:strVal val="hidden"/>
                                      </p:to>
                                    </p:set>
                                  </p:childTnLst>
                                </p:cTn>
                              </p:par>
                              <p:par>
                                <p:cTn id="74" presetID="53" presetClass="exit" presetSubtype="32" fill="hold" nodeType="withEffect">
                                  <p:stCondLst>
                                    <p:cond delay="0"/>
                                  </p:stCondLst>
                                  <p:childTnLst>
                                    <p:anim calcmode="lin" valueType="num">
                                      <p:cBhvr>
                                        <p:cTn id="75" dur="500"/>
                                        <p:tgtEl>
                                          <p:spTgt spid="11"/>
                                        </p:tgtEl>
                                        <p:attrNameLst>
                                          <p:attrName>ppt_w</p:attrName>
                                        </p:attrNameLst>
                                      </p:cBhvr>
                                      <p:tavLst>
                                        <p:tav tm="0">
                                          <p:val>
                                            <p:strVal val="ppt_w"/>
                                          </p:val>
                                        </p:tav>
                                        <p:tav tm="100000">
                                          <p:val>
                                            <p:fltVal val="0"/>
                                          </p:val>
                                        </p:tav>
                                      </p:tavLst>
                                    </p:anim>
                                    <p:anim calcmode="lin" valueType="num">
                                      <p:cBhvr>
                                        <p:cTn id="76" dur="500"/>
                                        <p:tgtEl>
                                          <p:spTgt spid="11"/>
                                        </p:tgtEl>
                                        <p:attrNameLst>
                                          <p:attrName>ppt_h</p:attrName>
                                        </p:attrNameLst>
                                      </p:cBhvr>
                                      <p:tavLst>
                                        <p:tav tm="0">
                                          <p:val>
                                            <p:strVal val="ppt_h"/>
                                          </p:val>
                                        </p:tav>
                                        <p:tav tm="100000">
                                          <p:val>
                                            <p:fltVal val="0"/>
                                          </p:val>
                                        </p:tav>
                                      </p:tavLst>
                                    </p:anim>
                                    <p:animEffect transition="out" filter="fade">
                                      <p:cBhvr>
                                        <p:cTn id="77" dur="500"/>
                                        <p:tgtEl>
                                          <p:spTgt spid="11"/>
                                        </p:tgtEl>
                                      </p:cBhvr>
                                    </p:animEffect>
                                    <p:set>
                                      <p:cBhvr>
                                        <p:cTn id="7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TotalTime>
  <Words>785</Words>
  <Application>Microsoft Office PowerPoint</Application>
  <PresentationFormat>On-screen Show (16:9)</PresentationFormat>
  <Paragraphs>82</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iCiel Cucho</vt:lpstr>
      <vt:lpstr>Walter Turncoat</vt:lpstr>
      <vt:lpstr>Calibri</vt:lpstr>
      <vt:lpstr>Arial</vt:lpstr>
      <vt:lpstr>Sniglet</vt:lpstr>
      <vt:lpstr>Times New Roman</vt:lpstr>
      <vt:lpstr>Ursula template</vt:lpstr>
      <vt:lpstr>Đề tài: Dự đoán giá thuê chung cư khu vực Hà Nội</vt:lpstr>
      <vt:lpstr>Đề tài: Dự đoán giá thuê chung cư khu vực Hà Nội</vt:lpstr>
      <vt:lpstr>Chương 1: Giới thiệu chung</vt:lpstr>
      <vt:lpstr>Đoán giá là gì?</vt:lpstr>
      <vt:lpstr>Chương 2: Cơ sở lý thuyết</vt:lpstr>
      <vt:lpstr>Crawl data</vt:lpstr>
      <vt:lpstr>Xử lý dữ liệu với Python</vt:lpstr>
      <vt:lpstr>Chương 2: Cơ sở lý thuyết</vt:lpstr>
      <vt:lpstr>Mô hình</vt:lpstr>
      <vt:lpstr>Chương 3: Xây dung chương trình</vt:lpstr>
      <vt:lpstr>Chương 3: Xây dung chương trình</vt:lpstr>
      <vt:lpstr>Chương 3: Xây dung chương trình</vt:lpstr>
      <vt:lpstr>Chương 4: Tổng kết</vt:lpstr>
      <vt:lpstr>Chương 4: Tổng kết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Xây dựng phần mềm Quản lý phân phát Vaccine COVID-19</dc:title>
  <cp:lastModifiedBy>Duck Mr</cp:lastModifiedBy>
  <cp:revision>17</cp:revision>
  <dcterms:modified xsi:type="dcterms:W3CDTF">2023-05-30T15:37:59Z</dcterms:modified>
</cp:coreProperties>
</file>