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F3879-EAB2-1F6C-5274-19010ADC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27499-A2D2-DB08-F78A-0A064AD3F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8AB65-FB0E-BF60-637D-B35259D1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5FE7A-4766-1220-8EC3-D201DAD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02435-B50D-BC88-E7E2-0E7E93DC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9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60846-944D-A83D-893E-3BA20FBE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44FF3-7C10-22B5-DEF1-E0BB8F37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AFF1-059A-834F-FB7A-05D8C77B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100A-4B97-937F-2DA9-BBEF32BD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0F815-90F7-E1F0-321D-2CC862B3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5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6FC9A-EF77-EA95-BF05-0BC610720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651A08-F1CF-DBEC-7C35-452BE797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F95A-45A9-095D-A6F4-FE8FACBE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90E5-4B3B-9361-055F-4ED4E98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243F3-5CDC-0ECC-3FE5-5EB1DFEE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DFF3D-4598-66E1-5B1D-A6873D36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D3236-182D-99B0-AC93-0B429616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274A4-5F10-6335-A5F2-BEDE4995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D5612-640E-773C-FCA2-B16F6F6B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EDB2A-EF77-672B-2DE6-FF5F02E7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35297-37A0-1730-1EA9-E54C8E8B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EC1B4-B3F7-763B-1FEB-17A22C00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85864-FA86-E3C0-82E7-5B803E77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E1F92-AB97-91E3-CC97-CF65D54F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07A1F-A3BF-49E5-BAD0-22896BB5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5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7EEF-74B3-8081-E169-718E711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68132-DBD0-EA26-CEA0-89A2A7116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6CB41-6E7A-FBB7-5AFE-5DF36B7B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9AA51-2539-AE2D-38A9-46D817DC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1FB99-9D42-2180-C4AC-0AB7390C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0740D-A27B-4DC7-839E-042C90B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F0EDB-FF0C-19AE-C8AD-C7D0BE29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C71AE-4609-AE18-64D3-E17FA851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D0E86-B330-5B6B-2DB2-AEEC5FBC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7856D7-EC6A-A235-4D5B-C61576C2F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8E509-5D20-B015-CDD2-0E80C38F7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3D84D9-EFD2-9316-DD35-6FE7C9D6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018F9-0F15-E0EC-71FA-252F2B38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E0D22-F003-90F3-E00C-932BE8B7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2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D66A-B586-4F58-140A-12DE7440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7BA30-2E74-BE69-1382-8BBDF9AB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45EDE-3208-3399-7AB5-A196FAFF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5E2C7-C43A-C397-39E8-028AABB6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2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D6C413-1A33-CAFB-1348-EF1380BA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8B1B3-2523-0878-CD02-59FB0D7B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D9CF5-CE26-7275-D176-67A35880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75BFB-2B2F-91BD-0B90-CDDA6C1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2509D-CD96-1BB7-4C05-69DC936C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79CEB-F90E-755C-340A-AFA81E1D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01F13-C081-92FD-274A-EE3763FA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B5871-41EB-B5F9-FEDC-ACAB1529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D91A7-F682-67E9-CBCD-8EFA1DD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C8DB1-4883-826C-4178-0CD555A4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0704E2-E29C-C66A-2737-94B77718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8920B-1E61-A1F4-651C-CE5DBC57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2F246-0334-BCDC-7CBB-8A8BD612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E3DE4-2D9D-D9F2-87E3-6C1E8B12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5DBD-9DFA-44EE-7574-95F7A675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41FE15-E296-D9F5-FFFA-402ADB78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017FD-4F8D-DB04-79F4-3C87992B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D4FCD-18CF-9C19-423D-61C1C3A9C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A61C-BBBB-4030-B0E0-7FD69D413113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CC5E7-796A-29F6-D7A8-4D2EC296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E21BC-A08C-A4DA-9326-B4B26D10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2B12-D6C9-434B-BAD6-B8CB471F0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D26C-74F1-793C-6690-342CA8E05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D74C6-9887-1030-CE13-A8FE8643A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aspects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3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CF4C8-CF29-F197-28B8-7DF986A1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8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A71AD-E9BC-1C91-58F8-462AB01B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475"/>
            <a:ext cx="10515600" cy="59458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                          </a:t>
            </a:r>
          </a:p>
          <a:p>
            <a:pPr marL="0" indent="0">
              <a:buNone/>
            </a:pPr>
            <a:r>
              <a:rPr lang="en-US" altLang="ko-KR" dirty="0"/>
              <a:t>Sep 27, 2020 1:11:11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</a:t>
            </a:r>
          </a:p>
          <a:p>
            <a:pPr marL="0" indent="0">
              <a:buNone/>
            </a:pPr>
            <a:r>
              <a:rPr lang="en-US" altLang="ko-KR" dirty="0"/>
              <a:t>INFO: Method executed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@Service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CommentService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CommentService.class.getName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public String </a:t>
            </a:r>
            <a:r>
              <a:rPr lang="en-US" altLang="ko-KR" dirty="0" err="1"/>
              <a:t>publishComment</a:t>
            </a:r>
            <a:r>
              <a:rPr lang="en-US" altLang="ko-KR" dirty="0"/>
              <a:t>(Comment comment) {</a:t>
            </a:r>
          </a:p>
          <a:p>
            <a:pPr marL="0" indent="0">
              <a:buNone/>
            </a:pPr>
            <a:r>
              <a:rPr lang="en-US" altLang="ko-KR" dirty="0"/>
              <a:t>    logger.info("Publishing comment:" + </a:t>
            </a:r>
            <a:r>
              <a:rPr lang="en-US" altLang="ko-KR" dirty="0" err="1"/>
              <a:t>comment.getText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return "SUCCESS";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메서드 이름과 </a:t>
            </a:r>
            <a:r>
              <a:rPr lang="ko-KR" altLang="en-US" dirty="0" err="1"/>
              <a:t>패러미터</a:t>
            </a:r>
            <a:r>
              <a:rPr lang="ko-KR" altLang="en-US" dirty="0"/>
              <a:t> 얻기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methodName</a:t>
            </a:r>
            <a:r>
              <a:rPr lang="en-US" altLang="ko-KR" dirty="0"/>
              <a:t> = </a:t>
            </a:r>
            <a:r>
              <a:rPr lang="en-US" altLang="ko-KR" dirty="0" err="1"/>
              <a:t>joinPoint.getSignature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Object [] arguments = </a:t>
            </a:r>
            <a:r>
              <a:rPr lang="en-US" altLang="ko-KR" dirty="0" err="1"/>
              <a:t>joinPoint.getArgs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93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EE4C1-868C-D36C-1D4A-85C015A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9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ED20C-F074-FA47-9062-408171A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576"/>
            <a:ext cx="10515600" cy="60561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LoggingAspect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LoggingAspect.class.getName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@Around("execution(* services.*.*(..))")</a:t>
            </a:r>
          </a:p>
          <a:p>
            <a:pPr marL="0" indent="0">
              <a:buNone/>
            </a:pPr>
            <a:r>
              <a:rPr lang="en-US" altLang="ko-KR" dirty="0"/>
              <a:t>  public Object log(</a:t>
            </a:r>
            <a:r>
              <a:rPr lang="en-US" altLang="ko-KR" dirty="0" err="1"/>
              <a:t>ProceedingJoinPoint</a:t>
            </a:r>
            <a:r>
              <a:rPr lang="en-US" altLang="ko-KR" dirty="0"/>
              <a:t> </a:t>
            </a:r>
            <a:r>
              <a:rPr lang="en-US" altLang="ko-KR" dirty="0" err="1"/>
              <a:t>joinPoint</a:t>
            </a:r>
            <a:r>
              <a:rPr lang="en-US" altLang="ko-KR" dirty="0"/>
              <a:t>) throws Throwable {</a:t>
            </a:r>
          </a:p>
          <a:p>
            <a:pPr marL="0" indent="0">
              <a:buNone/>
            </a:pPr>
            <a:r>
              <a:rPr lang="en-US" altLang="ko-KR" dirty="0"/>
              <a:t>    String </a:t>
            </a:r>
            <a:r>
              <a:rPr lang="en-US" altLang="ko-KR" dirty="0" err="1"/>
              <a:t>methodName</a:t>
            </a:r>
            <a:r>
              <a:rPr lang="en-US" altLang="ko-KR" dirty="0"/>
              <a:t> =     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joinPoint.getSignature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();                              </a:t>
            </a:r>
          </a:p>
          <a:p>
            <a:pPr marL="0" indent="0">
              <a:buNone/>
            </a:pPr>
            <a:r>
              <a:rPr lang="en-US" altLang="ko-KR" dirty="0"/>
              <a:t>    Object [] arguments = </a:t>
            </a:r>
            <a:r>
              <a:rPr lang="en-US" altLang="ko-KR" dirty="0" err="1"/>
              <a:t>joinPoint.getArgs</a:t>
            </a:r>
            <a:r>
              <a:rPr lang="en-US" altLang="ko-KR" dirty="0"/>
              <a:t>();                  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logger.info("Method " + </a:t>
            </a:r>
            <a:r>
              <a:rPr lang="en-US" altLang="ko-KR" dirty="0" err="1"/>
              <a:t>methodName</a:t>
            </a:r>
            <a:r>
              <a:rPr lang="en-US" altLang="ko-KR" dirty="0"/>
              <a:t> +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" with parameters " + </a:t>
            </a:r>
            <a:r>
              <a:rPr lang="en-US" altLang="ko-KR" dirty="0" err="1"/>
              <a:t>Arrays.asList</a:t>
            </a:r>
            <a:r>
              <a:rPr lang="en-US" altLang="ko-KR" dirty="0"/>
              <a:t>(arguments) +</a:t>
            </a:r>
          </a:p>
          <a:p>
            <a:pPr marL="0" indent="0">
              <a:buNone/>
            </a:pPr>
            <a:r>
              <a:rPr lang="en-US" altLang="ko-KR" dirty="0"/>
              <a:t>        " will execute");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Object </a:t>
            </a:r>
            <a:r>
              <a:rPr lang="en-US" altLang="ko-KR" dirty="0" err="1"/>
              <a:t>returnedByMethod</a:t>
            </a:r>
            <a:r>
              <a:rPr lang="en-US" altLang="ko-KR" dirty="0"/>
              <a:t> = </a:t>
            </a:r>
            <a:r>
              <a:rPr lang="en-US" altLang="ko-KR" dirty="0" err="1"/>
              <a:t>joinPoint.proceed</a:t>
            </a:r>
            <a:r>
              <a:rPr lang="en-US" altLang="ko-KR" dirty="0"/>
              <a:t>();              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logger.info("Method executed and returned " + </a:t>
            </a:r>
            <a:r>
              <a:rPr lang="en-US" altLang="ko-KR" dirty="0" err="1"/>
              <a:t>returnedByMethod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returnedByMethod</a:t>
            </a:r>
            <a:r>
              <a:rPr lang="en-US" altLang="ko-KR" dirty="0"/>
              <a:t>;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6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2D55-3E0E-9D96-6B0D-4E18472D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50497-2692-A70B-CA12-4CFF0627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9526"/>
            <a:ext cx="10515600" cy="60584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aspects </a:t>
            </a:r>
            <a:r>
              <a:rPr lang="ko-KR" altLang="en-US" dirty="0"/>
              <a:t>흐름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2F14E-94B8-15F8-C72F-56A7E4C1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21" y="1730965"/>
            <a:ext cx="832176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F8C5-E4CC-218B-A145-F1370665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22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1DF5C-DC7D-75BF-C3A2-FFD113A1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501"/>
            <a:ext cx="10515600" cy="59596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Main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static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Main.class.getName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  var c = new </a:t>
            </a:r>
            <a:r>
              <a:rPr lang="en-US" altLang="ko-KR" dirty="0" err="1"/>
              <a:t>AnnotationConfigApplicationContext</a:t>
            </a:r>
            <a:r>
              <a:rPr lang="en-US" altLang="ko-KR" dirty="0"/>
              <a:t>(</a:t>
            </a:r>
            <a:r>
              <a:rPr lang="en-US" altLang="ko-KR" dirty="0" err="1"/>
              <a:t>ProjectConfig.class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var service = </a:t>
            </a:r>
            <a:r>
              <a:rPr lang="en-US" altLang="ko-KR" dirty="0" err="1"/>
              <a:t>c.getBean</a:t>
            </a:r>
            <a:r>
              <a:rPr lang="en-US" altLang="ko-KR" dirty="0"/>
              <a:t>(</a:t>
            </a:r>
            <a:r>
              <a:rPr lang="en-US" altLang="ko-KR" dirty="0" err="1"/>
              <a:t>CommentService.class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Comment </a:t>
            </a:r>
            <a:r>
              <a:rPr lang="en-US" altLang="ko-KR" dirty="0" err="1"/>
              <a:t>comment</a:t>
            </a:r>
            <a:r>
              <a:rPr lang="en-US" altLang="ko-KR" dirty="0"/>
              <a:t> = new Comment();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comment.setText</a:t>
            </a:r>
            <a:r>
              <a:rPr lang="en-US" altLang="ko-KR" dirty="0"/>
              <a:t>("Demo comment");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comment.setAuthor</a:t>
            </a:r>
            <a:r>
              <a:rPr lang="en-US" altLang="ko-KR" dirty="0"/>
              <a:t>("Natasha");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String value = </a:t>
            </a:r>
            <a:r>
              <a:rPr lang="en-US" altLang="ko-KR" dirty="0" err="1"/>
              <a:t>service.publishComment</a:t>
            </a:r>
            <a:r>
              <a:rPr lang="en-US" altLang="ko-KR" dirty="0"/>
              <a:t>(comment);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logger.info(value);    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2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C4C7D-3962-6BF4-1074-47EEE277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B30C0-019B-207F-DF8E-94C51A35B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665"/>
            <a:ext cx="10515600" cy="5955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콘솔 화면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Sep 28, 2020 10:49:39 AM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         </a:t>
            </a:r>
          </a:p>
          <a:p>
            <a:pPr marL="0" indent="0">
              <a:buNone/>
            </a:pPr>
            <a:r>
              <a:rPr lang="en-US" altLang="ko-KR" dirty="0"/>
              <a:t>INFO: Method </a:t>
            </a:r>
            <a:r>
              <a:rPr lang="en-US" altLang="ko-KR" dirty="0" err="1"/>
              <a:t>publishComment</a:t>
            </a:r>
            <a:r>
              <a:rPr lang="en-US" altLang="ko-KR" dirty="0"/>
              <a:t> with parameters [Comment{text='Demo comment', </a:t>
            </a:r>
          </a:p>
          <a:p>
            <a:pPr marL="0" indent="0">
              <a:buNone/>
            </a:pPr>
            <a:r>
              <a:rPr lang="en-US" altLang="ko-KR" dirty="0"/>
              <a:t>➥ author='Natasha'}] will execute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28, 2020 10:49:39 AM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publishComment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28, 2020 10:49:39 AM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</a:t>
            </a:r>
          </a:p>
          <a:p>
            <a:pPr marL="0" indent="0">
              <a:buNone/>
            </a:pPr>
            <a:r>
              <a:rPr lang="en-US" altLang="ko-KR" dirty="0"/>
              <a:t>INFO: Method executed and returned SUCCESS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28, 2020 10:49:39 AM </a:t>
            </a:r>
            <a:r>
              <a:rPr lang="en-US" altLang="ko-KR" dirty="0" err="1"/>
              <a:t>main.Main</a:t>
            </a:r>
            <a:r>
              <a:rPr lang="en-US" altLang="ko-KR" dirty="0"/>
              <a:t> main</a:t>
            </a:r>
          </a:p>
          <a:p>
            <a:pPr marL="0" indent="0">
              <a:buNone/>
            </a:pPr>
            <a:r>
              <a:rPr lang="en-US" altLang="ko-KR" dirty="0"/>
              <a:t>INFO: SUCCESS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72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DE992-73E1-670A-6646-93AE9F1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00107-86B9-1719-B2D7-A4E8123D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146"/>
            <a:ext cx="10515600" cy="53958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Aspect</a:t>
            </a:r>
            <a:r>
              <a:rPr lang="ko-KR" altLang="en-US" dirty="0"/>
              <a:t>가 </a:t>
            </a:r>
            <a:r>
              <a:rPr lang="ko-KR" altLang="en-US" dirty="0" err="1"/>
              <a:t>패러미터나</a:t>
            </a:r>
            <a:r>
              <a:rPr lang="ko-KR" altLang="en-US" dirty="0"/>
              <a:t> 반환 값을 바꿀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7D41A-D638-C808-9F54-CB85BBAB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36" y="1377377"/>
            <a:ext cx="8131245" cy="4976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E51670-01BF-A706-0DB1-8D9B15A7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40" y="6416667"/>
            <a:ext cx="3783658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28729-3D7D-2608-AC62-28F8DF6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4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6624B-F1F8-5373-E31D-F9ECC9A5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830"/>
            <a:ext cx="10515600" cy="59229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7200" dirty="0"/>
              <a:t>@Aspect</a:t>
            </a:r>
          </a:p>
          <a:p>
            <a:pPr marL="0" indent="0">
              <a:buNone/>
            </a:pPr>
            <a:r>
              <a:rPr lang="en-US" altLang="ko-KR" sz="7200" dirty="0"/>
              <a:t>public class </a:t>
            </a:r>
            <a:r>
              <a:rPr lang="en-US" altLang="ko-KR" sz="7200" dirty="0" err="1"/>
              <a:t>LoggingAspect</a:t>
            </a:r>
            <a:r>
              <a:rPr lang="en-US" altLang="ko-KR" sz="7200" dirty="0"/>
              <a:t> {</a:t>
            </a:r>
          </a:p>
          <a:p>
            <a:pPr marL="0" indent="0">
              <a:buNone/>
            </a:pPr>
            <a:r>
              <a:rPr lang="en-US" altLang="ko-KR" sz="7200" dirty="0"/>
              <a:t> </a:t>
            </a:r>
          </a:p>
          <a:p>
            <a:pPr marL="0" indent="0">
              <a:buNone/>
            </a:pPr>
            <a:r>
              <a:rPr lang="en-US" altLang="ko-KR" sz="7200" dirty="0"/>
              <a:t>  private Logger </a:t>
            </a:r>
            <a:r>
              <a:rPr lang="en-US" altLang="ko-KR" sz="7200" dirty="0" err="1"/>
              <a:t>logger</a:t>
            </a:r>
            <a:r>
              <a:rPr lang="en-US" altLang="ko-KR" sz="7200" dirty="0"/>
              <a:t> = </a:t>
            </a:r>
          </a:p>
          <a:p>
            <a:pPr marL="0" indent="0">
              <a:buNone/>
            </a:pPr>
            <a:r>
              <a:rPr lang="en-US" altLang="ko-KR" sz="7200" dirty="0"/>
              <a:t>  </a:t>
            </a:r>
            <a:r>
              <a:rPr lang="en-US" altLang="ko-KR" sz="7200" dirty="0" err="1"/>
              <a:t>Logger.getLogger</a:t>
            </a:r>
            <a:r>
              <a:rPr lang="en-US" altLang="ko-KR" sz="7200" dirty="0"/>
              <a:t>(</a:t>
            </a:r>
            <a:r>
              <a:rPr lang="en-US" altLang="ko-KR" sz="7200" dirty="0" err="1"/>
              <a:t>LoggingAspect.class.getName</a:t>
            </a:r>
            <a:r>
              <a:rPr lang="en-US" altLang="ko-KR" sz="7200" dirty="0"/>
              <a:t>());</a:t>
            </a:r>
          </a:p>
          <a:p>
            <a:pPr marL="0" indent="0">
              <a:buNone/>
            </a:pPr>
            <a:r>
              <a:rPr lang="en-US" altLang="ko-KR" sz="7200" dirty="0"/>
              <a:t> </a:t>
            </a:r>
          </a:p>
          <a:p>
            <a:pPr marL="0" indent="0">
              <a:buNone/>
            </a:pPr>
            <a:r>
              <a:rPr lang="en-US" altLang="ko-KR" sz="7200" dirty="0"/>
              <a:t>  @Around("execution(* services.*.*(..))")</a:t>
            </a:r>
          </a:p>
          <a:p>
            <a:pPr marL="0" indent="0">
              <a:buNone/>
            </a:pPr>
            <a:r>
              <a:rPr lang="en-US" altLang="ko-KR" sz="7200" dirty="0"/>
              <a:t>  public Object log(</a:t>
            </a:r>
            <a:r>
              <a:rPr lang="en-US" altLang="ko-KR" sz="7200" dirty="0" err="1"/>
              <a:t>ProceedingJoinPoint</a:t>
            </a:r>
            <a:r>
              <a:rPr lang="en-US" altLang="ko-KR" sz="7200" dirty="0"/>
              <a:t> </a:t>
            </a:r>
            <a:r>
              <a:rPr lang="en-US" altLang="ko-KR" sz="7200" dirty="0" err="1"/>
              <a:t>joinPoint</a:t>
            </a:r>
            <a:r>
              <a:rPr lang="en-US" altLang="ko-KR" sz="7200" dirty="0"/>
              <a:t>) throws Throwable {</a:t>
            </a:r>
          </a:p>
          <a:p>
            <a:pPr marL="0" indent="0">
              <a:buNone/>
            </a:pPr>
            <a:r>
              <a:rPr lang="en-US" altLang="ko-KR" sz="7200" dirty="0"/>
              <a:t>    String </a:t>
            </a:r>
            <a:r>
              <a:rPr lang="en-US" altLang="ko-KR" sz="7200" dirty="0" err="1"/>
              <a:t>methodName</a:t>
            </a:r>
            <a:r>
              <a:rPr lang="en-US" altLang="ko-KR" sz="7200" dirty="0"/>
              <a:t> = </a:t>
            </a:r>
            <a:r>
              <a:rPr lang="en-US" altLang="ko-KR" sz="7200" dirty="0" err="1"/>
              <a:t>joinPoint.getSignature</a:t>
            </a:r>
            <a:r>
              <a:rPr lang="en-US" altLang="ko-KR" sz="7200" dirty="0"/>
              <a:t>().</a:t>
            </a:r>
            <a:r>
              <a:rPr lang="en-US" altLang="ko-KR" sz="7200" dirty="0" err="1"/>
              <a:t>getName</a:t>
            </a:r>
            <a:r>
              <a:rPr lang="en-US" altLang="ko-KR" sz="7200" dirty="0"/>
              <a:t>();</a:t>
            </a:r>
          </a:p>
          <a:p>
            <a:pPr marL="0" indent="0">
              <a:buNone/>
            </a:pPr>
            <a:r>
              <a:rPr lang="en-US" altLang="ko-KR" sz="7200" dirty="0"/>
              <a:t>    Object [] arguments = </a:t>
            </a:r>
            <a:r>
              <a:rPr lang="en-US" altLang="ko-KR" sz="7200" dirty="0" err="1"/>
              <a:t>joinPoint.getArgs</a:t>
            </a:r>
            <a:r>
              <a:rPr lang="en-US" altLang="ko-KR" sz="7200" dirty="0"/>
              <a:t>();</a:t>
            </a:r>
          </a:p>
          <a:p>
            <a:pPr marL="0" indent="0">
              <a:buNone/>
            </a:pPr>
            <a:r>
              <a:rPr lang="en-US" altLang="ko-KR" sz="7200" dirty="0"/>
              <a:t> </a:t>
            </a:r>
          </a:p>
          <a:p>
            <a:pPr marL="0" indent="0">
              <a:buNone/>
            </a:pPr>
            <a:r>
              <a:rPr lang="en-US" altLang="ko-KR" sz="7200" dirty="0"/>
              <a:t> </a:t>
            </a:r>
          </a:p>
          <a:p>
            <a:pPr marL="0" indent="0">
              <a:buNone/>
            </a:pPr>
            <a:r>
              <a:rPr lang="en-US" altLang="ko-KR" sz="7200" dirty="0"/>
              <a:t>    logger.info("Method " + </a:t>
            </a:r>
            <a:r>
              <a:rPr lang="en-US" altLang="ko-KR" sz="7200" dirty="0" err="1"/>
              <a:t>methodName</a:t>
            </a:r>
            <a:r>
              <a:rPr lang="en-US" altLang="ko-KR" sz="7200" dirty="0"/>
              <a:t> +</a:t>
            </a:r>
          </a:p>
          <a:p>
            <a:pPr marL="0" indent="0">
              <a:buNone/>
            </a:pPr>
            <a:r>
              <a:rPr lang="en-US" altLang="ko-KR" sz="7200" dirty="0"/>
              <a:t>        " with parameters " + </a:t>
            </a:r>
            <a:r>
              <a:rPr lang="en-US" altLang="ko-KR" sz="7200" dirty="0" err="1"/>
              <a:t>Arrays.asList</a:t>
            </a:r>
            <a:r>
              <a:rPr lang="en-US" altLang="ko-KR" sz="7200" dirty="0"/>
              <a:t>(arguments) +</a:t>
            </a:r>
          </a:p>
          <a:p>
            <a:pPr marL="0" indent="0">
              <a:buNone/>
            </a:pPr>
            <a:r>
              <a:rPr lang="en-US" altLang="ko-KR" sz="7200" dirty="0"/>
              <a:t>        " will execute");</a:t>
            </a:r>
          </a:p>
          <a:p>
            <a:pPr marL="0" indent="0">
              <a:buNone/>
            </a:pPr>
            <a:r>
              <a:rPr lang="en-US" altLang="ko-KR" sz="7200" dirty="0"/>
              <a:t> </a:t>
            </a:r>
          </a:p>
          <a:p>
            <a:pPr marL="0" indent="0">
              <a:buNone/>
            </a:pPr>
            <a:r>
              <a:rPr lang="en-US" altLang="ko-KR" sz="7200" dirty="0"/>
              <a:t>    Comment </a:t>
            </a:r>
            <a:r>
              <a:rPr lang="en-US" altLang="ko-KR" sz="7200" dirty="0" err="1"/>
              <a:t>comment</a:t>
            </a:r>
            <a:r>
              <a:rPr lang="en-US" altLang="ko-KR" sz="7200" dirty="0"/>
              <a:t> = new Comment();</a:t>
            </a:r>
          </a:p>
          <a:p>
            <a:pPr marL="0" indent="0">
              <a:buNone/>
            </a:pPr>
            <a:r>
              <a:rPr lang="en-US" altLang="ko-KR" sz="7200" dirty="0"/>
              <a:t>    </a:t>
            </a:r>
            <a:r>
              <a:rPr lang="en-US" altLang="ko-KR" sz="7200" dirty="0" err="1"/>
              <a:t>comment.setText</a:t>
            </a:r>
            <a:r>
              <a:rPr lang="en-US" altLang="ko-KR" sz="7200" dirty="0"/>
              <a:t>("Some other text!");</a:t>
            </a:r>
          </a:p>
          <a:p>
            <a:pPr marL="0" indent="0">
              <a:buNone/>
            </a:pPr>
            <a:r>
              <a:rPr lang="en-US" altLang="ko-KR" sz="7200" dirty="0"/>
              <a:t>    Object [] </a:t>
            </a:r>
            <a:r>
              <a:rPr lang="en-US" altLang="ko-KR" sz="7200" dirty="0" err="1"/>
              <a:t>newArguments</a:t>
            </a:r>
            <a:r>
              <a:rPr lang="en-US" altLang="ko-KR" sz="7200" dirty="0"/>
              <a:t> = {comment};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6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0F2F0-53D0-C7D6-DD7D-5CDD474F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2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F3028-C51C-D4EE-159A-5428ACDB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474"/>
            <a:ext cx="10515600" cy="6012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Object </a:t>
            </a:r>
            <a:r>
              <a:rPr lang="en-US" altLang="ko-KR" dirty="0" err="1"/>
              <a:t>returnedByMethod</a:t>
            </a:r>
            <a:r>
              <a:rPr lang="en-US" altLang="ko-KR" dirty="0"/>
              <a:t> = </a:t>
            </a:r>
            <a:r>
              <a:rPr lang="en-US" altLang="ko-KR" dirty="0" err="1"/>
              <a:t>joinPoint.proceed</a:t>
            </a:r>
            <a:r>
              <a:rPr lang="en-US" altLang="ko-KR" dirty="0"/>
              <a:t>(</a:t>
            </a:r>
            <a:r>
              <a:rPr lang="en-US" altLang="ko-KR" dirty="0" err="1"/>
              <a:t>newArguments</a:t>
            </a:r>
            <a:r>
              <a:rPr lang="en-US" altLang="ko-KR" dirty="0"/>
              <a:t>);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logger.info("Method executed and returned " + </a:t>
            </a:r>
            <a:r>
              <a:rPr lang="en-US" altLang="ko-KR" dirty="0" err="1"/>
              <a:t>returnedByMethod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return "FAILED";   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Sep 29, 2020 10:43:51 AM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</a:t>
            </a:r>
          </a:p>
          <a:p>
            <a:pPr marL="0" indent="0">
              <a:buNone/>
            </a:pPr>
            <a:r>
              <a:rPr lang="en-US" altLang="ko-KR" dirty="0"/>
              <a:t>INFO: Method </a:t>
            </a:r>
            <a:r>
              <a:rPr lang="en-US" altLang="ko-KR" dirty="0" err="1"/>
              <a:t>publishComment</a:t>
            </a:r>
            <a:r>
              <a:rPr lang="en-US" altLang="ko-KR" dirty="0"/>
              <a:t> with parameters [Comment{text='Demo comment', </a:t>
            </a:r>
          </a:p>
          <a:p>
            <a:pPr marL="0" indent="0">
              <a:buNone/>
            </a:pPr>
            <a:r>
              <a:rPr lang="en-US" altLang="ko-KR" dirty="0"/>
              <a:t>➥ author='Natasha'}] will execute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10:43:51 AM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publishComment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comment:Some</a:t>
            </a:r>
            <a:r>
              <a:rPr lang="en-US" altLang="ko-KR" dirty="0"/>
              <a:t> other text!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10:43:51 AM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</a:t>
            </a:r>
          </a:p>
          <a:p>
            <a:pPr marL="0" indent="0">
              <a:buNone/>
            </a:pPr>
            <a:r>
              <a:rPr lang="en-US" altLang="ko-KR" dirty="0"/>
              <a:t>INFO: Method executed and returned SUCCESS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10:43:51 AM </a:t>
            </a:r>
            <a:r>
              <a:rPr lang="en-US" altLang="ko-KR" dirty="0" err="1"/>
              <a:t>main.Main</a:t>
            </a:r>
            <a:r>
              <a:rPr lang="en-US" altLang="ko-KR" dirty="0"/>
              <a:t> main</a:t>
            </a:r>
          </a:p>
          <a:p>
            <a:pPr marL="0" indent="0">
              <a:buNone/>
            </a:pPr>
            <a:r>
              <a:rPr lang="en-US" altLang="ko-KR" dirty="0"/>
              <a:t>INFO: FAILED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2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812E-11A7-68B6-8226-C00494D8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8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313EC-48D1-18E7-B473-A8A8EDF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830"/>
            <a:ext cx="10515600" cy="59275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900" dirty="0"/>
              <a:t>Custom aspect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@Retention(RetentionPolicy.RUNTIME)         </a:t>
            </a:r>
          </a:p>
          <a:p>
            <a:pPr marL="0" indent="0">
              <a:buNone/>
            </a:pPr>
            <a:r>
              <a:rPr lang="en-US" altLang="ko-KR" sz="1900" dirty="0"/>
              <a:t>@Target(ElementType.METHOD)                 </a:t>
            </a:r>
          </a:p>
          <a:p>
            <a:pPr marL="0" indent="0">
              <a:buNone/>
            </a:pPr>
            <a:r>
              <a:rPr lang="en-US" altLang="ko-KR" sz="1900" dirty="0"/>
              <a:t>public @interface </a:t>
            </a:r>
            <a:r>
              <a:rPr lang="en-US" altLang="ko-KR" sz="1900" dirty="0" err="1"/>
              <a:t>ToLog</a:t>
            </a:r>
            <a:r>
              <a:rPr lang="en-US" altLang="ko-KR" sz="1900" dirty="0"/>
              <a:t> {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A0FA5C-D0DA-111A-C971-2EFA6532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7" y="1660216"/>
            <a:ext cx="784547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84A2F-55AA-56DC-EF6D-9759F468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5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C540D-462E-EAC3-9B1F-0DB29FD5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160"/>
            <a:ext cx="10515600" cy="58310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@Service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CommentService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CommentService.class.getName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public void </a:t>
            </a:r>
            <a:r>
              <a:rPr lang="en-US" altLang="ko-KR" dirty="0" err="1"/>
              <a:t>publishComment</a:t>
            </a:r>
            <a:r>
              <a:rPr lang="en-US" altLang="ko-KR" dirty="0"/>
              <a:t>(Comment comment) {</a:t>
            </a:r>
          </a:p>
          <a:p>
            <a:pPr marL="0" indent="0">
              <a:buNone/>
            </a:pPr>
            <a:r>
              <a:rPr lang="en-US" altLang="ko-KR" dirty="0"/>
              <a:t>    logger.info("Publishing comment:" + </a:t>
            </a:r>
            <a:r>
              <a:rPr lang="en-US" altLang="ko-KR" dirty="0" err="1"/>
              <a:t>comment.getText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@ToLog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public void </a:t>
            </a:r>
            <a:r>
              <a:rPr lang="en-US" altLang="ko-KR" dirty="0" err="1"/>
              <a:t>deleteComment</a:t>
            </a:r>
            <a:r>
              <a:rPr lang="en-US" altLang="ko-KR" dirty="0"/>
              <a:t>(Comment comment) {</a:t>
            </a:r>
          </a:p>
          <a:p>
            <a:pPr marL="0" indent="0">
              <a:buNone/>
            </a:pPr>
            <a:r>
              <a:rPr lang="en-US" altLang="ko-KR" dirty="0"/>
              <a:t>    logger.info("Deleting comment:" + </a:t>
            </a:r>
            <a:r>
              <a:rPr lang="en-US" altLang="ko-KR" dirty="0" err="1"/>
              <a:t>comment.getText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public void </a:t>
            </a:r>
            <a:r>
              <a:rPr lang="en-US" altLang="ko-KR" dirty="0" err="1"/>
              <a:t>editComment</a:t>
            </a:r>
            <a:r>
              <a:rPr lang="en-US" altLang="ko-KR" dirty="0"/>
              <a:t>(Comment comment) {</a:t>
            </a:r>
          </a:p>
          <a:p>
            <a:pPr marL="0" indent="0">
              <a:buNone/>
            </a:pPr>
            <a:r>
              <a:rPr lang="en-US" altLang="ko-KR" dirty="0"/>
              <a:t>    logger.info("Editing comment:" + </a:t>
            </a:r>
            <a:r>
              <a:rPr lang="en-US" altLang="ko-KR" dirty="0" err="1"/>
              <a:t>comment.getText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3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7E484-4EB9-281D-05F2-6F387A1C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FB67C-21D6-BD8A-022D-1D688E6D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284"/>
            <a:ext cx="10515600" cy="59504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새 프로젝트의 </a:t>
            </a:r>
            <a:r>
              <a:rPr lang="en-US" altLang="ko-KR" dirty="0"/>
              <a:t>pom.xml</a:t>
            </a:r>
          </a:p>
          <a:p>
            <a:pPr marL="0" indent="0">
              <a:buNone/>
            </a:pPr>
            <a:r>
              <a:rPr lang="en-US" altLang="ko-KR" dirty="0"/>
              <a:t>&lt;dependency&gt;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&gt;spring-context&lt;/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&lt;version&gt;5.2.8.RELEASE&lt;/version&gt;</a:t>
            </a:r>
          </a:p>
          <a:p>
            <a:pPr marL="0" indent="0">
              <a:buNone/>
            </a:pPr>
            <a:r>
              <a:rPr lang="en-US" altLang="ko-KR" dirty="0"/>
              <a:t>&lt;/dependency&gt;</a:t>
            </a:r>
          </a:p>
          <a:p>
            <a:pPr marL="0" indent="0">
              <a:buNone/>
            </a:pPr>
            <a:r>
              <a:rPr lang="en-US" altLang="ko-KR" dirty="0"/>
              <a:t>&lt;dependency&gt;                               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&gt;spring-aspects&lt;/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&lt;version&gt;5.2.8.RELEASE&lt;/version&gt;</a:t>
            </a:r>
          </a:p>
          <a:p>
            <a:pPr marL="0" indent="0">
              <a:buNone/>
            </a:pPr>
            <a:r>
              <a:rPr lang="en-US" altLang="ko-KR" dirty="0"/>
              <a:t>&lt;/dependency&gt;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Comment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String text;</a:t>
            </a:r>
          </a:p>
          <a:p>
            <a:pPr marL="0" indent="0">
              <a:buNone/>
            </a:pPr>
            <a:r>
              <a:rPr lang="en-US" altLang="ko-KR" dirty="0"/>
              <a:t>  private String author;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// Omitted getters and setters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19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C6C57-8E03-BB01-DA14-248B811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9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B09BA-4587-8B29-0970-D54FD257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284"/>
            <a:ext cx="10515600" cy="6021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AspectJ pointcut </a:t>
            </a:r>
            <a:r>
              <a:rPr lang="ko-KR" altLang="en-US" sz="1800" dirty="0" err="1"/>
              <a:t>연산식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@Aspect</a:t>
            </a:r>
          </a:p>
          <a:p>
            <a:pPr marL="0" indent="0"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LoggingAspect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private Logger </a:t>
            </a:r>
            <a:r>
              <a:rPr lang="en-US" altLang="ko-KR" sz="1800" dirty="0" err="1"/>
              <a:t>logger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Logger.getLogger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LoggingAspect.class.getName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411AE-A628-AD12-7A78-A2F820E8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6" y="1549259"/>
            <a:ext cx="9404489" cy="34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57702-D34E-2899-8280-EDF6031E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4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8A3CD-23BE-8649-45DE-F8DCAF5C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120"/>
            <a:ext cx="10515600" cy="5982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@Around("@annotation(ToLog)")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public Object log(</a:t>
            </a:r>
            <a:r>
              <a:rPr lang="en-US" altLang="ko-KR" dirty="0" err="1"/>
              <a:t>ProceedingJoinPoint</a:t>
            </a:r>
            <a:r>
              <a:rPr lang="en-US" altLang="ko-KR" dirty="0"/>
              <a:t> </a:t>
            </a:r>
            <a:r>
              <a:rPr lang="en-US" altLang="ko-KR" dirty="0" err="1"/>
              <a:t>joinPoint</a:t>
            </a:r>
            <a:r>
              <a:rPr lang="en-US" altLang="ko-KR" dirty="0"/>
              <a:t>) throws Throwable {</a:t>
            </a:r>
          </a:p>
          <a:p>
            <a:pPr marL="0" indent="0">
              <a:buNone/>
            </a:pPr>
            <a:r>
              <a:rPr lang="en-US" altLang="ko-KR" dirty="0"/>
              <a:t>    // Omitted code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Sep 29, 2020 2:22:42 PM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publishComment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</a:t>
            </a:r>
          </a:p>
          <a:p>
            <a:pPr marL="0" indent="0">
              <a:buNone/>
            </a:pPr>
            <a:r>
              <a:rPr lang="en-US" altLang="ko-KR" dirty="0"/>
              <a:t>Sep 29, 2020 2:22:42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           </a:t>
            </a:r>
          </a:p>
          <a:p>
            <a:pPr marL="0" indent="0">
              <a:buNone/>
            </a:pPr>
            <a:r>
              <a:rPr lang="en-US" altLang="ko-KR" dirty="0"/>
              <a:t>INFO: Method </a:t>
            </a:r>
            <a:r>
              <a:rPr lang="en-US" altLang="ko-KR" dirty="0" err="1"/>
              <a:t>deleteComment</a:t>
            </a:r>
            <a:r>
              <a:rPr lang="en-US" altLang="ko-KR" dirty="0"/>
              <a:t> with parameters [Comment{text='Demo comment',   </a:t>
            </a:r>
          </a:p>
          <a:p>
            <a:pPr marL="0" indent="0">
              <a:buNone/>
            </a:pPr>
            <a:r>
              <a:rPr lang="en-US" altLang="ko-KR" dirty="0"/>
              <a:t>➥ author='Natasha'}] will execute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2:22:42 PM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deleteComment</a:t>
            </a:r>
            <a:r>
              <a:rPr lang="en-US" altLang="ko-KR" dirty="0"/>
              <a:t>              </a:t>
            </a:r>
          </a:p>
          <a:p>
            <a:pPr marL="0" indent="0">
              <a:buNone/>
            </a:pPr>
            <a:r>
              <a:rPr lang="en-US" altLang="ko-KR" dirty="0"/>
              <a:t>INFO: Deleting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2:22:42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           </a:t>
            </a:r>
          </a:p>
          <a:p>
            <a:pPr marL="0" indent="0">
              <a:buNone/>
            </a:pPr>
            <a:r>
              <a:rPr lang="en-US" altLang="ko-KR" dirty="0"/>
              <a:t>INFO: Method executed and returned null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2:22:42 PM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editComment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INFO: Editing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0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12A-FBE4-B4AF-5F83-CE2A59F5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07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6FFE7-9714-CDDE-36A9-500A3F75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0"/>
            <a:ext cx="10515600" cy="6051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LoggingAspect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LoggingAspect.class.getName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@AfterReturning(value = "@annotation(</a:t>
            </a:r>
            <a:r>
              <a:rPr lang="en-US" altLang="ko-KR" dirty="0" err="1"/>
              <a:t>ToLog</a:t>
            </a:r>
            <a:r>
              <a:rPr lang="en-US" altLang="ko-KR" dirty="0"/>
              <a:t>)",                    ❶</a:t>
            </a:r>
          </a:p>
          <a:p>
            <a:pPr marL="0" indent="0">
              <a:buNone/>
            </a:pPr>
            <a:r>
              <a:rPr lang="en-US" altLang="ko-KR" dirty="0"/>
              <a:t>                  returning = "</a:t>
            </a:r>
            <a:r>
              <a:rPr lang="en-US" altLang="ko-KR" dirty="0" err="1"/>
              <a:t>returnedValue</a:t>
            </a:r>
            <a:r>
              <a:rPr lang="en-US" altLang="ko-KR" dirty="0"/>
              <a:t>")                     ❷</a:t>
            </a:r>
          </a:p>
          <a:p>
            <a:pPr marL="0" indent="0">
              <a:buNone/>
            </a:pPr>
            <a:r>
              <a:rPr lang="en-US" altLang="ko-KR" dirty="0"/>
              <a:t>  public void log(Object </a:t>
            </a:r>
            <a:r>
              <a:rPr lang="en-US" altLang="ko-KR" dirty="0" err="1"/>
              <a:t>returnedValue</a:t>
            </a:r>
            <a:r>
              <a:rPr lang="en-US" altLang="ko-KR" dirty="0"/>
              <a:t>) {                          ❸</a:t>
            </a:r>
          </a:p>
          <a:p>
            <a:pPr marL="0" indent="0">
              <a:buNone/>
            </a:pPr>
            <a:r>
              <a:rPr lang="en-US" altLang="ko-KR" dirty="0"/>
              <a:t>    logger.info("Method executed and returned " + </a:t>
            </a:r>
            <a:r>
              <a:rPr lang="en-US" altLang="ko-KR" dirty="0" err="1"/>
              <a:t>returnedValue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Aspect </a:t>
            </a:r>
            <a:r>
              <a:rPr lang="ko-KR" altLang="en-US" dirty="0"/>
              <a:t>실행 순서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4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BFF4-0060-AF4B-AD0C-2A44109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6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D86D9-1824-BC0A-91CC-6DD48660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0"/>
            <a:ext cx="10515600" cy="601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36A20-EA5A-CE9A-059F-71833583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56" y="1453991"/>
            <a:ext cx="7674005" cy="4298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5561F1-5E03-D421-ED8D-6BDAEA92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08" y="5752043"/>
            <a:ext cx="402370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4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129A-8A5E-FD0A-3B45-8348CB6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1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C78A9-D415-9091-4666-2C9808C2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020"/>
            <a:ext cx="10515600" cy="59229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LoggingAspect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LoggingAspect.class.getName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@Around(value = "@annotation(</a:t>
            </a:r>
            <a:r>
              <a:rPr lang="en-US" altLang="ko-KR" dirty="0" err="1"/>
              <a:t>ToLog</a:t>
            </a:r>
            <a:r>
              <a:rPr lang="en-US" altLang="ko-KR" dirty="0"/>
              <a:t>)")</a:t>
            </a:r>
          </a:p>
          <a:p>
            <a:pPr marL="0" indent="0">
              <a:buNone/>
            </a:pPr>
            <a:r>
              <a:rPr lang="en-US" altLang="ko-KR" dirty="0"/>
              <a:t>  public Object log(</a:t>
            </a:r>
            <a:r>
              <a:rPr lang="en-US" altLang="ko-KR" dirty="0" err="1"/>
              <a:t>ProceedingJoinPoint</a:t>
            </a:r>
            <a:r>
              <a:rPr lang="en-US" altLang="ko-KR" dirty="0"/>
              <a:t> </a:t>
            </a:r>
            <a:r>
              <a:rPr lang="en-US" altLang="ko-KR" dirty="0" err="1"/>
              <a:t>joinPoint</a:t>
            </a:r>
            <a:r>
              <a:rPr lang="en-US" altLang="ko-KR" dirty="0"/>
              <a:t>) throws Throwable {</a:t>
            </a:r>
          </a:p>
          <a:p>
            <a:pPr marL="0" indent="0">
              <a:buNone/>
            </a:pPr>
            <a:r>
              <a:rPr lang="en-US" altLang="ko-KR" dirty="0"/>
              <a:t>    logger.info("Logging Aspect: Calling the intercepted method");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Object </a:t>
            </a:r>
            <a:r>
              <a:rPr lang="en-US" altLang="ko-KR" dirty="0" err="1"/>
              <a:t>returnedValue</a:t>
            </a:r>
            <a:r>
              <a:rPr lang="en-US" altLang="ko-KR" dirty="0"/>
              <a:t> = </a:t>
            </a:r>
            <a:r>
              <a:rPr lang="en-US" altLang="ko-KR" dirty="0" err="1"/>
              <a:t>joinPoint.proceed</a:t>
            </a:r>
            <a:r>
              <a:rPr lang="en-US" altLang="ko-KR" dirty="0"/>
              <a:t>();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logger.info("Logging Aspect: Method executed and returned " + 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returnedValue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returnedValue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1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9AA33-86DA-ED4E-2018-B3C4E76E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1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01BE6-5960-4EFC-B3EC-99D27FEC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40"/>
            <a:ext cx="10515600" cy="59458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SecurityAspect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SecurityAspect.class.getName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@Around(value = "@annotation(</a:t>
            </a:r>
            <a:r>
              <a:rPr lang="en-US" altLang="ko-KR" dirty="0" err="1"/>
              <a:t>ToLog</a:t>
            </a:r>
            <a:r>
              <a:rPr lang="en-US" altLang="ko-KR" dirty="0"/>
              <a:t>)")</a:t>
            </a:r>
          </a:p>
          <a:p>
            <a:pPr marL="0" indent="0">
              <a:buNone/>
            </a:pPr>
            <a:r>
              <a:rPr lang="en-US" altLang="ko-KR" dirty="0"/>
              <a:t>  public Object secure(</a:t>
            </a:r>
            <a:r>
              <a:rPr lang="en-US" altLang="ko-KR" dirty="0" err="1"/>
              <a:t>ProceedingJoinPoint</a:t>
            </a:r>
            <a:r>
              <a:rPr lang="en-US" altLang="ko-KR" dirty="0"/>
              <a:t> </a:t>
            </a:r>
            <a:r>
              <a:rPr lang="en-US" altLang="ko-KR" dirty="0" err="1"/>
              <a:t>joinPoint</a:t>
            </a:r>
            <a:r>
              <a:rPr lang="en-US" altLang="ko-KR" dirty="0"/>
              <a:t>) throws Throwable {</a:t>
            </a:r>
          </a:p>
          <a:p>
            <a:pPr marL="0" indent="0">
              <a:buNone/>
            </a:pPr>
            <a:r>
              <a:rPr lang="en-US" altLang="ko-KR" dirty="0"/>
              <a:t>    logger.info("Security Aspect: Calling the intercepted method");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Object </a:t>
            </a:r>
            <a:r>
              <a:rPr lang="en-US" altLang="ko-KR" dirty="0" err="1"/>
              <a:t>returnedValue</a:t>
            </a:r>
            <a:r>
              <a:rPr lang="en-US" altLang="ko-KR" dirty="0"/>
              <a:t> = </a:t>
            </a:r>
            <a:r>
              <a:rPr lang="en-US" altLang="ko-KR" dirty="0" err="1"/>
              <a:t>joinPoint.proceed</a:t>
            </a:r>
            <a:r>
              <a:rPr lang="en-US" altLang="ko-KR" dirty="0"/>
              <a:t>();    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logger.info("Security Aspect: Method executed and returned " + </a:t>
            </a:r>
          </a:p>
          <a:p>
            <a:pPr marL="0" indent="0">
              <a:buNone/>
            </a:pPr>
            <a:r>
              <a:rPr lang="en-US" altLang="ko-KR" dirty="0"/>
              <a:t>                 </a:t>
            </a:r>
            <a:r>
              <a:rPr lang="en-US" altLang="ko-KR" dirty="0" err="1"/>
              <a:t>returnedValue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returnedValue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663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5514C-8716-3CB0-BF37-FEFD55BD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7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11396-29F6-10A7-A0E3-866B0527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906"/>
            <a:ext cx="10515600" cy="6005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8000" dirty="0"/>
              <a:t>@Service</a:t>
            </a:r>
          </a:p>
          <a:p>
            <a:pPr marL="0" indent="0">
              <a:buNone/>
            </a:pPr>
            <a:r>
              <a:rPr lang="en-US" altLang="ko-KR" sz="8000" dirty="0"/>
              <a:t>public class </a:t>
            </a:r>
            <a:r>
              <a:rPr lang="en-US" altLang="ko-KR" sz="8000" dirty="0" err="1"/>
              <a:t>CommentService</a:t>
            </a:r>
            <a:r>
              <a:rPr lang="en-US" altLang="ko-KR" sz="8000" dirty="0"/>
              <a:t> {</a:t>
            </a:r>
          </a:p>
          <a:p>
            <a:pPr marL="0" indent="0">
              <a:buNone/>
            </a:pPr>
            <a:r>
              <a:rPr lang="en-US" altLang="ko-KR" sz="8000" dirty="0"/>
              <a:t> </a:t>
            </a:r>
          </a:p>
          <a:p>
            <a:pPr marL="0" indent="0">
              <a:buNone/>
            </a:pPr>
            <a:r>
              <a:rPr lang="en-US" altLang="ko-KR" sz="8000" dirty="0"/>
              <a:t>  private Logger </a:t>
            </a:r>
            <a:r>
              <a:rPr lang="en-US" altLang="ko-KR" sz="8000" dirty="0" err="1"/>
              <a:t>logger</a:t>
            </a:r>
            <a:r>
              <a:rPr lang="en-US" altLang="ko-KR" sz="8000" dirty="0"/>
              <a:t> = </a:t>
            </a:r>
          </a:p>
          <a:p>
            <a:pPr marL="0" indent="0">
              <a:buNone/>
            </a:pPr>
            <a:r>
              <a:rPr lang="en-US" altLang="ko-KR" sz="8000" dirty="0"/>
              <a:t>    </a:t>
            </a:r>
            <a:r>
              <a:rPr lang="en-US" altLang="ko-KR" sz="8000" dirty="0" err="1"/>
              <a:t>Logger.getLogger</a:t>
            </a:r>
            <a:r>
              <a:rPr lang="en-US" altLang="ko-KR" sz="8000" dirty="0"/>
              <a:t>(</a:t>
            </a:r>
            <a:r>
              <a:rPr lang="en-US" altLang="ko-KR" sz="8000" dirty="0" err="1"/>
              <a:t>CommentService.class.getName</a:t>
            </a:r>
            <a:r>
              <a:rPr lang="en-US" altLang="ko-KR" sz="8000" dirty="0"/>
              <a:t>());</a:t>
            </a:r>
          </a:p>
          <a:p>
            <a:pPr marL="0" indent="0">
              <a:buNone/>
            </a:pPr>
            <a:r>
              <a:rPr lang="en-US" altLang="ko-KR" sz="8000" dirty="0"/>
              <a:t> </a:t>
            </a:r>
          </a:p>
          <a:p>
            <a:pPr marL="0" indent="0">
              <a:buNone/>
            </a:pPr>
            <a:r>
              <a:rPr lang="en-US" altLang="ko-KR" sz="8000" dirty="0"/>
              <a:t>  @ToLog</a:t>
            </a:r>
          </a:p>
          <a:p>
            <a:pPr marL="0" indent="0">
              <a:buNone/>
            </a:pPr>
            <a:r>
              <a:rPr lang="en-US" altLang="ko-KR" sz="8000" dirty="0"/>
              <a:t>  public String </a:t>
            </a:r>
            <a:r>
              <a:rPr lang="en-US" altLang="ko-KR" sz="8000" dirty="0" err="1"/>
              <a:t>publishComment</a:t>
            </a:r>
            <a:r>
              <a:rPr lang="en-US" altLang="ko-KR" sz="8000" dirty="0"/>
              <a:t>(Comment comment) {</a:t>
            </a:r>
          </a:p>
          <a:p>
            <a:pPr marL="0" indent="0">
              <a:buNone/>
            </a:pPr>
            <a:r>
              <a:rPr lang="en-US" altLang="ko-KR" sz="8000" dirty="0"/>
              <a:t>    logger.info("Publishing comment:" + </a:t>
            </a:r>
            <a:r>
              <a:rPr lang="en-US" altLang="ko-KR" sz="8000" dirty="0" err="1"/>
              <a:t>comment.getText</a:t>
            </a:r>
            <a:r>
              <a:rPr lang="en-US" altLang="ko-KR" sz="8000" dirty="0"/>
              <a:t>());</a:t>
            </a:r>
          </a:p>
          <a:p>
            <a:pPr marL="0" indent="0">
              <a:buNone/>
            </a:pPr>
            <a:r>
              <a:rPr lang="en-US" altLang="ko-KR" sz="8000" dirty="0"/>
              <a:t>    return "SUCCESS";</a:t>
            </a:r>
          </a:p>
          <a:p>
            <a:pPr marL="0" indent="0">
              <a:buNone/>
            </a:pPr>
            <a:r>
              <a:rPr lang="en-US" altLang="ko-KR" sz="8000" dirty="0"/>
              <a:t>  }</a:t>
            </a:r>
          </a:p>
          <a:p>
            <a:pPr marL="0" indent="0">
              <a:buNone/>
            </a:pPr>
            <a:r>
              <a:rPr lang="en-US" altLang="ko-KR" sz="8000" dirty="0"/>
              <a:t> </a:t>
            </a:r>
          </a:p>
          <a:p>
            <a:pPr marL="0" indent="0">
              <a:buNone/>
            </a:pPr>
            <a:r>
              <a:rPr lang="en-US" altLang="ko-KR" sz="8000" dirty="0"/>
              <a:t>}</a:t>
            </a:r>
          </a:p>
          <a:p>
            <a:pPr marL="0" indent="0">
              <a:buNone/>
            </a:pPr>
            <a:endParaRPr lang="en-US" altLang="ko-KR" sz="8000" dirty="0"/>
          </a:p>
          <a:p>
            <a:pPr marL="0" indent="0">
              <a:buNone/>
            </a:pPr>
            <a:r>
              <a:rPr lang="en-US" altLang="ko-KR" sz="8000" dirty="0"/>
              <a:t>@Configuration</a:t>
            </a:r>
          </a:p>
          <a:p>
            <a:pPr marL="0" indent="0">
              <a:buNone/>
            </a:pPr>
            <a:r>
              <a:rPr lang="en-US" altLang="ko-KR" sz="8000" dirty="0"/>
              <a:t>@ComponentScan(basePackages = "services")</a:t>
            </a:r>
          </a:p>
          <a:p>
            <a:pPr marL="0" indent="0">
              <a:buNone/>
            </a:pPr>
            <a:r>
              <a:rPr lang="en-US" altLang="ko-KR" sz="8000" dirty="0"/>
              <a:t>@EnableAspectJAutoProxy</a:t>
            </a:r>
          </a:p>
          <a:p>
            <a:pPr marL="0" indent="0">
              <a:buNone/>
            </a:pPr>
            <a:r>
              <a:rPr lang="en-US" altLang="ko-KR" sz="8000" dirty="0"/>
              <a:t>public class </a:t>
            </a:r>
            <a:r>
              <a:rPr lang="en-US" altLang="ko-KR" sz="8000" dirty="0" err="1"/>
              <a:t>ProjectConfig</a:t>
            </a:r>
            <a:r>
              <a:rPr lang="en-US" altLang="ko-KR" sz="8000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46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5FF6E-0F40-4D41-5FB0-7E3DE3AB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46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7B49-048B-436D-0FD6-6C6CC1AF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906"/>
            <a:ext cx="10515600" cy="59780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@Bean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public </a:t>
            </a:r>
            <a:r>
              <a:rPr lang="en-US" altLang="ko-KR" dirty="0" err="1"/>
              <a:t>LoggingAspect</a:t>
            </a:r>
            <a:r>
              <a:rPr lang="en-US" altLang="ko-KR" dirty="0"/>
              <a:t> </a:t>
            </a:r>
            <a:r>
              <a:rPr lang="en-US" altLang="ko-KR" dirty="0" err="1"/>
              <a:t>loggingAspect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return new </a:t>
            </a:r>
            <a:r>
              <a:rPr lang="en-US" altLang="ko-KR" dirty="0" err="1"/>
              <a:t>LoggingAspect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@Bean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public </a:t>
            </a:r>
            <a:r>
              <a:rPr lang="en-US" altLang="ko-KR" dirty="0" err="1"/>
              <a:t>SecurityAspect</a:t>
            </a:r>
            <a:r>
              <a:rPr lang="en-US" altLang="ko-KR" dirty="0"/>
              <a:t> </a:t>
            </a:r>
            <a:r>
              <a:rPr lang="en-US" altLang="ko-KR" dirty="0" err="1"/>
              <a:t>securityAspect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return new </a:t>
            </a:r>
            <a:r>
              <a:rPr lang="en-US" altLang="ko-KR" dirty="0" err="1"/>
              <a:t>SecurityAspect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Sep 29, 2020 6:04:22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 </a:t>
            </a:r>
          </a:p>
          <a:p>
            <a:pPr marL="0" indent="0">
              <a:buNone/>
            </a:pPr>
            <a:r>
              <a:rPr lang="en-US" altLang="ko-KR" dirty="0"/>
              <a:t>INFO: Logging Aspect: Calling the intercepted method             </a:t>
            </a:r>
          </a:p>
          <a:p>
            <a:pPr marL="0" indent="0">
              <a:buNone/>
            </a:pPr>
            <a:r>
              <a:rPr lang="en-US" altLang="ko-KR" dirty="0"/>
              <a:t>Sep 29, 2020 6:04:22 PM </a:t>
            </a:r>
            <a:r>
              <a:rPr lang="en-US" altLang="ko-KR" dirty="0" err="1"/>
              <a:t>aspects.SecurityAspect</a:t>
            </a:r>
            <a:r>
              <a:rPr lang="en-US" altLang="ko-KR" dirty="0"/>
              <a:t> secure            </a:t>
            </a:r>
          </a:p>
          <a:p>
            <a:pPr marL="0" indent="0">
              <a:buNone/>
            </a:pPr>
            <a:r>
              <a:rPr lang="en-US" altLang="ko-KR" dirty="0"/>
              <a:t>INFO: Security Aspect: Calling the intercepted method            </a:t>
            </a:r>
          </a:p>
          <a:p>
            <a:pPr marL="0" indent="0">
              <a:buNone/>
            </a:pPr>
            <a:r>
              <a:rPr lang="en-US" altLang="ko-KR" dirty="0"/>
              <a:t>Sep 29, 2020 6:04:22 PM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publishComment</a:t>
            </a: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   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6:04:22 PM </a:t>
            </a:r>
            <a:r>
              <a:rPr lang="en-US" altLang="ko-KR" dirty="0" err="1"/>
              <a:t>aspects.SecurityAspect</a:t>
            </a:r>
            <a:r>
              <a:rPr lang="en-US" altLang="ko-KR" dirty="0"/>
              <a:t> secure            </a:t>
            </a:r>
          </a:p>
          <a:p>
            <a:pPr marL="0" indent="0">
              <a:buNone/>
            </a:pPr>
            <a:r>
              <a:rPr lang="en-US" altLang="ko-KR" dirty="0"/>
              <a:t>INFO: Security Aspect: Method executed and returned SUCCESS      </a:t>
            </a:r>
          </a:p>
          <a:p>
            <a:pPr marL="0" indent="0">
              <a:buNone/>
            </a:pPr>
            <a:r>
              <a:rPr lang="en-US" altLang="ko-KR" dirty="0"/>
              <a:t>Sep 29, 2020 6:04:22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 </a:t>
            </a:r>
          </a:p>
          <a:p>
            <a:pPr marL="0" indent="0">
              <a:buNone/>
            </a:pPr>
            <a:r>
              <a:rPr lang="en-US" altLang="ko-KR" dirty="0"/>
              <a:t>INFO: Logging Aspect: Method executed and returned SUCCESS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43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1477-2E92-0668-AFE9-DB7E0544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2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5603F-7C57-852A-2F8B-48C75CF2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336"/>
            <a:ext cx="10515600" cy="6067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2900" dirty="0"/>
              <a:t>실행 고리</a:t>
            </a:r>
            <a:endParaRPr lang="en-US" altLang="ko-KR" sz="29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@Order(1)                        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SecurityAspect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// Omitted code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315DFA-F29B-36E1-FF94-690CC012F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074"/>
            <a:ext cx="8397968" cy="30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E9E7-0DEC-9AE3-C543-F8A8D205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18E91-CF9A-598D-8717-AC86CA9B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550"/>
            <a:ext cx="10515600" cy="6028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@Order(2)                     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LoggingAspect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// Omitted code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Sep 29, 2020 6:38:20 PM </a:t>
            </a:r>
            <a:r>
              <a:rPr lang="en-US" altLang="ko-KR" dirty="0" err="1"/>
              <a:t>aspects.SecurityAspect</a:t>
            </a:r>
            <a:r>
              <a:rPr lang="en-US" altLang="ko-KR" dirty="0"/>
              <a:t> secure           </a:t>
            </a:r>
          </a:p>
          <a:p>
            <a:pPr marL="0" indent="0">
              <a:buNone/>
            </a:pPr>
            <a:r>
              <a:rPr lang="en-US" altLang="ko-KR" dirty="0"/>
              <a:t>INFO: Security Aspect: Calling the intercepted method           </a:t>
            </a:r>
          </a:p>
          <a:p>
            <a:pPr marL="0" indent="0">
              <a:buNone/>
            </a:pPr>
            <a:r>
              <a:rPr lang="en-US" altLang="ko-KR" dirty="0"/>
              <a:t>Sep 29, 2020 6:38:20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</a:t>
            </a:r>
          </a:p>
          <a:p>
            <a:pPr marL="0" indent="0">
              <a:buNone/>
            </a:pPr>
            <a:r>
              <a:rPr lang="en-US" altLang="ko-KR" dirty="0"/>
              <a:t>INFO: Logging Aspect: Calling the intercepted method            </a:t>
            </a:r>
          </a:p>
          <a:p>
            <a:pPr marL="0" indent="0">
              <a:buNone/>
            </a:pPr>
            <a:r>
              <a:rPr lang="en-US" altLang="ko-KR" dirty="0"/>
              <a:t>Sep 29, 2020 6:38:20 PM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publishComment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                           </a:t>
            </a:r>
          </a:p>
          <a:p>
            <a:pPr marL="0" indent="0">
              <a:buNone/>
            </a:pPr>
            <a:r>
              <a:rPr lang="en-US" altLang="ko-KR" dirty="0"/>
              <a:t>Sep 29, 2020 6:38:20 PM </a:t>
            </a:r>
            <a:r>
              <a:rPr lang="en-US" altLang="ko-KR" dirty="0" err="1"/>
              <a:t>aspects.LoggingAspect</a:t>
            </a:r>
            <a:r>
              <a:rPr lang="en-US" altLang="ko-KR" dirty="0"/>
              <a:t> log               </a:t>
            </a:r>
          </a:p>
          <a:p>
            <a:pPr marL="0" indent="0">
              <a:buNone/>
            </a:pPr>
            <a:r>
              <a:rPr lang="en-US" altLang="ko-KR" dirty="0"/>
              <a:t>INFO: Logging Aspect: Method executed and returned SUCCESS      </a:t>
            </a:r>
          </a:p>
          <a:p>
            <a:pPr marL="0" indent="0">
              <a:buNone/>
            </a:pPr>
            <a:r>
              <a:rPr lang="en-US" altLang="ko-KR" dirty="0"/>
              <a:t>Sep 29, 2020 6:38:20 PM </a:t>
            </a:r>
            <a:r>
              <a:rPr lang="en-US" altLang="ko-KR" dirty="0" err="1"/>
              <a:t>aspects.SecurityAspect</a:t>
            </a:r>
            <a:r>
              <a:rPr lang="en-US" altLang="ko-KR" dirty="0"/>
              <a:t> secure           </a:t>
            </a:r>
          </a:p>
          <a:p>
            <a:pPr marL="0" indent="0">
              <a:buNone/>
            </a:pPr>
            <a:r>
              <a:rPr lang="en-US" altLang="ko-KR" dirty="0"/>
              <a:t>INFO: Security Aspect: Method executed and returned SUCCESS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023F-AAA8-D6E4-6494-67FC440F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69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C70B-E7FB-6309-7621-080E41E3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146"/>
            <a:ext cx="10515600" cy="6005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6400" dirty="0"/>
              <a:t>@Service                                                   </a:t>
            </a:r>
          </a:p>
          <a:p>
            <a:pPr marL="0" indent="0">
              <a:buNone/>
            </a:pPr>
            <a:r>
              <a:rPr lang="en-US" altLang="ko-KR" sz="6400" dirty="0"/>
              <a:t>public class </a:t>
            </a:r>
            <a:r>
              <a:rPr lang="en-US" altLang="ko-KR" sz="6400" dirty="0" err="1"/>
              <a:t>CommentService</a:t>
            </a:r>
            <a:r>
              <a:rPr lang="en-US" altLang="ko-KR" sz="6400" dirty="0"/>
              <a:t> {</a:t>
            </a:r>
          </a:p>
          <a:p>
            <a:pPr marL="0" indent="0">
              <a:buNone/>
            </a:pPr>
            <a:r>
              <a:rPr lang="en-US" altLang="ko-KR" sz="6400" dirty="0"/>
              <a:t> </a:t>
            </a:r>
          </a:p>
          <a:p>
            <a:pPr marL="0" indent="0">
              <a:buNone/>
            </a:pPr>
            <a:r>
              <a:rPr lang="en-US" altLang="ko-KR" sz="6400" dirty="0"/>
              <a:t>  private Logger </a:t>
            </a:r>
            <a:r>
              <a:rPr lang="en-US" altLang="ko-KR" sz="6400" dirty="0" err="1"/>
              <a:t>logger</a:t>
            </a:r>
            <a:r>
              <a:rPr lang="en-US" altLang="ko-KR" sz="6400" dirty="0"/>
              <a:t> =                                  </a:t>
            </a:r>
          </a:p>
          <a:p>
            <a:pPr marL="0" indent="0">
              <a:buNone/>
            </a:pPr>
            <a:r>
              <a:rPr lang="en-US" altLang="ko-KR" sz="6400" dirty="0"/>
              <a:t>    </a:t>
            </a:r>
            <a:r>
              <a:rPr lang="en-US" altLang="ko-KR" sz="6400" dirty="0" err="1"/>
              <a:t>Logger.getLogger</a:t>
            </a:r>
            <a:r>
              <a:rPr lang="en-US" altLang="ko-KR" sz="6400" dirty="0"/>
              <a:t>(</a:t>
            </a:r>
            <a:r>
              <a:rPr lang="en-US" altLang="ko-KR" sz="6400" dirty="0" err="1"/>
              <a:t>CommentService.class.getName</a:t>
            </a:r>
            <a:r>
              <a:rPr lang="en-US" altLang="ko-KR" sz="6400" dirty="0"/>
              <a:t>());</a:t>
            </a:r>
          </a:p>
          <a:p>
            <a:pPr marL="0" indent="0">
              <a:buNone/>
            </a:pPr>
            <a:r>
              <a:rPr lang="en-US" altLang="ko-KR" sz="6400" dirty="0"/>
              <a:t> </a:t>
            </a:r>
          </a:p>
          <a:p>
            <a:pPr marL="0" indent="0">
              <a:buNone/>
            </a:pPr>
            <a:r>
              <a:rPr lang="en-US" altLang="ko-KR" sz="6400" dirty="0"/>
              <a:t>  public void </a:t>
            </a:r>
            <a:r>
              <a:rPr lang="en-US" altLang="ko-KR" sz="6400" dirty="0" err="1"/>
              <a:t>publishComment</a:t>
            </a:r>
            <a:r>
              <a:rPr lang="en-US" altLang="ko-KR" sz="6400" dirty="0"/>
              <a:t>(Comment comment) {            </a:t>
            </a:r>
          </a:p>
          <a:p>
            <a:pPr marL="0" indent="0">
              <a:buNone/>
            </a:pPr>
            <a:r>
              <a:rPr lang="en-US" altLang="ko-KR" sz="6400" dirty="0"/>
              <a:t>    logger.info("Publishing comment:" + </a:t>
            </a:r>
            <a:r>
              <a:rPr lang="en-US" altLang="ko-KR" sz="6400" dirty="0" err="1"/>
              <a:t>comment.getText</a:t>
            </a:r>
            <a:r>
              <a:rPr lang="en-US" altLang="ko-KR" sz="6400" dirty="0"/>
              <a:t>());</a:t>
            </a:r>
          </a:p>
          <a:p>
            <a:pPr marL="0" indent="0">
              <a:buNone/>
            </a:pPr>
            <a:r>
              <a:rPr lang="en-US" altLang="ko-KR" sz="6400" dirty="0"/>
              <a:t> }</a:t>
            </a:r>
          </a:p>
          <a:p>
            <a:pPr marL="0" indent="0">
              <a:buNone/>
            </a:pPr>
            <a:r>
              <a:rPr lang="en-US" altLang="ko-KR" sz="6400" dirty="0"/>
              <a:t>}</a:t>
            </a:r>
          </a:p>
          <a:p>
            <a:pPr marL="0" indent="0">
              <a:buNone/>
            </a:pPr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@Configuration</a:t>
            </a:r>
          </a:p>
          <a:p>
            <a:pPr marL="0" indent="0">
              <a:buNone/>
            </a:pPr>
            <a:r>
              <a:rPr lang="en-US" altLang="ko-KR" sz="6400" dirty="0"/>
              <a:t>@ComponentScan(basePackages = "services")   </a:t>
            </a:r>
          </a:p>
          <a:p>
            <a:pPr marL="0" indent="0">
              <a:buNone/>
            </a:pPr>
            <a:r>
              <a:rPr lang="en-US" altLang="ko-KR" sz="6400" dirty="0"/>
              <a:t>public class </a:t>
            </a:r>
            <a:r>
              <a:rPr lang="en-US" altLang="ko-KR" sz="6400" dirty="0" err="1"/>
              <a:t>ProjectConfig</a:t>
            </a:r>
            <a:r>
              <a:rPr lang="en-US" altLang="ko-KR" sz="6400" dirty="0"/>
              <a:t> {</a:t>
            </a:r>
          </a:p>
          <a:p>
            <a:pPr marL="0" indent="0">
              <a:buNone/>
            </a:pPr>
            <a:r>
              <a:rPr lang="en-US" altLang="ko-KR" sz="6400" dirty="0"/>
              <a:t>}</a:t>
            </a:r>
          </a:p>
          <a:p>
            <a:pPr marL="0" indent="0">
              <a:buNone/>
            </a:pPr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public class Main {</a:t>
            </a:r>
          </a:p>
          <a:p>
            <a:pPr marL="0" indent="0">
              <a:buNone/>
            </a:pPr>
            <a:r>
              <a:rPr lang="en-US" altLang="ko-KR" sz="6400" dirty="0"/>
              <a:t> </a:t>
            </a:r>
          </a:p>
          <a:p>
            <a:pPr marL="0" indent="0">
              <a:buNone/>
            </a:pPr>
            <a:r>
              <a:rPr lang="en-US" altLang="ko-KR" sz="6400" dirty="0"/>
              <a:t>  public static void main(String[] </a:t>
            </a:r>
            <a:r>
              <a:rPr lang="en-US" altLang="ko-KR" sz="6400" dirty="0" err="1"/>
              <a:t>args</a:t>
            </a:r>
            <a:r>
              <a:rPr lang="en-US" altLang="ko-KR" sz="6400" dirty="0"/>
              <a:t>) {</a:t>
            </a:r>
          </a:p>
          <a:p>
            <a:pPr marL="0" indent="0">
              <a:buNone/>
            </a:pPr>
            <a:r>
              <a:rPr lang="en-US" altLang="ko-KR" sz="6400" dirty="0"/>
              <a:t>    var c = new </a:t>
            </a:r>
            <a:r>
              <a:rPr lang="en-US" altLang="ko-KR" sz="6400" dirty="0" err="1"/>
              <a:t>AnnotationConfigApplicationContext</a:t>
            </a:r>
            <a:r>
              <a:rPr lang="en-US" altLang="ko-KR" sz="6400" dirty="0"/>
              <a:t>(</a:t>
            </a:r>
            <a:r>
              <a:rPr lang="en-US" altLang="ko-KR" sz="6400" dirty="0" err="1"/>
              <a:t>ProjectConfig.class</a:t>
            </a:r>
            <a:r>
              <a:rPr lang="en-US" altLang="ko-KR" sz="6400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1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FE3E0-BFB8-4991-6A9D-AA24DA2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47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(29)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E3EF2-3AF4-36C7-F81A-4806F871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602"/>
            <a:ext cx="10515600" cy="544636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실행 고리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0CC48-245B-CCE0-5226-A0EBFFD0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903"/>
            <a:ext cx="8603726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97B1-FF58-A5AB-84F7-78BE202B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FEF21-58D9-A466-B52E-1B7DD372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550"/>
            <a:ext cx="10515600" cy="60286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var service = </a:t>
            </a:r>
            <a:r>
              <a:rPr lang="en-US" altLang="ko-KR" dirty="0" err="1"/>
              <a:t>c.getBean</a:t>
            </a:r>
            <a:r>
              <a:rPr lang="en-US" altLang="ko-KR" dirty="0"/>
              <a:t>(</a:t>
            </a:r>
            <a:r>
              <a:rPr lang="en-US" altLang="ko-KR" dirty="0" err="1"/>
              <a:t>CommentService.class</a:t>
            </a:r>
            <a:r>
              <a:rPr lang="en-US" altLang="ko-KR" dirty="0"/>
              <a:t>);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Comment </a:t>
            </a:r>
            <a:r>
              <a:rPr lang="en-US" altLang="ko-KR" dirty="0" err="1"/>
              <a:t>comment</a:t>
            </a:r>
            <a:r>
              <a:rPr lang="en-US" altLang="ko-KR" dirty="0"/>
              <a:t> = new Comment();            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comment.setText</a:t>
            </a:r>
            <a:r>
              <a:rPr lang="en-US" altLang="ko-KR" dirty="0"/>
              <a:t>("Demo comment");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comment.setAuthor</a:t>
            </a:r>
            <a:r>
              <a:rPr lang="en-US" altLang="ko-KR" dirty="0"/>
              <a:t>("Natasha");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service.publishComment</a:t>
            </a:r>
            <a:r>
              <a:rPr lang="en-US" altLang="ko-KR" dirty="0"/>
              <a:t>(comment);                 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 결과 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Sep 26, 2020 12:39:53 PM </a:t>
            </a:r>
            <a:r>
              <a:rPr lang="en-US" altLang="ko-KR" dirty="0" err="1"/>
              <a:t>services.CommentService</a:t>
            </a:r>
            <a:r>
              <a:rPr lang="en-US" altLang="ko-KR" dirty="0"/>
              <a:t> </a:t>
            </a:r>
            <a:r>
              <a:rPr lang="en-US" altLang="ko-KR" dirty="0" err="1"/>
              <a:t>publishComment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INFO: Publishing </a:t>
            </a:r>
            <a:r>
              <a:rPr lang="en-US" altLang="ko-KR" dirty="0" err="1"/>
              <a:t>comment:Demo</a:t>
            </a:r>
            <a:r>
              <a:rPr lang="en-US" altLang="ko-KR" dirty="0"/>
              <a:t> comment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7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DF644-1300-02EC-3BC9-CD8AD8B3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2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2455F-4386-7DF5-2C83-5CA00675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0"/>
            <a:ext cx="10515600" cy="59531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AspectJ </a:t>
            </a:r>
            <a:r>
              <a:rPr lang="ko-KR" altLang="en-US" sz="2000" dirty="0"/>
              <a:t>설정 순서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C15E1-DD18-124D-4493-06AFD5D6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33" y="1313915"/>
            <a:ext cx="7734322" cy="54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702AF-B415-BFED-7CE0-97D0F273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21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AD03A-9C6E-1FE8-26FF-8D6F3245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40"/>
            <a:ext cx="10515600" cy="59275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@Configuration</a:t>
            </a:r>
          </a:p>
          <a:p>
            <a:pPr marL="0" indent="0">
              <a:buNone/>
            </a:pPr>
            <a:r>
              <a:rPr lang="en-US" altLang="ko-KR" dirty="0"/>
              <a:t>@ComponentScan(basePackages = "services")</a:t>
            </a:r>
          </a:p>
          <a:p>
            <a:pPr marL="0" indent="0">
              <a:buNone/>
            </a:pPr>
            <a:r>
              <a:rPr lang="en-US" altLang="ko-KR" dirty="0"/>
              <a:t>@EnableAspectJAutoProxy                    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ProjectConfig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LoggingAspect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public void log() {</a:t>
            </a:r>
          </a:p>
          <a:p>
            <a:pPr marL="0" indent="0">
              <a:buNone/>
            </a:pPr>
            <a:r>
              <a:rPr lang="en-US" altLang="ko-KR" dirty="0"/>
              <a:t>    // To implement later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@Configuration</a:t>
            </a:r>
          </a:p>
          <a:p>
            <a:pPr marL="0" indent="0">
              <a:buNone/>
            </a:pPr>
            <a:r>
              <a:rPr lang="en-US" altLang="ko-KR" dirty="0"/>
              <a:t>@ComponentScan(basePackages = "services")</a:t>
            </a:r>
          </a:p>
          <a:p>
            <a:pPr marL="0" indent="0">
              <a:buNone/>
            </a:pPr>
            <a:r>
              <a:rPr lang="en-US" altLang="ko-KR" dirty="0"/>
              <a:t>@EnableAspectJAutoProxy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ProjectConfig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@Bean                            </a:t>
            </a:r>
          </a:p>
          <a:p>
            <a:pPr marL="0" indent="0">
              <a:buNone/>
            </a:pPr>
            <a:r>
              <a:rPr lang="en-US" altLang="ko-KR" dirty="0"/>
              <a:t>  public </a:t>
            </a:r>
            <a:r>
              <a:rPr lang="en-US" altLang="ko-KR" dirty="0" err="1"/>
              <a:t>LoggingAspect</a:t>
            </a:r>
            <a:r>
              <a:rPr lang="en-US" altLang="ko-KR" dirty="0"/>
              <a:t> aspect() {</a:t>
            </a:r>
          </a:p>
          <a:p>
            <a:pPr marL="0" indent="0">
              <a:buNone/>
            </a:pPr>
            <a:r>
              <a:rPr lang="en-US" altLang="ko-KR" dirty="0"/>
              <a:t>    return new </a:t>
            </a:r>
            <a:r>
              <a:rPr lang="en-US" altLang="ko-KR" dirty="0" err="1"/>
              <a:t>LoggingAspect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1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3B6-C6F6-1E6D-0BC2-C68CA1F2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4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55A95-4F75-96F8-3B38-47F77F81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40"/>
            <a:ext cx="10515600" cy="58907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@Aspect</a:t>
            </a:r>
          </a:p>
          <a:p>
            <a:pPr marL="0" indent="0"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LoggingAspect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  @Around("execution(* services.*.*(..))")            </a:t>
            </a:r>
          </a:p>
          <a:p>
            <a:pPr marL="0" indent="0">
              <a:buNone/>
            </a:pPr>
            <a:r>
              <a:rPr lang="en-US" altLang="ko-KR" sz="1400" dirty="0"/>
              <a:t>  public void log(</a:t>
            </a:r>
            <a:r>
              <a:rPr lang="en-US" altLang="ko-KR" sz="1400" dirty="0" err="1"/>
              <a:t>ProceedingJoinPoint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joinPoint</a:t>
            </a:r>
            <a:r>
              <a:rPr lang="en-US" altLang="ko-KR" sz="1400" dirty="0"/>
              <a:t>) {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joinPoint.proceed</a:t>
            </a:r>
            <a:r>
              <a:rPr lang="en-US" altLang="ko-KR" sz="1400" dirty="0"/>
              <a:t>();                              </a:t>
            </a:r>
          </a:p>
          <a:p>
            <a:pPr marL="0" indent="0">
              <a:buNone/>
            </a:pPr>
            <a:r>
              <a:rPr lang="en-US" altLang="ko-KR" sz="1400" dirty="0"/>
              <a:t> 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A676A-1171-7E77-A502-39EBE50C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95" y="2462725"/>
            <a:ext cx="8333192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BBCC1-B7BF-0CE2-8FFB-1BB6E38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72A0D-A9C2-8174-8771-32608029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981"/>
            <a:ext cx="10515600" cy="60332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aspects’ behavior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@Aspect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LoggingAspect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private Logger </a:t>
            </a:r>
            <a:r>
              <a:rPr lang="en-US" altLang="ko-KR" dirty="0" err="1"/>
              <a:t>logger</a:t>
            </a:r>
            <a:r>
              <a:rPr lang="en-US" altLang="ko-KR" dirty="0"/>
              <a:t> = </a:t>
            </a:r>
            <a:r>
              <a:rPr lang="en-US" altLang="ko-KR" dirty="0" err="1"/>
              <a:t>Logger.getLogger</a:t>
            </a:r>
            <a:r>
              <a:rPr lang="en-US" altLang="ko-KR" dirty="0"/>
              <a:t>(</a:t>
            </a:r>
            <a:r>
              <a:rPr lang="en-US" altLang="ko-KR" dirty="0" err="1"/>
              <a:t>LoggingAspect.class.getName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@Around("execution(* services.*.*(..))")</a:t>
            </a:r>
          </a:p>
          <a:p>
            <a:pPr marL="0" indent="0">
              <a:buNone/>
            </a:pPr>
            <a:r>
              <a:rPr lang="en-US" altLang="ko-KR" dirty="0"/>
              <a:t>  public void log(</a:t>
            </a:r>
            <a:r>
              <a:rPr lang="en-US" altLang="ko-KR" dirty="0" err="1"/>
              <a:t>ProceedingJoinPoint</a:t>
            </a:r>
            <a:r>
              <a:rPr lang="en-US" altLang="ko-KR" dirty="0"/>
              <a:t> </a:t>
            </a:r>
            <a:r>
              <a:rPr lang="en-US" altLang="ko-KR" dirty="0" err="1"/>
              <a:t>joinPoint</a:t>
            </a:r>
            <a:r>
              <a:rPr lang="en-US" altLang="ko-KR" dirty="0"/>
              <a:t>) throws Throwable {</a:t>
            </a:r>
          </a:p>
          <a:p>
            <a:pPr marL="0" indent="0">
              <a:buNone/>
            </a:pPr>
            <a:r>
              <a:rPr lang="en-US" altLang="ko-KR" dirty="0"/>
              <a:t>    logger.info("Method will execute");                        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joinPoint.proceed</a:t>
            </a:r>
            <a:r>
              <a:rPr lang="en-US" altLang="ko-KR" dirty="0"/>
              <a:t>();  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logger.info("Method executed");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837C96-BC7A-6F45-C412-6DE6D88D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91" y="1530880"/>
            <a:ext cx="831414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5A76-C128-FCE4-27C7-3B9F4A1F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8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aspects    </a:t>
            </a:r>
            <a:r>
              <a:rPr lang="en-US" altLang="ko-KR" sz="2400" dirty="0"/>
              <a:t>(8)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84EA0-423B-8745-77B7-BAFD6EBD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475"/>
            <a:ext cx="10515600" cy="59458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800" dirty="0"/>
              <a:t>proceed() call</a:t>
            </a:r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r>
              <a:rPr lang="ko-KR" altLang="en-US" sz="4800" dirty="0"/>
              <a:t>실행 결과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Sep 27, 2020 1:11:11 PM </a:t>
            </a:r>
            <a:r>
              <a:rPr lang="en-US" altLang="ko-KR" sz="4800" dirty="0" err="1"/>
              <a:t>aspects.LoggingAspect</a:t>
            </a:r>
            <a:r>
              <a:rPr lang="en-US" altLang="ko-KR" sz="4800" dirty="0"/>
              <a:t> log</a:t>
            </a:r>
          </a:p>
          <a:p>
            <a:pPr marL="0" indent="0">
              <a:buNone/>
            </a:pPr>
            <a:r>
              <a:rPr lang="en-US" altLang="ko-KR" sz="4800" dirty="0"/>
              <a:t>INFO: Method will execute                                       </a:t>
            </a:r>
          </a:p>
          <a:p>
            <a:pPr marL="0" indent="0">
              <a:buNone/>
            </a:pPr>
            <a:r>
              <a:rPr lang="en-US" altLang="ko-KR" sz="4800" dirty="0"/>
              <a:t>Sep 27, 2020 1:11:11 PM </a:t>
            </a:r>
            <a:r>
              <a:rPr lang="en-US" altLang="ko-KR" sz="4800" dirty="0" err="1"/>
              <a:t>services.CommentService</a:t>
            </a:r>
            <a:r>
              <a:rPr lang="en-US" altLang="ko-KR" sz="4800" dirty="0"/>
              <a:t> </a:t>
            </a:r>
            <a:r>
              <a:rPr lang="en-US" altLang="ko-KR" sz="4800" dirty="0" err="1"/>
              <a:t>publishComment</a:t>
            </a:r>
            <a:endParaRPr lang="en-US" altLang="ko-KR" sz="4800" dirty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E93EC-0038-5BE5-B297-A8E4FB8C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79" y="1340149"/>
            <a:ext cx="8759949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3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2089</Words>
  <Application>Microsoft Office PowerPoint</Application>
  <PresentationFormat>와이드스크린</PresentationFormat>
  <Paragraphs>466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Spring</vt:lpstr>
      <vt:lpstr>aspects    (1)</vt:lpstr>
      <vt:lpstr>aspects    (2)</vt:lpstr>
      <vt:lpstr>aspects    (3)</vt:lpstr>
      <vt:lpstr>aspects    (4)</vt:lpstr>
      <vt:lpstr>aspects    (5)</vt:lpstr>
      <vt:lpstr>aspects    (6)</vt:lpstr>
      <vt:lpstr>aspects    (7)</vt:lpstr>
      <vt:lpstr>aspects    (8)</vt:lpstr>
      <vt:lpstr>aspects    (9)</vt:lpstr>
      <vt:lpstr>aspects    (10)</vt:lpstr>
      <vt:lpstr>aspects    (11)</vt:lpstr>
      <vt:lpstr>aspects    (12)</vt:lpstr>
      <vt:lpstr>aspects    (13)</vt:lpstr>
      <vt:lpstr>PowerPoint 프레젠테이션</vt:lpstr>
      <vt:lpstr>aspects    (15)</vt:lpstr>
      <vt:lpstr>aspects    (16)</vt:lpstr>
      <vt:lpstr>aspects    (17)</vt:lpstr>
      <vt:lpstr>aspects    (18)</vt:lpstr>
      <vt:lpstr>aspects    (19)</vt:lpstr>
      <vt:lpstr>aspects    (20)</vt:lpstr>
      <vt:lpstr>aspects    (21)</vt:lpstr>
      <vt:lpstr>aspects    (22)</vt:lpstr>
      <vt:lpstr>aspects    (23)</vt:lpstr>
      <vt:lpstr>aspects    (24)</vt:lpstr>
      <vt:lpstr>aspects    (25)</vt:lpstr>
      <vt:lpstr>aspects    (26)</vt:lpstr>
      <vt:lpstr>aspects    (27)</vt:lpstr>
      <vt:lpstr>aspects    (28)</vt:lpstr>
      <vt:lpstr>aspects    (29)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Cheong Luke</dc:creator>
  <cp:lastModifiedBy>Cheong Luke</cp:lastModifiedBy>
  <cp:revision>10</cp:revision>
  <dcterms:created xsi:type="dcterms:W3CDTF">2022-09-28T14:28:57Z</dcterms:created>
  <dcterms:modified xsi:type="dcterms:W3CDTF">2022-09-28T16:12:27Z</dcterms:modified>
</cp:coreProperties>
</file>