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6" r:id="rId4"/>
    <p:sldId id="258" r:id="rId5"/>
    <p:sldId id="267" r:id="rId6"/>
    <p:sldId id="259" r:id="rId7"/>
    <p:sldId id="272" r:id="rId8"/>
    <p:sldId id="265" r:id="rId9"/>
    <p:sldId id="286" r:id="rId10"/>
    <p:sldId id="268" r:id="rId11"/>
    <p:sldId id="270" r:id="rId12"/>
    <p:sldId id="260" r:id="rId13"/>
    <p:sldId id="273" r:id="rId14"/>
    <p:sldId id="274" r:id="rId15"/>
    <p:sldId id="287" r:id="rId16"/>
    <p:sldId id="288" r:id="rId17"/>
    <p:sldId id="261" r:id="rId18"/>
    <p:sldId id="275" r:id="rId19"/>
    <p:sldId id="264" r:id="rId20"/>
    <p:sldId id="276" r:id="rId21"/>
    <p:sldId id="277" r:id="rId22"/>
    <p:sldId id="289" r:id="rId23"/>
    <p:sldId id="290" r:id="rId24"/>
    <p:sldId id="291" r:id="rId25"/>
    <p:sldId id="271" r:id="rId26"/>
    <p:sldId id="263" r:id="rId27"/>
    <p:sldId id="262" r:id="rId28"/>
    <p:sldId id="279" r:id="rId29"/>
    <p:sldId id="280" r:id="rId30"/>
    <p:sldId id="281" r:id="rId31"/>
    <p:sldId id="282" r:id="rId32"/>
    <p:sldId id="283" r:id="rId33"/>
    <p:sldId id="284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7"/>
    <p:restoredTop sz="92749"/>
  </p:normalViewPr>
  <p:slideViewPr>
    <p:cSldViewPr>
      <p:cViewPr varScale="1">
        <p:scale>
          <a:sx n="116" d="100"/>
          <a:sy n="116" d="100"/>
        </p:scale>
        <p:origin x="11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F9DC7-B1D4-483E-8EC8-D657875AFCD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8A91D-7A91-4D77-BFAD-348CD61FDD09}">
      <dgm:prSet phldrT="[Text]"/>
      <dgm:spPr/>
      <dgm:t>
        <a:bodyPr/>
        <a:lstStyle/>
        <a:p>
          <a:r>
            <a:rPr lang="en-US" dirty="0" smtClean="0"/>
            <a:t>Error</a:t>
          </a:r>
          <a:endParaRPr lang="en-US" dirty="0"/>
        </a:p>
      </dgm:t>
    </dgm:pt>
    <dgm:pt modelId="{F58C2870-00F5-4BE5-920E-7FBF43C48DC0}" type="parTrans" cxnId="{C722B1BB-4A4B-4EC4-8780-BB7B07393FD6}">
      <dgm:prSet/>
      <dgm:spPr/>
      <dgm:t>
        <a:bodyPr/>
        <a:lstStyle/>
        <a:p>
          <a:endParaRPr lang="en-US"/>
        </a:p>
      </dgm:t>
    </dgm:pt>
    <dgm:pt modelId="{B65512EE-30E5-4D62-BB24-857CDC7BB8D6}" type="sibTrans" cxnId="{C722B1BB-4A4B-4EC4-8780-BB7B07393FD6}">
      <dgm:prSet/>
      <dgm:spPr/>
      <dgm:t>
        <a:bodyPr/>
        <a:lstStyle/>
        <a:p>
          <a:endParaRPr lang="en-US"/>
        </a:p>
      </dgm:t>
    </dgm:pt>
    <dgm:pt modelId="{B1FE0C71-BA86-47DC-AAC0-CFBC53631641}">
      <dgm:prSet phldrT="[Text]"/>
      <dgm:spPr/>
      <dgm:t>
        <a:bodyPr/>
        <a:lstStyle/>
        <a:p>
          <a:r>
            <a:rPr lang="en-US" dirty="0" smtClean="0"/>
            <a:t>Exception</a:t>
          </a:r>
          <a:endParaRPr lang="en-US" dirty="0"/>
        </a:p>
      </dgm:t>
    </dgm:pt>
    <dgm:pt modelId="{14859B34-1B02-4705-9BAA-F104591B5CB7}" type="parTrans" cxnId="{66B34573-E776-4F7E-861F-F03B1DC16F57}">
      <dgm:prSet/>
      <dgm:spPr/>
      <dgm:t>
        <a:bodyPr/>
        <a:lstStyle/>
        <a:p>
          <a:endParaRPr lang="en-US"/>
        </a:p>
      </dgm:t>
    </dgm:pt>
    <dgm:pt modelId="{7E82B50A-946F-41DE-8BB7-32D9BD492AA6}" type="sibTrans" cxnId="{66B34573-E776-4F7E-861F-F03B1DC16F57}">
      <dgm:prSet/>
      <dgm:spPr/>
      <dgm:t>
        <a:bodyPr/>
        <a:lstStyle/>
        <a:p>
          <a:endParaRPr lang="en-US"/>
        </a:p>
      </dgm:t>
    </dgm:pt>
    <dgm:pt modelId="{E9A9499F-9F4B-468D-9275-5A9E5C056DB7}">
      <dgm:prSet phldrT="[Text]"/>
      <dgm:spPr/>
      <dgm:t>
        <a:bodyPr/>
        <a:lstStyle/>
        <a:p>
          <a:r>
            <a:rPr lang="en-US" dirty="0" err="1" smtClean="0"/>
            <a:t>IOException</a:t>
          </a:r>
          <a:endParaRPr lang="en-US" dirty="0"/>
        </a:p>
      </dgm:t>
    </dgm:pt>
    <dgm:pt modelId="{8D4F70EE-BB2C-49E4-9B9D-D56A4FCA901A}" type="parTrans" cxnId="{4CA88B02-CABF-43F7-B1FD-4FA38B5799FF}">
      <dgm:prSet/>
      <dgm:spPr/>
      <dgm:t>
        <a:bodyPr/>
        <a:lstStyle/>
        <a:p>
          <a:endParaRPr lang="en-US"/>
        </a:p>
      </dgm:t>
    </dgm:pt>
    <dgm:pt modelId="{CDF7C4CA-798D-4ACF-8542-3326BDCF0B26}" type="sibTrans" cxnId="{4CA88B02-CABF-43F7-B1FD-4FA38B5799FF}">
      <dgm:prSet/>
      <dgm:spPr/>
      <dgm:t>
        <a:bodyPr/>
        <a:lstStyle/>
        <a:p>
          <a:endParaRPr lang="en-US"/>
        </a:p>
      </dgm:t>
    </dgm:pt>
    <dgm:pt modelId="{1AB0C03B-C51B-477A-9BCD-44568187F3CC}">
      <dgm:prSet phldrT="[Text]"/>
      <dgm:spPr/>
      <dgm:t>
        <a:bodyPr/>
        <a:lstStyle/>
        <a:p>
          <a:r>
            <a:rPr lang="en-US" dirty="0" err="1" smtClean="0"/>
            <a:t>ClassNotFoundException</a:t>
          </a:r>
          <a:endParaRPr lang="en-US" dirty="0"/>
        </a:p>
      </dgm:t>
    </dgm:pt>
    <dgm:pt modelId="{9D4C9E39-05D2-4B20-99B0-2FD01D7BE144}" type="parTrans" cxnId="{7F7E29AD-7F9C-4B6B-9757-DB9AF40B9BD4}">
      <dgm:prSet/>
      <dgm:spPr/>
      <dgm:t>
        <a:bodyPr/>
        <a:lstStyle/>
        <a:p>
          <a:endParaRPr lang="en-US"/>
        </a:p>
      </dgm:t>
    </dgm:pt>
    <dgm:pt modelId="{D7B1A002-F3D4-4685-BAA6-5F4E39B868A9}" type="sibTrans" cxnId="{7F7E29AD-7F9C-4B6B-9757-DB9AF40B9BD4}">
      <dgm:prSet/>
      <dgm:spPr/>
      <dgm:t>
        <a:bodyPr/>
        <a:lstStyle/>
        <a:p>
          <a:endParaRPr lang="en-US"/>
        </a:p>
      </dgm:t>
    </dgm:pt>
    <dgm:pt modelId="{81695F54-B4A8-4F2B-83AF-1DA983ECAA07}">
      <dgm:prSet phldrT="[Text]"/>
      <dgm:spPr/>
      <dgm:t>
        <a:bodyPr/>
        <a:lstStyle/>
        <a:p>
          <a:r>
            <a:rPr lang="en-US" dirty="0" err="1" smtClean="0"/>
            <a:t>CloneNotSupportedException</a:t>
          </a:r>
          <a:endParaRPr lang="en-US" dirty="0"/>
        </a:p>
      </dgm:t>
    </dgm:pt>
    <dgm:pt modelId="{D9A1B976-CE52-41D2-84D0-09F6D03A36CC}" type="parTrans" cxnId="{A7D66E7C-C2C9-4BC9-A703-673C51A9648D}">
      <dgm:prSet/>
      <dgm:spPr/>
      <dgm:t>
        <a:bodyPr/>
        <a:lstStyle/>
        <a:p>
          <a:endParaRPr lang="en-US"/>
        </a:p>
      </dgm:t>
    </dgm:pt>
    <dgm:pt modelId="{BDCA2AE2-E95D-4B39-982D-7534D8443037}" type="sibTrans" cxnId="{A7D66E7C-C2C9-4BC9-A703-673C51A9648D}">
      <dgm:prSet/>
      <dgm:spPr/>
      <dgm:t>
        <a:bodyPr/>
        <a:lstStyle/>
        <a:p>
          <a:endParaRPr lang="en-US"/>
        </a:p>
      </dgm:t>
    </dgm:pt>
    <dgm:pt modelId="{8FC99329-66DC-4F12-81E6-090231469BEA}">
      <dgm:prSet phldrT="[Text]"/>
      <dgm:spPr/>
      <dgm:t>
        <a:bodyPr/>
        <a:lstStyle/>
        <a:p>
          <a:r>
            <a:rPr lang="en-US" dirty="0" err="1" smtClean="0"/>
            <a:t>RuntimeException</a:t>
          </a:r>
          <a:endParaRPr lang="en-US" dirty="0"/>
        </a:p>
      </dgm:t>
    </dgm:pt>
    <dgm:pt modelId="{C9C1AACE-FB88-4700-9282-FC9B8D7C2ABD}" type="parTrans" cxnId="{E7F88D3D-1556-4B67-B0FB-E6C2A57196A7}">
      <dgm:prSet/>
      <dgm:spPr/>
      <dgm:t>
        <a:bodyPr/>
        <a:lstStyle/>
        <a:p>
          <a:endParaRPr lang="en-US"/>
        </a:p>
      </dgm:t>
    </dgm:pt>
    <dgm:pt modelId="{CBD9A19C-4619-481F-8A52-ED8623E9FD75}" type="sibTrans" cxnId="{E7F88D3D-1556-4B67-B0FB-E6C2A57196A7}">
      <dgm:prSet/>
      <dgm:spPr/>
      <dgm:t>
        <a:bodyPr/>
        <a:lstStyle/>
        <a:p>
          <a:endParaRPr lang="en-US"/>
        </a:p>
      </dgm:t>
    </dgm:pt>
    <dgm:pt modelId="{104828CF-5304-420A-9C70-2744AAC398DC}">
      <dgm:prSet phldrT="[Text]"/>
      <dgm:spPr/>
      <dgm:t>
        <a:bodyPr/>
        <a:lstStyle/>
        <a:p>
          <a:r>
            <a:rPr lang="en-US" dirty="0" err="1" smtClean="0"/>
            <a:t>EOFException</a:t>
          </a:r>
          <a:endParaRPr lang="en-US" dirty="0"/>
        </a:p>
      </dgm:t>
    </dgm:pt>
    <dgm:pt modelId="{DCD4C028-B05A-4CC6-AC38-905D055F7CD9}" type="parTrans" cxnId="{854D2F38-7DC5-4F9B-B8F2-0BF25EE71805}">
      <dgm:prSet/>
      <dgm:spPr/>
      <dgm:t>
        <a:bodyPr/>
        <a:lstStyle/>
        <a:p>
          <a:endParaRPr lang="en-US"/>
        </a:p>
      </dgm:t>
    </dgm:pt>
    <dgm:pt modelId="{3D624222-A749-47F2-AC3E-5342CEAEA36A}" type="sibTrans" cxnId="{854D2F38-7DC5-4F9B-B8F2-0BF25EE71805}">
      <dgm:prSet/>
      <dgm:spPr/>
      <dgm:t>
        <a:bodyPr/>
        <a:lstStyle/>
        <a:p>
          <a:endParaRPr lang="en-US"/>
        </a:p>
      </dgm:t>
    </dgm:pt>
    <dgm:pt modelId="{5659D345-4F37-4A72-9770-72A63B9D8926}">
      <dgm:prSet phldrT="[Text]"/>
      <dgm:spPr/>
      <dgm:t>
        <a:bodyPr/>
        <a:lstStyle/>
        <a:p>
          <a:r>
            <a:rPr lang="en-US" dirty="0" err="1" smtClean="0"/>
            <a:t>FileNotFoundException</a:t>
          </a:r>
          <a:endParaRPr lang="en-US" dirty="0"/>
        </a:p>
      </dgm:t>
    </dgm:pt>
    <dgm:pt modelId="{1FCA2573-CD6F-4122-AD53-C1255013B2E8}" type="parTrans" cxnId="{32871039-58FA-4C62-B2B1-B34F629FA06E}">
      <dgm:prSet/>
      <dgm:spPr/>
      <dgm:t>
        <a:bodyPr/>
        <a:lstStyle/>
        <a:p>
          <a:endParaRPr lang="en-US"/>
        </a:p>
      </dgm:t>
    </dgm:pt>
    <dgm:pt modelId="{8A15BAFA-D6B6-488F-BAC8-A414118F137A}" type="sibTrans" cxnId="{32871039-58FA-4C62-B2B1-B34F629FA06E}">
      <dgm:prSet/>
      <dgm:spPr/>
      <dgm:t>
        <a:bodyPr/>
        <a:lstStyle/>
        <a:p>
          <a:endParaRPr lang="en-US"/>
        </a:p>
      </dgm:t>
    </dgm:pt>
    <dgm:pt modelId="{C9DB3FE8-AD61-4A05-A55D-764E5322AC50}">
      <dgm:prSet phldrT="[Text]"/>
      <dgm:spPr/>
      <dgm:t>
        <a:bodyPr/>
        <a:lstStyle/>
        <a:p>
          <a:r>
            <a:rPr lang="en-US" dirty="0" err="1" smtClean="0"/>
            <a:t>MalformedURLException</a:t>
          </a:r>
          <a:endParaRPr lang="en-US" dirty="0"/>
        </a:p>
      </dgm:t>
    </dgm:pt>
    <dgm:pt modelId="{3A3CE5EB-D8CD-436F-9F66-FFE8FD555817}" type="parTrans" cxnId="{DA425313-F2BC-4DEE-BB03-D1A1C9CF4326}">
      <dgm:prSet/>
      <dgm:spPr/>
      <dgm:t>
        <a:bodyPr/>
        <a:lstStyle/>
        <a:p>
          <a:endParaRPr lang="en-US"/>
        </a:p>
      </dgm:t>
    </dgm:pt>
    <dgm:pt modelId="{7E280E7C-8669-4E2E-A1EA-97B59181DB36}" type="sibTrans" cxnId="{DA425313-F2BC-4DEE-BB03-D1A1C9CF4326}">
      <dgm:prSet/>
      <dgm:spPr/>
      <dgm:t>
        <a:bodyPr/>
        <a:lstStyle/>
        <a:p>
          <a:endParaRPr lang="en-US"/>
        </a:p>
      </dgm:t>
    </dgm:pt>
    <dgm:pt modelId="{414DAF2C-5BD2-47E0-B400-DCD4F44E79C4}">
      <dgm:prSet phldrT="[Text]"/>
      <dgm:spPr/>
      <dgm:t>
        <a:bodyPr/>
        <a:lstStyle/>
        <a:p>
          <a:r>
            <a:rPr lang="en-US" dirty="0" err="1" smtClean="0"/>
            <a:t>UnknownHostException</a:t>
          </a:r>
          <a:endParaRPr lang="en-US" dirty="0"/>
        </a:p>
      </dgm:t>
    </dgm:pt>
    <dgm:pt modelId="{774F19EA-6C4D-4A07-A875-3E7721B8887F}" type="parTrans" cxnId="{7088C381-EF72-4C22-912C-1D9C47BE1621}">
      <dgm:prSet/>
      <dgm:spPr/>
      <dgm:t>
        <a:bodyPr/>
        <a:lstStyle/>
        <a:p>
          <a:endParaRPr lang="en-US"/>
        </a:p>
      </dgm:t>
    </dgm:pt>
    <dgm:pt modelId="{58B0CD47-5A84-47F2-A4DD-7C7F1DEE9B96}" type="sibTrans" cxnId="{7088C381-EF72-4C22-912C-1D9C47BE1621}">
      <dgm:prSet/>
      <dgm:spPr/>
      <dgm:t>
        <a:bodyPr/>
        <a:lstStyle/>
        <a:p>
          <a:endParaRPr lang="en-US"/>
        </a:p>
      </dgm:t>
    </dgm:pt>
    <dgm:pt modelId="{874283E1-9500-4195-8054-617AE87674A3}">
      <dgm:prSet phldrT="[Text]"/>
      <dgm:spPr/>
      <dgm:t>
        <a:bodyPr/>
        <a:lstStyle/>
        <a:p>
          <a:r>
            <a:rPr lang="en-US" dirty="0" err="1" smtClean="0"/>
            <a:t>ArithmeticException</a:t>
          </a:r>
          <a:endParaRPr lang="en-US" dirty="0"/>
        </a:p>
      </dgm:t>
    </dgm:pt>
    <dgm:pt modelId="{36D8D304-DA2A-4552-ABF2-AFD461CAF66B}" type="parTrans" cxnId="{8FEA3A14-8DEF-4537-99B6-D46583634A34}">
      <dgm:prSet/>
      <dgm:spPr/>
      <dgm:t>
        <a:bodyPr/>
        <a:lstStyle/>
        <a:p>
          <a:endParaRPr lang="en-US"/>
        </a:p>
      </dgm:t>
    </dgm:pt>
    <dgm:pt modelId="{23998F17-D281-4EB3-9FDE-0DA521AE2731}" type="sibTrans" cxnId="{8FEA3A14-8DEF-4537-99B6-D46583634A34}">
      <dgm:prSet/>
      <dgm:spPr/>
      <dgm:t>
        <a:bodyPr/>
        <a:lstStyle/>
        <a:p>
          <a:endParaRPr lang="en-US"/>
        </a:p>
      </dgm:t>
    </dgm:pt>
    <dgm:pt modelId="{FFCBE18C-B7C2-4174-A54D-0D4616AC8A13}">
      <dgm:prSet phldrT="[Text]"/>
      <dgm:spPr/>
      <dgm:t>
        <a:bodyPr/>
        <a:lstStyle/>
        <a:p>
          <a:r>
            <a:rPr lang="en-US" dirty="0" err="1" smtClean="0"/>
            <a:t>ClassCastException</a:t>
          </a:r>
          <a:endParaRPr lang="en-US" dirty="0"/>
        </a:p>
      </dgm:t>
    </dgm:pt>
    <dgm:pt modelId="{618F592C-58E9-49A4-86F5-42EC82A40377}" type="parTrans" cxnId="{12429BA9-0B1C-4A21-B208-2242684921D9}">
      <dgm:prSet/>
      <dgm:spPr/>
      <dgm:t>
        <a:bodyPr/>
        <a:lstStyle/>
        <a:p>
          <a:endParaRPr lang="en-US"/>
        </a:p>
      </dgm:t>
    </dgm:pt>
    <dgm:pt modelId="{E65DD6D0-76FA-442B-967F-9A6E49B3537B}" type="sibTrans" cxnId="{12429BA9-0B1C-4A21-B208-2242684921D9}">
      <dgm:prSet/>
      <dgm:spPr/>
      <dgm:t>
        <a:bodyPr/>
        <a:lstStyle/>
        <a:p>
          <a:endParaRPr lang="en-US"/>
        </a:p>
      </dgm:t>
    </dgm:pt>
    <dgm:pt modelId="{E48E4549-CBF9-41D7-9494-19FE5561721E}">
      <dgm:prSet phldrT="[Text]"/>
      <dgm:spPr/>
      <dgm:t>
        <a:bodyPr/>
        <a:lstStyle/>
        <a:p>
          <a:r>
            <a:rPr lang="en-US" dirty="0" err="1" smtClean="0"/>
            <a:t>IllegalArgumentException</a:t>
          </a:r>
          <a:endParaRPr lang="en-US" dirty="0"/>
        </a:p>
      </dgm:t>
    </dgm:pt>
    <dgm:pt modelId="{66129EFC-D90A-48D1-AF0C-EFAE479B30BC}" type="parTrans" cxnId="{9848CBEA-46BE-47C6-B57C-CA8D7EBCE9A1}">
      <dgm:prSet/>
      <dgm:spPr/>
      <dgm:t>
        <a:bodyPr/>
        <a:lstStyle/>
        <a:p>
          <a:endParaRPr lang="en-US"/>
        </a:p>
      </dgm:t>
    </dgm:pt>
    <dgm:pt modelId="{8640D392-2F89-444D-A8BB-4903992F9004}" type="sibTrans" cxnId="{9848CBEA-46BE-47C6-B57C-CA8D7EBCE9A1}">
      <dgm:prSet/>
      <dgm:spPr/>
      <dgm:t>
        <a:bodyPr/>
        <a:lstStyle/>
        <a:p>
          <a:endParaRPr lang="en-US"/>
        </a:p>
      </dgm:t>
    </dgm:pt>
    <dgm:pt modelId="{9217C092-C71B-40DB-B9AB-CA7A4855EEFF}">
      <dgm:prSet phldrT="[Text]"/>
      <dgm:spPr/>
      <dgm:t>
        <a:bodyPr/>
        <a:lstStyle/>
        <a:p>
          <a:r>
            <a:rPr lang="en-US" dirty="0" err="1" smtClean="0"/>
            <a:t>NumberFormatException</a:t>
          </a:r>
          <a:endParaRPr lang="en-US" dirty="0"/>
        </a:p>
      </dgm:t>
    </dgm:pt>
    <dgm:pt modelId="{CA99831C-101E-4FF8-84B1-9AA592B3CC00}" type="parTrans" cxnId="{839758E8-7726-4FF4-AE43-9918D10C0D40}">
      <dgm:prSet/>
      <dgm:spPr/>
      <dgm:t>
        <a:bodyPr/>
        <a:lstStyle/>
        <a:p>
          <a:endParaRPr lang="en-US"/>
        </a:p>
      </dgm:t>
    </dgm:pt>
    <dgm:pt modelId="{12BFA67F-2B92-47D9-8646-0EB8C973D09D}" type="sibTrans" cxnId="{839758E8-7726-4FF4-AE43-9918D10C0D40}">
      <dgm:prSet/>
      <dgm:spPr/>
      <dgm:t>
        <a:bodyPr/>
        <a:lstStyle/>
        <a:p>
          <a:endParaRPr lang="en-US"/>
        </a:p>
      </dgm:t>
    </dgm:pt>
    <dgm:pt modelId="{E38380F5-13D1-473B-B20E-458ED1BA1A60}">
      <dgm:prSet phldrT="[Text]"/>
      <dgm:spPr/>
      <dgm:t>
        <a:bodyPr/>
        <a:lstStyle/>
        <a:p>
          <a:r>
            <a:rPr lang="en-US" dirty="0" err="1" smtClean="0"/>
            <a:t>IllegalStateException</a:t>
          </a:r>
          <a:endParaRPr lang="en-US" dirty="0"/>
        </a:p>
      </dgm:t>
    </dgm:pt>
    <dgm:pt modelId="{F1600517-414B-4F41-9A3C-A9452D53ECCD}" type="parTrans" cxnId="{51D54852-5E46-4B33-9056-CFD6C899C33C}">
      <dgm:prSet/>
      <dgm:spPr/>
      <dgm:t>
        <a:bodyPr/>
        <a:lstStyle/>
        <a:p>
          <a:endParaRPr lang="en-US"/>
        </a:p>
      </dgm:t>
    </dgm:pt>
    <dgm:pt modelId="{D9ABB7F2-8B3D-4022-8109-9B632CD33AA0}" type="sibTrans" cxnId="{51D54852-5E46-4B33-9056-CFD6C899C33C}">
      <dgm:prSet/>
      <dgm:spPr/>
      <dgm:t>
        <a:bodyPr/>
        <a:lstStyle/>
        <a:p>
          <a:endParaRPr lang="en-US"/>
        </a:p>
      </dgm:t>
    </dgm:pt>
    <dgm:pt modelId="{2C2C1ADD-97B4-4E27-9DDA-010285AF9395}">
      <dgm:prSet phldrT="[Text]"/>
      <dgm:spPr/>
      <dgm:t>
        <a:bodyPr/>
        <a:lstStyle/>
        <a:p>
          <a:r>
            <a:rPr lang="en-US" dirty="0" err="1" smtClean="0"/>
            <a:t>IndexOutOfBoundsException</a:t>
          </a:r>
          <a:endParaRPr lang="en-US" dirty="0"/>
        </a:p>
      </dgm:t>
    </dgm:pt>
    <dgm:pt modelId="{4F6EAA47-B20E-4EFB-9E25-FDBF69E476F6}" type="parTrans" cxnId="{45061953-0B1A-4476-8F18-8756FC7CFCF7}">
      <dgm:prSet/>
      <dgm:spPr/>
      <dgm:t>
        <a:bodyPr/>
        <a:lstStyle/>
        <a:p>
          <a:endParaRPr lang="en-US"/>
        </a:p>
      </dgm:t>
    </dgm:pt>
    <dgm:pt modelId="{4BE4D70C-3D93-464D-9A82-77F2FFC067D3}" type="sibTrans" cxnId="{45061953-0B1A-4476-8F18-8756FC7CFCF7}">
      <dgm:prSet/>
      <dgm:spPr/>
      <dgm:t>
        <a:bodyPr/>
        <a:lstStyle/>
        <a:p>
          <a:endParaRPr lang="en-US"/>
        </a:p>
      </dgm:t>
    </dgm:pt>
    <dgm:pt modelId="{E3FC905C-708F-4783-AB4C-3AD8AFF4BBAD}">
      <dgm:prSet phldrT="[Text]"/>
      <dgm:spPr/>
      <dgm:t>
        <a:bodyPr/>
        <a:lstStyle/>
        <a:p>
          <a:r>
            <a:rPr lang="en-US" dirty="0" err="1" smtClean="0"/>
            <a:t>ArrayIndexOutOfBoundsException</a:t>
          </a:r>
          <a:endParaRPr lang="en-US" dirty="0"/>
        </a:p>
      </dgm:t>
    </dgm:pt>
    <dgm:pt modelId="{2421A4C7-A134-4120-A38B-50411B36CFFB}" type="parTrans" cxnId="{8D198E56-F3FB-4FAF-A099-0A04BE48363C}">
      <dgm:prSet/>
      <dgm:spPr/>
      <dgm:t>
        <a:bodyPr/>
        <a:lstStyle/>
        <a:p>
          <a:endParaRPr lang="en-US"/>
        </a:p>
      </dgm:t>
    </dgm:pt>
    <dgm:pt modelId="{E5B67524-4C09-4353-9C12-3AAE4AE09D52}" type="sibTrans" cxnId="{8D198E56-F3FB-4FAF-A099-0A04BE48363C}">
      <dgm:prSet/>
      <dgm:spPr/>
      <dgm:t>
        <a:bodyPr/>
        <a:lstStyle/>
        <a:p>
          <a:endParaRPr lang="en-US"/>
        </a:p>
      </dgm:t>
    </dgm:pt>
    <dgm:pt modelId="{C1C8EE10-9F67-47A6-8236-F98C5AA6FF74}">
      <dgm:prSet phldrT="[Text]"/>
      <dgm:spPr/>
      <dgm:t>
        <a:bodyPr/>
        <a:lstStyle/>
        <a:p>
          <a:r>
            <a:rPr lang="en-US" dirty="0" smtClean="0"/>
            <a:t>No </a:t>
          </a:r>
          <a:r>
            <a:rPr lang="en-US" dirty="0" err="1" smtClean="0"/>
            <a:t>SuchElementException</a:t>
          </a:r>
          <a:endParaRPr lang="en-US" dirty="0"/>
        </a:p>
      </dgm:t>
    </dgm:pt>
    <dgm:pt modelId="{0C00520C-6231-424E-8A83-C6F5B3A09CB2}" type="parTrans" cxnId="{2F08E1CD-B4F2-4E43-9B08-B9FE16106952}">
      <dgm:prSet/>
      <dgm:spPr/>
      <dgm:t>
        <a:bodyPr/>
        <a:lstStyle/>
        <a:p>
          <a:endParaRPr lang="en-US"/>
        </a:p>
      </dgm:t>
    </dgm:pt>
    <dgm:pt modelId="{112A645C-C4D5-4E78-BFC1-70B74B797B61}" type="sibTrans" cxnId="{2F08E1CD-B4F2-4E43-9B08-B9FE16106952}">
      <dgm:prSet/>
      <dgm:spPr/>
      <dgm:t>
        <a:bodyPr/>
        <a:lstStyle/>
        <a:p>
          <a:endParaRPr lang="en-US"/>
        </a:p>
      </dgm:t>
    </dgm:pt>
    <dgm:pt modelId="{BD9846CB-4512-46A9-BFFC-2C5ED9384615}">
      <dgm:prSet phldrT="[Text]"/>
      <dgm:spPr/>
      <dgm:t>
        <a:bodyPr/>
        <a:lstStyle/>
        <a:p>
          <a:r>
            <a:rPr lang="en-US" dirty="0" err="1" smtClean="0"/>
            <a:t>InputMismatchException</a:t>
          </a:r>
          <a:endParaRPr lang="en-US" dirty="0"/>
        </a:p>
      </dgm:t>
    </dgm:pt>
    <dgm:pt modelId="{40A7E90D-CA5E-4B29-A018-17ED94723F69}" type="parTrans" cxnId="{8C327BBB-575F-40BA-B7B6-34E4A7ED569D}">
      <dgm:prSet/>
      <dgm:spPr/>
      <dgm:t>
        <a:bodyPr/>
        <a:lstStyle/>
        <a:p>
          <a:endParaRPr lang="en-US"/>
        </a:p>
      </dgm:t>
    </dgm:pt>
    <dgm:pt modelId="{6CF4C1B6-68BE-42C0-931D-0F20DB109C69}" type="sibTrans" cxnId="{8C327BBB-575F-40BA-B7B6-34E4A7ED569D}">
      <dgm:prSet/>
      <dgm:spPr/>
      <dgm:t>
        <a:bodyPr/>
        <a:lstStyle/>
        <a:p>
          <a:endParaRPr lang="en-US"/>
        </a:p>
      </dgm:t>
    </dgm:pt>
    <dgm:pt modelId="{FD8F72F1-8A51-4C49-968F-912FE18D3AF7}">
      <dgm:prSet phldrT="[Text]"/>
      <dgm:spPr/>
      <dgm:t>
        <a:bodyPr/>
        <a:lstStyle/>
        <a:p>
          <a:r>
            <a:rPr lang="en-US" dirty="0" err="1" smtClean="0"/>
            <a:t>NullPointerException</a:t>
          </a:r>
          <a:endParaRPr lang="en-US" dirty="0"/>
        </a:p>
      </dgm:t>
    </dgm:pt>
    <dgm:pt modelId="{5CEC7A34-667E-4C03-B4AB-8119D9EEA8C0}" type="parTrans" cxnId="{5A0B790D-4358-4320-9AC6-D1981C7DDB61}">
      <dgm:prSet/>
      <dgm:spPr/>
      <dgm:t>
        <a:bodyPr/>
        <a:lstStyle/>
        <a:p>
          <a:endParaRPr lang="en-US"/>
        </a:p>
      </dgm:t>
    </dgm:pt>
    <dgm:pt modelId="{F8AB3A8D-6910-49FE-ADCD-AFE2608563C5}" type="sibTrans" cxnId="{5A0B790D-4358-4320-9AC6-D1981C7DDB61}">
      <dgm:prSet/>
      <dgm:spPr/>
      <dgm:t>
        <a:bodyPr/>
        <a:lstStyle/>
        <a:p>
          <a:endParaRPr lang="en-US"/>
        </a:p>
      </dgm:t>
    </dgm:pt>
    <dgm:pt modelId="{787F7A65-150A-4958-8090-8FFB031D6116}">
      <dgm:prSet phldrT="[Text]"/>
      <dgm:spPr/>
      <dgm:t>
        <a:bodyPr/>
        <a:lstStyle/>
        <a:p>
          <a:r>
            <a:rPr lang="en-US" dirty="0" err="1" smtClean="0"/>
            <a:t>Throwable</a:t>
          </a:r>
          <a:endParaRPr lang="en-US" dirty="0"/>
        </a:p>
      </dgm:t>
    </dgm:pt>
    <dgm:pt modelId="{78DCA7BF-ADFE-451D-AA19-1906EA1408F1}" type="sibTrans" cxnId="{70789DC2-50CD-4129-8272-CC5D46F3007B}">
      <dgm:prSet/>
      <dgm:spPr/>
      <dgm:t>
        <a:bodyPr/>
        <a:lstStyle/>
        <a:p>
          <a:endParaRPr lang="en-US"/>
        </a:p>
      </dgm:t>
    </dgm:pt>
    <dgm:pt modelId="{5F41D3ED-D2A6-4AFE-A46D-222E6FD7F7E2}" type="parTrans" cxnId="{70789DC2-50CD-4129-8272-CC5D46F3007B}">
      <dgm:prSet/>
      <dgm:spPr/>
      <dgm:t>
        <a:bodyPr/>
        <a:lstStyle/>
        <a:p>
          <a:endParaRPr lang="en-US"/>
        </a:p>
      </dgm:t>
    </dgm:pt>
    <dgm:pt modelId="{4B88974A-F09C-4979-88E4-6DFBA0AE1B08}" type="pres">
      <dgm:prSet presAssocID="{73DF9DC7-B1D4-483E-8EC8-D657875AFCD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6A88AE-07A5-4538-9B60-570B0831740F}" type="pres">
      <dgm:prSet presAssocID="{787F7A65-150A-4958-8090-8FFB031D6116}" presName="root1" presStyleCnt="0"/>
      <dgm:spPr/>
    </dgm:pt>
    <dgm:pt modelId="{A3836D6B-EB30-4AD8-9FC5-CA37CCC60FE1}" type="pres">
      <dgm:prSet presAssocID="{787F7A65-150A-4958-8090-8FFB031D611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ABA8E4-70CA-4704-90B9-16D57D8C5A1F}" type="pres">
      <dgm:prSet presAssocID="{787F7A65-150A-4958-8090-8FFB031D6116}" presName="level2hierChild" presStyleCnt="0"/>
      <dgm:spPr/>
    </dgm:pt>
    <dgm:pt modelId="{558DD634-D621-4B04-ACBB-06D22BE3BD25}" type="pres">
      <dgm:prSet presAssocID="{F58C2870-00F5-4BE5-920E-7FBF43C48DC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34A267B-0495-48AB-925B-815453B60BAA}" type="pres">
      <dgm:prSet presAssocID="{F58C2870-00F5-4BE5-920E-7FBF43C48DC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08AD968-5027-44D9-AD3D-1015AF7345E9}" type="pres">
      <dgm:prSet presAssocID="{42C8A91D-7A91-4D77-BFAD-348CD61FDD09}" presName="root2" presStyleCnt="0"/>
      <dgm:spPr/>
    </dgm:pt>
    <dgm:pt modelId="{0AA470BC-A90A-4C1B-BF7D-1F28AC24DC14}" type="pres">
      <dgm:prSet presAssocID="{42C8A91D-7A91-4D77-BFAD-348CD61FDD09}" presName="LevelTwoTextNode" presStyleLbl="node2" presStyleIdx="0" presStyleCnt="2" custScaleX="47971" custScaleY="500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C1F040-A143-4CF1-A234-A2952623E08E}" type="pres">
      <dgm:prSet presAssocID="{42C8A91D-7A91-4D77-BFAD-348CD61FDD09}" presName="level3hierChild" presStyleCnt="0"/>
      <dgm:spPr/>
    </dgm:pt>
    <dgm:pt modelId="{B2C1170B-9055-468E-9E9E-009D3C6537F4}" type="pres">
      <dgm:prSet presAssocID="{14859B34-1B02-4705-9BAA-F104591B5CB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3AF0E76-ED5D-496B-9E23-1ABA5859A6A1}" type="pres">
      <dgm:prSet presAssocID="{14859B34-1B02-4705-9BAA-F104591B5CB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A1256BE-9358-47E4-B97E-FAECD43F3B37}" type="pres">
      <dgm:prSet presAssocID="{B1FE0C71-BA86-47DC-AAC0-CFBC53631641}" presName="root2" presStyleCnt="0"/>
      <dgm:spPr/>
    </dgm:pt>
    <dgm:pt modelId="{FF1CDFDE-2F45-42AF-AC75-DFD451D1C3C6}" type="pres">
      <dgm:prSet presAssocID="{B1FE0C71-BA86-47DC-AAC0-CFBC53631641}" presName="LevelTwoTextNode" presStyleLbl="node2" presStyleIdx="1" presStyleCnt="2" custScaleX="47971" custScaleY="500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FAF1C-7E62-42FF-9DCB-99D97E0249BE}" type="pres">
      <dgm:prSet presAssocID="{B1FE0C71-BA86-47DC-AAC0-CFBC53631641}" presName="level3hierChild" presStyleCnt="0"/>
      <dgm:spPr/>
    </dgm:pt>
    <dgm:pt modelId="{2FC2E73B-4807-47A1-B7AC-60B673A80BF2}" type="pres">
      <dgm:prSet presAssocID="{8D4F70EE-BB2C-49E4-9B9D-D56A4FCA901A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D42386E3-7659-4F48-A556-7DC81E377549}" type="pres">
      <dgm:prSet presAssocID="{8D4F70EE-BB2C-49E4-9B9D-D56A4FCA901A}" presName="connTx" presStyleLbl="parChTrans1D3" presStyleIdx="0" presStyleCnt="4"/>
      <dgm:spPr/>
      <dgm:t>
        <a:bodyPr/>
        <a:lstStyle/>
        <a:p>
          <a:endParaRPr lang="en-US"/>
        </a:p>
      </dgm:t>
    </dgm:pt>
    <dgm:pt modelId="{B3A4394E-EB14-4DC1-8755-1690614A06C5}" type="pres">
      <dgm:prSet presAssocID="{E9A9499F-9F4B-468D-9275-5A9E5C056DB7}" presName="root2" presStyleCnt="0"/>
      <dgm:spPr/>
    </dgm:pt>
    <dgm:pt modelId="{2B8D7C3B-66C1-49A3-BC4C-4B454EEE0569}" type="pres">
      <dgm:prSet presAssocID="{E9A9499F-9F4B-468D-9275-5A9E5C056DB7}" presName="LevelTwoTextNode" presStyleLbl="node3" presStyleIdx="0" presStyleCnt="4" custScaleX="77651" custScaleY="593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EA82E-3A08-4BFF-B2B0-C1A020FEB195}" type="pres">
      <dgm:prSet presAssocID="{E9A9499F-9F4B-468D-9275-5A9E5C056DB7}" presName="level3hierChild" presStyleCnt="0"/>
      <dgm:spPr/>
    </dgm:pt>
    <dgm:pt modelId="{D2DDFACD-6403-46CF-AAE9-04EAA4A1786F}" type="pres">
      <dgm:prSet presAssocID="{DCD4C028-B05A-4CC6-AC38-905D055F7CD9}" presName="conn2-1" presStyleLbl="parChTrans1D4" presStyleIdx="0" presStyleCnt="14"/>
      <dgm:spPr/>
      <dgm:t>
        <a:bodyPr/>
        <a:lstStyle/>
        <a:p>
          <a:endParaRPr lang="en-US"/>
        </a:p>
      </dgm:t>
    </dgm:pt>
    <dgm:pt modelId="{1F501E3B-7F13-43D3-9F9F-465FC29CC96F}" type="pres">
      <dgm:prSet presAssocID="{DCD4C028-B05A-4CC6-AC38-905D055F7CD9}" presName="connTx" presStyleLbl="parChTrans1D4" presStyleIdx="0" presStyleCnt="14"/>
      <dgm:spPr/>
      <dgm:t>
        <a:bodyPr/>
        <a:lstStyle/>
        <a:p>
          <a:endParaRPr lang="en-US"/>
        </a:p>
      </dgm:t>
    </dgm:pt>
    <dgm:pt modelId="{BE5C5EE8-6482-45E1-BA90-22FD3BDCD477}" type="pres">
      <dgm:prSet presAssocID="{104828CF-5304-420A-9C70-2744AAC398DC}" presName="root2" presStyleCnt="0"/>
      <dgm:spPr/>
    </dgm:pt>
    <dgm:pt modelId="{8AB463E9-FC79-4F75-A0E2-A412D6A33E68}" type="pres">
      <dgm:prSet presAssocID="{104828CF-5304-420A-9C70-2744AAC398DC}" presName="LevelTwoTextNode" presStyleLbl="node4" presStyleIdx="0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0A8DFB-C08E-4F67-B724-591CE565C79A}" type="pres">
      <dgm:prSet presAssocID="{104828CF-5304-420A-9C70-2744AAC398DC}" presName="level3hierChild" presStyleCnt="0"/>
      <dgm:spPr/>
    </dgm:pt>
    <dgm:pt modelId="{32E61D6B-62D2-4FD8-B748-3F8DBA1032BA}" type="pres">
      <dgm:prSet presAssocID="{1FCA2573-CD6F-4122-AD53-C1255013B2E8}" presName="conn2-1" presStyleLbl="parChTrans1D4" presStyleIdx="1" presStyleCnt="14"/>
      <dgm:spPr/>
      <dgm:t>
        <a:bodyPr/>
        <a:lstStyle/>
        <a:p>
          <a:endParaRPr lang="en-US"/>
        </a:p>
      </dgm:t>
    </dgm:pt>
    <dgm:pt modelId="{6D28F36A-AD26-4186-AC46-6615722A44A6}" type="pres">
      <dgm:prSet presAssocID="{1FCA2573-CD6F-4122-AD53-C1255013B2E8}" presName="connTx" presStyleLbl="parChTrans1D4" presStyleIdx="1" presStyleCnt="14"/>
      <dgm:spPr/>
      <dgm:t>
        <a:bodyPr/>
        <a:lstStyle/>
        <a:p>
          <a:endParaRPr lang="en-US"/>
        </a:p>
      </dgm:t>
    </dgm:pt>
    <dgm:pt modelId="{CDF5A1D4-5D70-4708-9D06-C7FD38645827}" type="pres">
      <dgm:prSet presAssocID="{5659D345-4F37-4A72-9770-72A63B9D8926}" presName="root2" presStyleCnt="0"/>
      <dgm:spPr/>
    </dgm:pt>
    <dgm:pt modelId="{7212242A-90F4-4F62-8F32-63C5816EF735}" type="pres">
      <dgm:prSet presAssocID="{5659D345-4F37-4A72-9770-72A63B9D8926}" presName="LevelTwoTextNode" presStyleLbl="node4" presStyleIdx="1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0B2646-8102-47E2-8E6A-758CD5720A5C}" type="pres">
      <dgm:prSet presAssocID="{5659D345-4F37-4A72-9770-72A63B9D8926}" presName="level3hierChild" presStyleCnt="0"/>
      <dgm:spPr/>
    </dgm:pt>
    <dgm:pt modelId="{1E0A3EEB-82BA-4615-9DAA-B032CF0A299E}" type="pres">
      <dgm:prSet presAssocID="{3A3CE5EB-D8CD-436F-9F66-FFE8FD555817}" presName="conn2-1" presStyleLbl="parChTrans1D4" presStyleIdx="2" presStyleCnt="14"/>
      <dgm:spPr/>
      <dgm:t>
        <a:bodyPr/>
        <a:lstStyle/>
        <a:p>
          <a:endParaRPr lang="en-US"/>
        </a:p>
      </dgm:t>
    </dgm:pt>
    <dgm:pt modelId="{62A92873-2F2E-4406-A6A2-C9D9A3BDED20}" type="pres">
      <dgm:prSet presAssocID="{3A3CE5EB-D8CD-436F-9F66-FFE8FD555817}" presName="connTx" presStyleLbl="parChTrans1D4" presStyleIdx="2" presStyleCnt="14"/>
      <dgm:spPr/>
      <dgm:t>
        <a:bodyPr/>
        <a:lstStyle/>
        <a:p>
          <a:endParaRPr lang="en-US"/>
        </a:p>
      </dgm:t>
    </dgm:pt>
    <dgm:pt modelId="{5A04D647-8E55-458D-90AB-95475D5FB177}" type="pres">
      <dgm:prSet presAssocID="{C9DB3FE8-AD61-4A05-A55D-764E5322AC50}" presName="root2" presStyleCnt="0"/>
      <dgm:spPr/>
    </dgm:pt>
    <dgm:pt modelId="{CF998410-1EE7-41B4-8CA3-7C4B7F98861D}" type="pres">
      <dgm:prSet presAssocID="{C9DB3FE8-AD61-4A05-A55D-764E5322AC50}" presName="LevelTwoTextNode" presStyleLbl="node4" presStyleIdx="2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282CA2-F7A4-4EE7-875C-55C72B92CDFD}" type="pres">
      <dgm:prSet presAssocID="{C9DB3FE8-AD61-4A05-A55D-764E5322AC50}" presName="level3hierChild" presStyleCnt="0"/>
      <dgm:spPr/>
    </dgm:pt>
    <dgm:pt modelId="{7DCE967A-EB3E-4AE9-B491-99FF45221210}" type="pres">
      <dgm:prSet presAssocID="{774F19EA-6C4D-4A07-A875-3E7721B8887F}" presName="conn2-1" presStyleLbl="parChTrans1D4" presStyleIdx="3" presStyleCnt="14"/>
      <dgm:spPr/>
      <dgm:t>
        <a:bodyPr/>
        <a:lstStyle/>
        <a:p>
          <a:endParaRPr lang="en-US"/>
        </a:p>
      </dgm:t>
    </dgm:pt>
    <dgm:pt modelId="{3AA49462-0598-4D4A-95AB-482E1000CE1C}" type="pres">
      <dgm:prSet presAssocID="{774F19EA-6C4D-4A07-A875-3E7721B8887F}" presName="connTx" presStyleLbl="parChTrans1D4" presStyleIdx="3" presStyleCnt="14"/>
      <dgm:spPr/>
      <dgm:t>
        <a:bodyPr/>
        <a:lstStyle/>
        <a:p>
          <a:endParaRPr lang="en-US"/>
        </a:p>
      </dgm:t>
    </dgm:pt>
    <dgm:pt modelId="{D85D3192-DA66-443C-BB81-322CCA08962F}" type="pres">
      <dgm:prSet presAssocID="{414DAF2C-5BD2-47E0-B400-DCD4F44E79C4}" presName="root2" presStyleCnt="0"/>
      <dgm:spPr/>
    </dgm:pt>
    <dgm:pt modelId="{3E1E609B-EBAC-475C-9B84-65451A3AE886}" type="pres">
      <dgm:prSet presAssocID="{414DAF2C-5BD2-47E0-B400-DCD4F44E79C4}" presName="LevelTwoTextNode" presStyleLbl="node4" presStyleIdx="3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90CFF7-32DC-46F3-B36F-2AC79AD627F0}" type="pres">
      <dgm:prSet presAssocID="{414DAF2C-5BD2-47E0-B400-DCD4F44E79C4}" presName="level3hierChild" presStyleCnt="0"/>
      <dgm:spPr/>
    </dgm:pt>
    <dgm:pt modelId="{5111A2A1-1711-4867-9F02-0C87D60A9F2C}" type="pres">
      <dgm:prSet presAssocID="{9D4C9E39-05D2-4B20-99B0-2FD01D7BE144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E3C37AAB-4DA0-4373-B0B5-701D3C4C3845}" type="pres">
      <dgm:prSet presAssocID="{9D4C9E39-05D2-4B20-99B0-2FD01D7BE144}" presName="connTx" presStyleLbl="parChTrans1D3" presStyleIdx="1" presStyleCnt="4"/>
      <dgm:spPr/>
      <dgm:t>
        <a:bodyPr/>
        <a:lstStyle/>
        <a:p>
          <a:endParaRPr lang="en-US"/>
        </a:p>
      </dgm:t>
    </dgm:pt>
    <dgm:pt modelId="{626D8877-CC75-4E7A-89EB-33AF404E68E4}" type="pres">
      <dgm:prSet presAssocID="{1AB0C03B-C51B-477A-9BCD-44568187F3CC}" presName="root2" presStyleCnt="0"/>
      <dgm:spPr/>
    </dgm:pt>
    <dgm:pt modelId="{9C65BBEE-1265-4B50-9EF0-25A08BBE04C2}" type="pres">
      <dgm:prSet presAssocID="{1AB0C03B-C51B-477A-9BCD-44568187F3CC}" presName="LevelTwoTextNode" presStyleLbl="node3" presStyleIdx="1" presStyleCnt="4" custScaleX="77651" custScaleY="593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27FBFF-3C8F-4C15-81FB-D88869DDF26D}" type="pres">
      <dgm:prSet presAssocID="{1AB0C03B-C51B-477A-9BCD-44568187F3CC}" presName="level3hierChild" presStyleCnt="0"/>
      <dgm:spPr/>
    </dgm:pt>
    <dgm:pt modelId="{04AD1764-86B3-4D93-AD9A-244CB1B929BE}" type="pres">
      <dgm:prSet presAssocID="{D9A1B976-CE52-41D2-84D0-09F6D03A36CC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A8F0182D-1F17-4734-A08B-D2015A506E9C}" type="pres">
      <dgm:prSet presAssocID="{D9A1B976-CE52-41D2-84D0-09F6D03A36CC}" presName="connTx" presStyleLbl="parChTrans1D3" presStyleIdx="2" presStyleCnt="4"/>
      <dgm:spPr/>
      <dgm:t>
        <a:bodyPr/>
        <a:lstStyle/>
        <a:p>
          <a:endParaRPr lang="en-US"/>
        </a:p>
      </dgm:t>
    </dgm:pt>
    <dgm:pt modelId="{8F048583-8DEA-425A-961B-69386FDF51DC}" type="pres">
      <dgm:prSet presAssocID="{81695F54-B4A8-4F2B-83AF-1DA983ECAA07}" presName="root2" presStyleCnt="0"/>
      <dgm:spPr/>
    </dgm:pt>
    <dgm:pt modelId="{D1D7DF85-9375-4901-B054-8FD55F2A13D7}" type="pres">
      <dgm:prSet presAssocID="{81695F54-B4A8-4F2B-83AF-1DA983ECAA07}" presName="LevelTwoTextNode" presStyleLbl="node3" presStyleIdx="2" presStyleCnt="4" custScaleX="77651" custScaleY="593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7025BB-9448-4456-BB87-22018392DDC5}" type="pres">
      <dgm:prSet presAssocID="{81695F54-B4A8-4F2B-83AF-1DA983ECAA07}" presName="level3hierChild" presStyleCnt="0"/>
      <dgm:spPr/>
    </dgm:pt>
    <dgm:pt modelId="{9F4427DA-1899-4CAE-92A0-51E49D89F214}" type="pres">
      <dgm:prSet presAssocID="{C9C1AACE-FB88-4700-9282-FC9B8D7C2ABD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F3D56571-B777-4781-862D-D1E62F68EDFD}" type="pres">
      <dgm:prSet presAssocID="{C9C1AACE-FB88-4700-9282-FC9B8D7C2ABD}" presName="connTx" presStyleLbl="parChTrans1D3" presStyleIdx="3" presStyleCnt="4"/>
      <dgm:spPr/>
      <dgm:t>
        <a:bodyPr/>
        <a:lstStyle/>
        <a:p>
          <a:endParaRPr lang="en-US"/>
        </a:p>
      </dgm:t>
    </dgm:pt>
    <dgm:pt modelId="{21249738-512B-4412-8B69-839840EFED5F}" type="pres">
      <dgm:prSet presAssocID="{8FC99329-66DC-4F12-81E6-090231469BEA}" presName="root2" presStyleCnt="0"/>
      <dgm:spPr/>
    </dgm:pt>
    <dgm:pt modelId="{EA918491-468D-4108-AD97-741C20C09C9C}" type="pres">
      <dgm:prSet presAssocID="{8FC99329-66DC-4F12-81E6-090231469BEA}" presName="LevelTwoTextNode" presStyleLbl="node3" presStyleIdx="3" presStyleCnt="4" custScaleX="77651" custScaleY="593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31166F-6ADA-4158-BC41-6F43E58626AE}" type="pres">
      <dgm:prSet presAssocID="{8FC99329-66DC-4F12-81E6-090231469BEA}" presName="level3hierChild" presStyleCnt="0"/>
      <dgm:spPr/>
    </dgm:pt>
    <dgm:pt modelId="{267C6534-651A-450D-84BA-3DA8E5872E1D}" type="pres">
      <dgm:prSet presAssocID="{36D8D304-DA2A-4552-ABF2-AFD461CAF66B}" presName="conn2-1" presStyleLbl="parChTrans1D4" presStyleIdx="4" presStyleCnt="14"/>
      <dgm:spPr/>
      <dgm:t>
        <a:bodyPr/>
        <a:lstStyle/>
        <a:p>
          <a:endParaRPr lang="en-US"/>
        </a:p>
      </dgm:t>
    </dgm:pt>
    <dgm:pt modelId="{DB5ABDC2-6E38-4B47-934B-76C2E6C95513}" type="pres">
      <dgm:prSet presAssocID="{36D8D304-DA2A-4552-ABF2-AFD461CAF66B}" presName="connTx" presStyleLbl="parChTrans1D4" presStyleIdx="4" presStyleCnt="14"/>
      <dgm:spPr/>
      <dgm:t>
        <a:bodyPr/>
        <a:lstStyle/>
        <a:p>
          <a:endParaRPr lang="en-US"/>
        </a:p>
      </dgm:t>
    </dgm:pt>
    <dgm:pt modelId="{BEC1BB91-9643-4CAB-9258-BA29F12B9758}" type="pres">
      <dgm:prSet presAssocID="{874283E1-9500-4195-8054-617AE87674A3}" presName="root2" presStyleCnt="0"/>
      <dgm:spPr/>
    </dgm:pt>
    <dgm:pt modelId="{6AC7CBBD-F283-4EB6-A5A6-7304335CA044}" type="pres">
      <dgm:prSet presAssocID="{874283E1-9500-4195-8054-617AE87674A3}" presName="LevelTwoTextNode" presStyleLbl="node4" presStyleIdx="4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24475D-A5BC-49DD-8618-B4F664A21C99}" type="pres">
      <dgm:prSet presAssocID="{874283E1-9500-4195-8054-617AE87674A3}" presName="level3hierChild" presStyleCnt="0"/>
      <dgm:spPr/>
    </dgm:pt>
    <dgm:pt modelId="{0C934197-AA31-4298-BE5B-A85F5BCE3469}" type="pres">
      <dgm:prSet presAssocID="{618F592C-58E9-49A4-86F5-42EC82A40377}" presName="conn2-1" presStyleLbl="parChTrans1D4" presStyleIdx="5" presStyleCnt="14"/>
      <dgm:spPr/>
      <dgm:t>
        <a:bodyPr/>
        <a:lstStyle/>
        <a:p>
          <a:endParaRPr lang="en-US"/>
        </a:p>
      </dgm:t>
    </dgm:pt>
    <dgm:pt modelId="{F4A0AB4A-9239-4512-A4AE-0766BEEB2139}" type="pres">
      <dgm:prSet presAssocID="{618F592C-58E9-49A4-86F5-42EC82A40377}" presName="connTx" presStyleLbl="parChTrans1D4" presStyleIdx="5" presStyleCnt="14"/>
      <dgm:spPr/>
      <dgm:t>
        <a:bodyPr/>
        <a:lstStyle/>
        <a:p>
          <a:endParaRPr lang="en-US"/>
        </a:p>
      </dgm:t>
    </dgm:pt>
    <dgm:pt modelId="{145F4346-1A81-4264-AEB1-A324D0A5275F}" type="pres">
      <dgm:prSet presAssocID="{FFCBE18C-B7C2-4174-A54D-0D4616AC8A13}" presName="root2" presStyleCnt="0"/>
      <dgm:spPr/>
    </dgm:pt>
    <dgm:pt modelId="{9C63BD5B-1666-461D-ABD4-1697FE8308D3}" type="pres">
      <dgm:prSet presAssocID="{FFCBE18C-B7C2-4174-A54D-0D4616AC8A13}" presName="LevelTwoTextNode" presStyleLbl="node4" presStyleIdx="5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14CD9-0AA6-4840-819C-34B380D8D1E0}" type="pres">
      <dgm:prSet presAssocID="{FFCBE18C-B7C2-4174-A54D-0D4616AC8A13}" presName="level3hierChild" presStyleCnt="0"/>
      <dgm:spPr/>
    </dgm:pt>
    <dgm:pt modelId="{38322283-C808-4E3D-B700-C68AEF4B96DD}" type="pres">
      <dgm:prSet presAssocID="{66129EFC-D90A-48D1-AF0C-EFAE479B30BC}" presName="conn2-1" presStyleLbl="parChTrans1D4" presStyleIdx="6" presStyleCnt="14"/>
      <dgm:spPr/>
      <dgm:t>
        <a:bodyPr/>
        <a:lstStyle/>
        <a:p>
          <a:endParaRPr lang="en-US"/>
        </a:p>
      </dgm:t>
    </dgm:pt>
    <dgm:pt modelId="{E48B5E6E-E0C0-4B68-BB44-776AFE1BFE7B}" type="pres">
      <dgm:prSet presAssocID="{66129EFC-D90A-48D1-AF0C-EFAE479B30BC}" presName="connTx" presStyleLbl="parChTrans1D4" presStyleIdx="6" presStyleCnt="14"/>
      <dgm:spPr/>
      <dgm:t>
        <a:bodyPr/>
        <a:lstStyle/>
        <a:p>
          <a:endParaRPr lang="en-US"/>
        </a:p>
      </dgm:t>
    </dgm:pt>
    <dgm:pt modelId="{A9B77C1C-19BB-4522-83BA-C94600E07B38}" type="pres">
      <dgm:prSet presAssocID="{E48E4549-CBF9-41D7-9494-19FE5561721E}" presName="root2" presStyleCnt="0"/>
      <dgm:spPr/>
    </dgm:pt>
    <dgm:pt modelId="{51101A44-23A3-4391-9709-D6564D125472}" type="pres">
      <dgm:prSet presAssocID="{E48E4549-CBF9-41D7-9494-19FE5561721E}" presName="LevelTwoTextNode" presStyleLbl="node4" presStyleIdx="6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675D9C-44F9-4A37-BB5D-1C8FE9C7F513}" type="pres">
      <dgm:prSet presAssocID="{E48E4549-CBF9-41D7-9494-19FE5561721E}" presName="level3hierChild" presStyleCnt="0"/>
      <dgm:spPr/>
    </dgm:pt>
    <dgm:pt modelId="{14ECF0EA-1053-4B56-8F3C-BBA3B236994F}" type="pres">
      <dgm:prSet presAssocID="{CA99831C-101E-4FF8-84B1-9AA592B3CC00}" presName="conn2-1" presStyleLbl="parChTrans1D4" presStyleIdx="7" presStyleCnt="14"/>
      <dgm:spPr/>
      <dgm:t>
        <a:bodyPr/>
        <a:lstStyle/>
        <a:p>
          <a:endParaRPr lang="en-US"/>
        </a:p>
      </dgm:t>
    </dgm:pt>
    <dgm:pt modelId="{C6372934-5E88-4698-BC87-013B9230EFFA}" type="pres">
      <dgm:prSet presAssocID="{CA99831C-101E-4FF8-84B1-9AA592B3CC00}" presName="connTx" presStyleLbl="parChTrans1D4" presStyleIdx="7" presStyleCnt="14"/>
      <dgm:spPr/>
      <dgm:t>
        <a:bodyPr/>
        <a:lstStyle/>
        <a:p>
          <a:endParaRPr lang="en-US"/>
        </a:p>
      </dgm:t>
    </dgm:pt>
    <dgm:pt modelId="{572FF431-59AE-4A83-8FE4-D7AE2E18654A}" type="pres">
      <dgm:prSet presAssocID="{9217C092-C71B-40DB-B9AB-CA7A4855EEFF}" presName="root2" presStyleCnt="0"/>
      <dgm:spPr/>
    </dgm:pt>
    <dgm:pt modelId="{23917586-B5D4-4AAB-B0B1-9B1186349995}" type="pres">
      <dgm:prSet presAssocID="{9217C092-C71B-40DB-B9AB-CA7A4855EEFF}" presName="LevelTwoTextNode" presStyleLbl="node4" presStyleIdx="7" presStyleCnt="14" custScaleX="91605" custScaleY="55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4BF47D-7E4C-441C-A8B3-D1AC056F036A}" type="pres">
      <dgm:prSet presAssocID="{9217C092-C71B-40DB-B9AB-CA7A4855EEFF}" presName="level3hierChild" presStyleCnt="0"/>
      <dgm:spPr/>
    </dgm:pt>
    <dgm:pt modelId="{99453619-4455-4384-BAA7-CF7CF6DA9F27}" type="pres">
      <dgm:prSet presAssocID="{F1600517-414B-4F41-9A3C-A9452D53ECCD}" presName="conn2-1" presStyleLbl="parChTrans1D4" presStyleIdx="8" presStyleCnt="14"/>
      <dgm:spPr/>
      <dgm:t>
        <a:bodyPr/>
        <a:lstStyle/>
        <a:p>
          <a:endParaRPr lang="en-US"/>
        </a:p>
      </dgm:t>
    </dgm:pt>
    <dgm:pt modelId="{8FD6D163-5E67-4943-8CC9-6AD91B9E7C08}" type="pres">
      <dgm:prSet presAssocID="{F1600517-414B-4F41-9A3C-A9452D53ECCD}" presName="connTx" presStyleLbl="parChTrans1D4" presStyleIdx="8" presStyleCnt="14"/>
      <dgm:spPr/>
      <dgm:t>
        <a:bodyPr/>
        <a:lstStyle/>
        <a:p>
          <a:endParaRPr lang="en-US"/>
        </a:p>
      </dgm:t>
    </dgm:pt>
    <dgm:pt modelId="{7FAE6506-D823-4EA4-AD08-FB9B555EE8A5}" type="pres">
      <dgm:prSet presAssocID="{E38380F5-13D1-473B-B20E-458ED1BA1A60}" presName="root2" presStyleCnt="0"/>
      <dgm:spPr/>
    </dgm:pt>
    <dgm:pt modelId="{F3C02C30-096A-4619-964A-2897FC019015}" type="pres">
      <dgm:prSet presAssocID="{E38380F5-13D1-473B-B20E-458ED1BA1A60}" presName="LevelTwoTextNode" presStyleLbl="node4" presStyleIdx="8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F1979D-20DE-4B24-86B8-3B780C613DD7}" type="pres">
      <dgm:prSet presAssocID="{E38380F5-13D1-473B-B20E-458ED1BA1A60}" presName="level3hierChild" presStyleCnt="0"/>
      <dgm:spPr/>
    </dgm:pt>
    <dgm:pt modelId="{642747E1-B05C-4D15-9ECE-CF6649EB8C18}" type="pres">
      <dgm:prSet presAssocID="{4F6EAA47-B20E-4EFB-9E25-FDBF69E476F6}" presName="conn2-1" presStyleLbl="parChTrans1D4" presStyleIdx="9" presStyleCnt="14"/>
      <dgm:spPr/>
      <dgm:t>
        <a:bodyPr/>
        <a:lstStyle/>
        <a:p>
          <a:endParaRPr lang="en-US"/>
        </a:p>
      </dgm:t>
    </dgm:pt>
    <dgm:pt modelId="{ADDE83F8-9E9D-499B-8024-B975A95E78E6}" type="pres">
      <dgm:prSet presAssocID="{4F6EAA47-B20E-4EFB-9E25-FDBF69E476F6}" presName="connTx" presStyleLbl="parChTrans1D4" presStyleIdx="9" presStyleCnt="14"/>
      <dgm:spPr/>
      <dgm:t>
        <a:bodyPr/>
        <a:lstStyle/>
        <a:p>
          <a:endParaRPr lang="en-US"/>
        </a:p>
      </dgm:t>
    </dgm:pt>
    <dgm:pt modelId="{F0E98FA1-770F-42BE-80E2-E269985B2E55}" type="pres">
      <dgm:prSet presAssocID="{2C2C1ADD-97B4-4E27-9DDA-010285AF9395}" presName="root2" presStyleCnt="0"/>
      <dgm:spPr/>
    </dgm:pt>
    <dgm:pt modelId="{080511E8-91FA-47FF-A67A-237919D45798}" type="pres">
      <dgm:prSet presAssocID="{2C2C1ADD-97B4-4E27-9DDA-010285AF9395}" presName="LevelTwoTextNode" presStyleLbl="node4" presStyleIdx="9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87416A-7CC4-4294-8237-C4520D3B39A9}" type="pres">
      <dgm:prSet presAssocID="{2C2C1ADD-97B4-4E27-9DDA-010285AF9395}" presName="level3hierChild" presStyleCnt="0"/>
      <dgm:spPr/>
    </dgm:pt>
    <dgm:pt modelId="{39AE9ED5-5DE2-4252-B7F7-62472C7F78E4}" type="pres">
      <dgm:prSet presAssocID="{2421A4C7-A134-4120-A38B-50411B36CFFB}" presName="conn2-1" presStyleLbl="parChTrans1D4" presStyleIdx="10" presStyleCnt="14"/>
      <dgm:spPr/>
      <dgm:t>
        <a:bodyPr/>
        <a:lstStyle/>
        <a:p>
          <a:endParaRPr lang="en-US"/>
        </a:p>
      </dgm:t>
    </dgm:pt>
    <dgm:pt modelId="{9B3EC161-D1C3-4CA8-B0E7-B947152A03B3}" type="pres">
      <dgm:prSet presAssocID="{2421A4C7-A134-4120-A38B-50411B36CFFB}" presName="connTx" presStyleLbl="parChTrans1D4" presStyleIdx="10" presStyleCnt="14"/>
      <dgm:spPr/>
      <dgm:t>
        <a:bodyPr/>
        <a:lstStyle/>
        <a:p>
          <a:endParaRPr lang="en-US"/>
        </a:p>
      </dgm:t>
    </dgm:pt>
    <dgm:pt modelId="{9200EEB6-11C1-46CF-BE9D-B2E881DB1A94}" type="pres">
      <dgm:prSet presAssocID="{E3FC905C-708F-4783-AB4C-3AD8AFF4BBAD}" presName="root2" presStyleCnt="0"/>
      <dgm:spPr/>
    </dgm:pt>
    <dgm:pt modelId="{3D58D6EE-C26C-4F02-8845-EE401F3A955A}" type="pres">
      <dgm:prSet presAssocID="{E3FC905C-708F-4783-AB4C-3AD8AFF4BBAD}" presName="LevelTwoTextNode" presStyleLbl="node4" presStyleIdx="10" presStyleCnt="14" custScaleX="91605" custScaleY="55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1AD52F-6191-4A8B-BC65-9DB310B94FDA}" type="pres">
      <dgm:prSet presAssocID="{E3FC905C-708F-4783-AB4C-3AD8AFF4BBAD}" presName="level3hierChild" presStyleCnt="0"/>
      <dgm:spPr/>
    </dgm:pt>
    <dgm:pt modelId="{AB783E68-DCDB-4A82-B292-F78BD178032E}" type="pres">
      <dgm:prSet presAssocID="{0C00520C-6231-424E-8A83-C6F5B3A09CB2}" presName="conn2-1" presStyleLbl="parChTrans1D4" presStyleIdx="11" presStyleCnt="14"/>
      <dgm:spPr/>
      <dgm:t>
        <a:bodyPr/>
        <a:lstStyle/>
        <a:p>
          <a:endParaRPr lang="en-US"/>
        </a:p>
      </dgm:t>
    </dgm:pt>
    <dgm:pt modelId="{38D87FF6-A1C2-4885-B2EB-74E0FFE2BFCE}" type="pres">
      <dgm:prSet presAssocID="{0C00520C-6231-424E-8A83-C6F5B3A09CB2}" presName="connTx" presStyleLbl="parChTrans1D4" presStyleIdx="11" presStyleCnt="14"/>
      <dgm:spPr/>
      <dgm:t>
        <a:bodyPr/>
        <a:lstStyle/>
        <a:p>
          <a:endParaRPr lang="en-US"/>
        </a:p>
      </dgm:t>
    </dgm:pt>
    <dgm:pt modelId="{28E3FA13-B6B9-4850-A159-7820D8122032}" type="pres">
      <dgm:prSet presAssocID="{C1C8EE10-9F67-47A6-8236-F98C5AA6FF74}" presName="root2" presStyleCnt="0"/>
      <dgm:spPr/>
    </dgm:pt>
    <dgm:pt modelId="{431AFF58-6763-4BE2-AE64-BEC48D4AB831}" type="pres">
      <dgm:prSet presAssocID="{C1C8EE10-9F67-47A6-8236-F98C5AA6FF74}" presName="LevelTwoTextNode" presStyleLbl="node4" presStyleIdx="11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E2B973-EC87-4175-AE24-7F95BB09B235}" type="pres">
      <dgm:prSet presAssocID="{C1C8EE10-9F67-47A6-8236-F98C5AA6FF74}" presName="level3hierChild" presStyleCnt="0"/>
      <dgm:spPr/>
    </dgm:pt>
    <dgm:pt modelId="{E93D1C57-60AC-45C8-A15A-920032C4947C}" type="pres">
      <dgm:prSet presAssocID="{40A7E90D-CA5E-4B29-A018-17ED94723F69}" presName="conn2-1" presStyleLbl="parChTrans1D4" presStyleIdx="12" presStyleCnt="14"/>
      <dgm:spPr/>
      <dgm:t>
        <a:bodyPr/>
        <a:lstStyle/>
        <a:p>
          <a:endParaRPr lang="en-US"/>
        </a:p>
      </dgm:t>
    </dgm:pt>
    <dgm:pt modelId="{EFECD381-FFF9-4400-BA49-2BA13D242031}" type="pres">
      <dgm:prSet presAssocID="{40A7E90D-CA5E-4B29-A018-17ED94723F69}" presName="connTx" presStyleLbl="parChTrans1D4" presStyleIdx="12" presStyleCnt="14"/>
      <dgm:spPr/>
      <dgm:t>
        <a:bodyPr/>
        <a:lstStyle/>
        <a:p>
          <a:endParaRPr lang="en-US"/>
        </a:p>
      </dgm:t>
    </dgm:pt>
    <dgm:pt modelId="{0A80DA91-67AC-4E3E-964E-1C1168A02A47}" type="pres">
      <dgm:prSet presAssocID="{BD9846CB-4512-46A9-BFFC-2C5ED9384615}" presName="root2" presStyleCnt="0"/>
      <dgm:spPr/>
    </dgm:pt>
    <dgm:pt modelId="{4ED7C442-B2F8-48BC-B920-D85039C3887E}" type="pres">
      <dgm:prSet presAssocID="{BD9846CB-4512-46A9-BFFC-2C5ED9384615}" presName="LevelTwoTextNode" presStyleLbl="node4" presStyleIdx="12" presStyleCnt="14" custScaleX="91605" custScaleY="55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14E3D-A229-4B26-8F4F-7B5010BEE016}" type="pres">
      <dgm:prSet presAssocID="{BD9846CB-4512-46A9-BFFC-2C5ED9384615}" presName="level3hierChild" presStyleCnt="0"/>
      <dgm:spPr/>
    </dgm:pt>
    <dgm:pt modelId="{65385AD9-B682-43ED-985D-A9860AA89BAA}" type="pres">
      <dgm:prSet presAssocID="{5CEC7A34-667E-4C03-B4AB-8119D9EEA8C0}" presName="conn2-1" presStyleLbl="parChTrans1D4" presStyleIdx="13" presStyleCnt="14"/>
      <dgm:spPr/>
      <dgm:t>
        <a:bodyPr/>
        <a:lstStyle/>
        <a:p>
          <a:endParaRPr lang="en-US"/>
        </a:p>
      </dgm:t>
    </dgm:pt>
    <dgm:pt modelId="{15E14417-DD5B-4299-8E2B-30C852F4833E}" type="pres">
      <dgm:prSet presAssocID="{5CEC7A34-667E-4C03-B4AB-8119D9EEA8C0}" presName="connTx" presStyleLbl="parChTrans1D4" presStyleIdx="13" presStyleCnt="14"/>
      <dgm:spPr/>
      <dgm:t>
        <a:bodyPr/>
        <a:lstStyle/>
        <a:p>
          <a:endParaRPr lang="en-US"/>
        </a:p>
      </dgm:t>
    </dgm:pt>
    <dgm:pt modelId="{BAE48A66-ADC7-43ED-874E-1591C64A2899}" type="pres">
      <dgm:prSet presAssocID="{FD8F72F1-8A51-4C49-968F-912FE18D3AF7}" presName="root2" presStyleCnt="0"/>
      <dgm:spPr/>
    </dgm:pt>
    <dgm:pt modelId="{4DC6941E-08A8-4C87-9CF2-6CD220352CEE}" type="pres">
      <dgm:prSet presAssocID="{FD8F72F1-8A51-4C49-968F-912FE18D3AF7}" presName="LevelTwoTextNode" presStyleLbl="node4" presStyleIdx="13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8AA79A-70D5-4F29-AB51-C8ACD973F119}" type="pres">
      <dgm:prSet presAssocID="{FD8F72F1-8A51-4C49-968F-912FE18D3AF7}" presName="level3hierChild" presStyleCnt="0"/>
      <dgm:spPr/>
    </dgm:pt>
  </dgm:ptLst>
  <dgm:cxnLst>
    <dgm:cxn modelId="{29993598-7DE5-4024-BAC9-566E8C9D7850}" type="presOf" srcId="{BD9846CB-4512-46A9-BFFC-2C5ED9384615}" destId="{4ED7C442-B2F8-48BC-B920-D85039C3887E}" srcOrd="0" destOrd="0" presId="urn:microsoft.com/office/officeart/2008/layout/HorizontalMultiLevelHierarchy"/>
    <dgm:cxn modelId="{1829AD37-600A-4B06-A164-C39714831E64}" type="presOf" srcId="{B1FE0C71-BA86-47DC-AAC0-CFBC53631641}" destId="{FF1CDFDE-2F45-42AF-AC75-DFD451D1C3C6}" srcOrd="0" destOrd="0" presId="urn:microsoft.com/office/officeart/2008/layout/HorizontalMultiLevelHierarchy"/>
    <dgm:cxn modelId="{5A0B790D-4358-4320-9AC6-D1981C7DDB61}" srcId="{8FC99329-66DC-4F12-81E6-090231469BEA}" destId="{FD8F72F1-8A51-4C49-968F-912FE18D3AF7}" srcOrd="6" destOrd="0" parTransId="{5CEC7A34-667E-4C03-B4AB-8119D9EEA8C0}" sibTransId="{F8AB3A8D-6910-49FE-ADCD-AFE2608563C5}"/>
    <dgm:cxn modelId="{51D54852-5E46-4B33-9056-CFD6C899C33C}" srcId="{8FC99329-66DC-4F12-81E6-090231469BEA}" destId="{E38380F5-13D1-473B-B20E-458ED1BA1A60}" srcOrd="3" destOrd="0" parTransId="{F1600517-414B-4F41-9A3C-A9452D53ECCD}" sibTransId="{D9ABB7F2-8B3D-4022-8109-9B632CD33AA0}"/>
    <dgm:cxn modelId="{0088DED0-974E-4F3D-93C6-2DE54155365B}" type="presOf" srcId="{1FCA2573-CD6F-4122-AD53-C1255013B2E8}" destId="{6D28F36A-AD26-4186-AC46-6615722A44A6}" srcOrd="1" destOrd="0" presId="urn:microsoft.com/office/officeart/2008/layout/HorizontalMultiLevelHierarchy"/>
    <dgm:cxn modelId="{90544478-BD0F-4583-8A6E-D38A90DE4028}" type="presOf" srcId="{9217C092-C71B-40DB-B9AB-CA7A4855EEFF}" destId="{23917586-B5D4-4AAB-B0B1-9B1186349995}" srcOrd="0" destOrd="0" presId="urn:microsoft.com/office/officeart/2008/layout/HorizontalMultiLevelHierarchy"/>
    <dgm:cxn modelId="{DF9C6B7E-1744-434D-9E5C-136DE934FEE6}" type="presOf" srcId="{3A3CE5EB-D8CD-436F-9F66-FFE8FD555817}" destId="{1E0A3EEB-82BA-4615-9DAA-B032CF0A299E}" srcOrd="0" destOrd="0" presId="urn:microsoft.com/office/officeart/2008/layout/HorizontalMultiLevelHierarchy"/>
    <dgm:cxn modelId="{45061953-0B1A-4476-8F18-8756FC7CFCF7}" srcId="{8FC99329-66DC-4F12-81E6-090231469BEA}" destId="{2C2C1ADD-97B4-4E27-9DDA-010285AF9395}" srcOrd="4" destOrd="0" parTransId="{4F6EAA47-B20E-4EFB-9E25-FDBF69E476F6}" sibTransId="{4BE4D70C-3D93-464D-9A82-77F2FFC067D3}"/>
    <dgm:cxn modelId="{7088C381-EF72-4C22-912C-1D9C47BE1621}" srcId="{E9A9499F-9F4B-468D-9275-5A9E5C056DB7}" destId="{414DAF2C-5BD2-47E0-B400-DCD4F44E79C4}" srcOrd="3" destOrd="0" parTransId="{774F19EA-6C4D-4A07-A875-3E7721B8887F}" sibTransId="{58B0CD47-5A84-47F2-A4DD-7C7F1DEE9B96}"/>
    <dgm:cxn modelId="{34B7D07A-25E0-450C-9B3C-1CD1EA0DB28F}" type="presOf" srcId="{8D4F70EE-BB2C-49E4-9B9D-D56A4FCA901A}" destId="{D42386E3-7659-4F48-A556-7DC81E377549}" srcOrd="1" destOrd="0" presId="urn:microsoft.com/office/officeart/2008/layout/HorizontalMultiLevelHierarchy"/>
    <dgm:cxn modelId="{2B5A889A-628B-48CA-8D51-FD2E2E1D7BEF}" type="presOf" srcId="{9D4C9E39-05D2-4B20-99B0-2FD01D7BE144}" destId="{E3C37AAB-4DA0-4373-B0B5-701D3C4C3845}" srcOrd="1" destOrd="0" presId="urn:microsoft.com/office/officeart/2008/layout/HorizontalMultiLevelHierarchy"/>
    <dgm:cxn modelId="{BAFDBB93-8300-4D5B-991E-4F266A5AA2D1}" type="presOf" srcId="{E9A9499F-9F4B-468D-9275-5A9E5C056DB7}" destId="{2B8D7C3B-66C1-49A3-BC4C-4B454EEE0569}" srcOrd="0" destOrd="0" presId="urn:microsoft.com/office/officeart/2008/layout/HorizontalMultiLevelHierarchy"/>
    <dgm:cxn modelId="{8795E1B7-E079-4A18-86F9-7C5C2D762C9F}" type="presOf" srcId="{14859B34-1B02-4705-9BAA-F104591B5CB7}" destId="{B2C1170B-9055-468E-9E9E-009D3C6537F4}" srcOrd="0" destOrd="0" presId="urn:microsoft.com/office/officeart/2008/layout/HorizontalMultiLevelHierarchy"/>
    <dgm:cxn modelId="{18040A60-6760-43C1-9924-D643DB30749B}" type="presOf" srcId="{5659D345-4F37-4A72-9770-72A63B9D8926}" destId="{7212242A-90F4-4F62-8F32-63C5816EF735}" srcOrd="0" destOrd="0" presId="urn:microsoft.com/office/officeart/2008/layout/HorizontalMultiLevelHierarchy"/>
    <dgm:cxn modelId="{1975AF44-9FA5-4A6A-B28E-942207A72409}" type="presOf" srcId="{F1600517-414B-4F41-9A3C-A9452D53ECCD}" destId="{99453619-4455-4384-BAA7-CF7CF6DA9F27}" srcOrd="0" destOrd="0" presId="urn:microsoft.com/office/officeart/2008/layout/HorizontalMultiLevelHierarchy"/>
    <dgm:cxn modelId="{1538F345-3C38-4FA5-8820-A2782CDEDE1C}" type="presOf" srcId="{618F592C-58E9-49A4-86F5-42EC82A40377}" destId="{F4A0AB4A-9239-4512-A4AE-0766BEEB2139}" srcOrd="1" destOrd="0" presId="urn:microsoft.com/office/officeart/2008/layout/HorizontalMultiLevelHierarchy"/>
    <dgm:cxn modelId="{12429BA9-0B1C-4A21-B208-2242684921D9}" srcId="{8FC99329-66DC-4F12-81E6-090231469BEA}" destId="{FFCBE18C-B7C2-4174-A54D-0D4616AC8A13}" srcOrd="1" destOrd="0" parTransId="{618F592C-58E9-49A4-86F5-42EC82A40377}" sibTransId="{E65DD6D0-76FA-442B-967F-9A6E49B3537B}"/>
    <dgm:cxn modelId="{80352466-93F0-4523-A035-FD53BE851914}" type="presOf" srcId="{CA99831C-101E-4FF8-84B1-9AA592B3CC00}" destId="{14ECF0EA-1053-4B56-8F3C-BBA3B236994F}" srcOrd="0" destOrd="0" presId="urn:microsoft.com/office/officeart/2008/layout/HorizontalMultiLevelHierarchy"/>
    <dgm:cxn modelId="{3BC04691-7660-4778-9573-8B75DEEE6A4C}" type="presOf" srcId="{414DAF2C-5BD2-47E0-B400-DCD4F44E79C4}" destId="{3E1E609B-EBAC-475C-9B84-65451A3AE886}" srcOrd="0" destOrd="0" presId="urn:microsoft.com/office/officeart/2008/layout/HorizontalMultiLevelHierarchy"/>
    <dgm:cxn modelId="{0BCE5C28-B344-442E-A250-19F0F0AFB215}" type="presOf" srcId="{CA99831C-101E-4FF8-84B1-9AA592B3CC00}" destId="{C6372934-5E88-4698-BC87-013B9230EFFA}" srcOrd="1" destOrd="0" presId="urn:microsoft.com/office/officeart/2008/layout/HorizontalMultiLevelHierarchy"/>
    <dgm:cxn modelId="{E7F88D3D-1556-4B67-B0FB-E6C2A57196A7}" srcId="{B1FE0C71-BA86-47DC-AAC0-CFBC53631641}" destId="{8FC99329-66DC-4F12-81E6-090231469BEA}" srcOrd="3" destOrd="0" parTransId="{C9C1AACE-FB88-4700-9282-FC9B8D7C2ABD}" sibTransId="{CBD9A19C-4619-481F-8A52-ED8623E9FD75}"/>
    <dgm:cxn modelId="{294DA92F-839E-427A-9A80-C2E13BB9CC56}" type="presOf" srcId="{774F19EA-6C4D-4A07-A875-3E7721B8887F}" destId="{7DCE967A-EB3E-4AE9-B491-99FF45221210}" srcOrd="0" destOrd="0" presId="urn:microsoft.com/office/officeart/2008/layout/HorizontalMultiLevelHierarchy"/>
    <dgm:cxn modelId="{861C354F-44D4-402E-8CA7-68DC1A09956D}" type="presOf" srcId="{5CEC7A34-667E-4C03-B4AB-8119D9EEA8C0}" destId="{65385AD9-B682-43ED-985D-A9860AA89BAA}" srcOrd="0" destOrd="0" presId="urn:microsoft.com/office/officeart/2008/layout/HorizontalMultiLevelHierarchy"/>
    <dgm:cxn modelId="{D6FC27B1-9444-4DCC-A393-2BB62BB011F1}" type="presOf" srcId="{F1600517-414B-4F41-9A3C-A9452D53ECCD}" destId="{8FD6D163-5E67-4943-8CC9-6AD91B9E7C08}" srcOrd="1" destOrd="0" presId="urn:microsoft.com/office/officeart/2008/layout/HorizontalMultiLevelHierarchy"/>
    <dgm:cxn modelId="{1C381B2F-DD5F-4B5E-A51C-CBE4A351D928}" type="presOf" srcId="{2C2C1ADD-97B4-4E27-9DDA-010285AF9395}" destId="{080511E8-91FA-47FF-A67A-237919D45798}" srcOrd="0" destOrd="0" presId="urn:microsoft.com/office/officeart/2008/layout/HorizontalMultiLevelHierarchy"/>
    <dgm:cxn modelId="{14B9E0DB-6E31-4E37-B95E-B34E4194B2E6}" type="presOf" srcId="{8D4F70EE-BB2C-49E4-9B9D-D56A4FCA901A}" destId="{2FC2E73B-4807-47A1-B7AC-60B673A80BF2}" srcOrd="0" destOrd="0" presId="urn:microsoft.com/office/officeart/2008/layout/HorizontalMultiLevelHierarchy"/>
    <dgm:cxn modelId="{C722B1BB-4A4B-4EC4-8780-BB7B07393FD6}" srcId="{787F7A65-150A-4958-8090-8FFB031D6116}" destId="{42C8A91D-7A91-4D77-BFAD-348CD61FDD09}" srcOrd="0" destOrd="0" parTransId="{F58C2870-00F5-4BE5-920E-7FBF43C48DC0}" sibTransId="{B65512EE-30E5-4D62-BB24-857CDC7BB8D6}"/>
    <dgm:cxn modelId="{4F6F5059-1B00-4E62-8A0D-C237EBF011BA}" type="presOf" srcId="{D9A1B976-CE52-41D2-84D0-09F6D03A36CC}" destId="{04AD1764-86B3-4D93-AD9A-244CB1B929BE}" srcOrd="0" destOrd="0" presId="urn:microsoft.com/office/officeart/2008/layout/HorizontalMultiLevelHierarchy"/>
    <dgm:cxn modelId="{4B94F7A6-FD4C-4499-9540-C9372546164A}" type="presOf" srcId="{0C00520C-6231-424E-8A83-C6F5B3A09CB2}" destId="{AB783E68-DCDB-4A82-B292-F78BD178032E}" srcOrd="0" destOrd="0" presId="urn:microsoft.com/office/officeart/2008/layout/HorizontalMultiLevelHierarchy"/>
    <dgm:cxn modelId="{0C3CCB0B-C4FE-419C-8BF1-AFDBA6300FBF}" type="presOf" srcId="{DCD4C028-B05A-4CC6-AC38-905D055F7CD9}" destId="{1F501E3B-7F13-43D3-9F9F-465FC29CC96F}" srcOrd="1" destOrd="0" presId="urn:microsoft.com/office/officeart/2008/layout/HorizontalMultiLevelHierarchy"/>
    <dgm:cxn modelId="{34349BFB-CD27-4CA6-9B88-EA8FE3ECCC05}" type="presOf" srcId="{D9A1B976-CE52-41D2-84D0-09F6D03A36CC}" destId="{A8F0182D-1F17-4734-A08B-D2015A506E9C}" srcOrd="1" destOrd="0" presId="urn:microsoft.com/office/officeart/2008/layout/HorizontalMultiLevelHierarchy"/>
    <dgm:cxn modelId="{2F74F492-42AB-48FD-AEB5-4D50A25F53DF}" type="presOf" srcId="{787F7A65-150A-4958-8090-8FFB031D6116}" destId="{A3836D6B-EB30-4AD8-9FC5-CA37CCC60FE1}" srcOrd="0" destOrd="0" presId="urn:microsoft.com/office/officeart/2008/layout/HorizontalMultiLevelHierarchy"/>
    <dgm:cxn modelId="{9561EDC6-0480-4694-94BB-3D3223381CB2}" type="presOf" srcId="{40A7E90D-CA5E-4B29-A018-17ED94723F69}" destId="{EFECD381-FFF9-4400-BA49-2BA13D242031}" srcOrd="1" destOrd="0" presId="urn:microsoft.com/office/officeart/2008/layout/HorizontalMultiLevelHierarchy"/>
    <dgm:cxn modelId="{CB304F12-719C-4218-89CE-76BCC8FEBA8E}" type="presOf" srcId="{874283E1-9500-4195-8054-617AE87674A3}" destId="{6AC7CBBD-F283-4EB6-A5A6-7304335CA044}" srcOrd="0" destOrd="0" presId="urn:microsoft.com/office/officeart/2008/layout/HorizontalMultiLevelHierarchy"/>
    <dgm:cxn modelId="{A03F9421-7A52-4FE9-A06F-3565D6BF2AFD}" type="presOf" srcId="{FD8F72F1-8A51-4C49-968F-912FE18D3AF7}" destId="{4DC6941E-08A8-4C87-9CF2-6CD220352CEE}" srcOrd="0" destOrd="0" presId="urn:microsoft.com/office/officeart/2008/layout/HorizontalMultiLevelHierarchy"/>
    <dgm:cxn modelId="{90839F91-20B8-44D1-9904-B5D6338E309F}" type="presOf" srcId="{9D4C9E39-05D2-4B20-99B0-2FD01D7BE144}" destId="{5111A2A1-1711-4867-9F02-0C87D60A9F2C}" srcOrd="0" destOrd="0" presId="urn:microsoft.com/office/officeart/2008/layout/HorizontalMultiLevelHierarchy"/>
    <dgm:cxn modelId="{32871039-58FA-4C62-B2B1-B34F629FA06E}" srcId="{E9A9499F-9F4B-468D-9275-5A9E5C056DB7}" destId="{5659D345-4F37-4A72-9770-72A63B9D8926}" srcOrd="1" destOrd="0" parTransId="{1FCA2573-CD6F-4122-AD53-C1255013B2E8}" sibTransId="{8A15BAFA-D6B6-488F-BAC8-A414118F137A}"/>
    <dgm:cxn modelId="{DA425313-F2BC-4DEE-BB03-D1A1C9CF4326}" srcId="{E9A9499F-9F4B-468D-9275-5A9E5C056DB7}" destId="{C9DB3FE8-AD61-4A05-A55D-764E5322AC50}" srcOrd="2" destOrd="0" parTransId="{3A3CE5EB-D8CD-436F-9F66-FFE8FD555817}" sibTransId="{7E280E7C-8669-4E2E-A1EA-97B59181DB36}"/>
    <dgm:cxn modelId="{08166411-FEFE-4F6E-B7C0-DB8852E2B114}" type="presOf" srcId="{66129EFC-D90A-48D1-AF0C-EFAE479B30BC}" destId="{E48B5E6E-E0C0-4B68-BB44-776AFE1BFE7B}" srcOrd="1" destOrd="0" presId="urn:microsoft.com/office/officeart/2008/layout/HorizontalMultiLevelHierarchy"/>
    <dgm:cxn modelId="{854D2F38-7DC5-4F9B-B8F2-0BF25EE71805}" srcId="{E9A9499F-9F4B-468D-9275-5A9E5C056DB7}" destId="{104828CF-5304-420A-9C70-2744AAC398DC}" srcOrd="0" destOrd="0" parTransId="{DCD4C028-B05A-4CC6-AC38-905D055F7CD9}" sibTransId="{3D624222-A749-47F2-AC3E-5342CEAEA36A}"/>
    <dgm:cxn modelId="{D6288784-D675-4EC8-9083-3FBADF135A14}" type="presOf" srcId="{2421A4C7-A134-4120-A38B-50411B36CFFB}" destId="{9B3EC161-D1C3-4CA8-B0E7-B947152A03B3}" srcOrd="1" destOrd="0" presId="urn:microsoft.com/office/officeart/2008/layout/HorizontalMultiLevelHierarchy"/>
    <dgm:cxn modelId="{59E8AB1A-960D-4194-829A-144841CDF822}" type="presOf" srcId="{DCD4C028-B05A-4CC6-AC38-905D055F7CD9}" destId="{D2DDFACD-6403-46CF-AAE9-04EAA4A1786F}" srcOrd="0" destOrd="0" presId="urn:microsoft.com/office/officeart/2008/layout/HorizontalMultiLevelHierarchy"/>
    <dgm:cxn modelId="{4CA88B02-CABF-43F7-B1FD-4FA38B5799FF}" srcId="{B1FE0C71-BA86-47DC-AAC0-CFBC53631641}" destId="{E9A9499F-9F4B-468D-9275-5A9E5C056DB7}" srcOrd="0" destOrd="0" parTransId="{8D4F70EE-BB2C-49E4-9B9D-D56A4FCA901A}" sibTransId="{CDF7C4CA-798D-4ACF-8542-3326BDCF0B26}"/>
    <dgm:cxn modelId="{66B34573-E776-4F7E-861F-F03B1DC16F57}" srcId="{787F7A65-150A-4958-8090-8FFB031D6116}" destId="{B1FE0C71-BA86-47DC-AAC0-CFBC53631641}" srcOrd="1" destOrd="0" parTransId="{14859B34-1B02-4705-9BAA-F104591B5CB7}" sibTransId="{7E82B50A-946F-41DE-8BB7-32D9BD492AA6}"/>
    <dgm:cxn modelId="{83C0BB8C-7181-405C-995F-E9FA1BFFFFF6}" type="presOf" srcId="{F58C2870-00F5-4BE5-920E-7FBF43C48DC0}" destId="{558DD634-D621-4B04-ACBB-06D22BE3BD25}" srcOrd="0" destOrd="0" presId="urn:microsoft.com/office/officeart/2008/layout/HorizontalMultiLevelHierarchy"/>
    <dgm:cxn modelId="{3455CFF9-243A-4DC4-B8D2-77B88AB16D5B}" type="presOf" srcId="{8FC99329-66DC-4F12-81E6-090231469BEA}" destId="{EA918491-468D-4108-AD97-741C20C09C9C}" srcOrd="0" destOrd="0" presId="urn:microsoft.com/office/officeart/2008/layout/HorizontalMultiLevelHierarchy"/>
    <dgm:cxn modelId="{0171CE91-004A-4E6E-97AB-6AD69F67B64D}" type="presOf" srcId="{4F6EAA47-B20E-4EFB-9E25-FDBF69E476F6}" destId="{642747E1-B05C-4D15-9ECE-CF6649EB8C18}" srcOrd="0" destOrd="0" presId="urn:microsoft.com/office/officeart/2008/layout/HorizontalMultiLevelHierarchy"/>
    <dgm:cxn modelId="{7F7E29AD-7F9C-4B6B-9757-DB9AF40B9BD4}" srcId="{B1FE0C71-BA86-47DC-AAC0-CFBC53631641}" destId="{1AB0C03B-C51B-477A-9BCD-44568187F3CC}" srcOrd="1" destOrd="0" parTransId="{9D4C9E39-05D2-4B20-99B0-2FD01D7BE144}" sibTransId="{D7B1A002-F3D4-4685-BAA6-5F4E39B868A9}"/>
    <dgm:cxn modelId="{6F5D1F35-98BD-4E36-BAF5-2036A4A06285}" type="presOf" srcId="{73DF9DC7-B1D4-483E-8EC8-D657875AFCD6}" destId="{4B88974A-F09C-4979-88E4-6DFBA0AE1B08}" srcOrd="0" destOrd="0" presId="urn:microsoft.com/office/officeart/2008/layout/HorizontalMultiLevelHierarchy"/>
    <dgm:cxn modelId="{2F08E1CD-B4F2-4E43-9B08-B9FE16106952}" srcId="{8FC99329-66DC-4F12-81E6-090231469BEA}" destId="{C1C8EE10-9F67-47A6-8236-F98C5AA6FF74}" srcOrd="5" destOrd="0" parTransId="{0C00520C-6231-424E-8A83-C6F5B3A09CB2}" sibTransId="{112A645C-C4D5-4E78-BFC1-70B74B797B61}"/>
    <dgm:cxn modelId="{FE25FD35-2DF5-415D-AD53-2F73272802E9}" type="presOf" srcId="{E48E4549-CBF9-41D7-9494-19FE5561721E}" destId="{51101A44-23A3-4391-9709-D6564D125472}" srcOrd="0" destOrd="0" presId="urn:microsoft.com/office/officeart/2008/layout/HorizontalMultiLevelHierarchy"/>
    <dgm:cxn modelId="{A16D086A-6736-4997-8520-3E57F2CB8A3C}" type="presOf" srcId="{1FCA2573-CD6F-4122-AD53-C1255013B2E8}" destId="{32E61D6B-62D2-4FD8-B748-3F8DBA1032BA}" srcOrd="0" destOrd="0" presId="urn:microsoft.com/office/officeart/2008/layout/HorizontalMultiLevelHierarchy"/>
    <dgm:cxn modelId="{399489FD-B327-45CB-9FBD-6264656AB8D0}" type="presOf" srcId="{81695F54-B4A8-4F2B-83AF-1DA983ECAA07}" destId="{D1D7DF85-9375-4901-B054-8FD55F2A13D7}" srcOrd="0" destOrd="0" presId="urn:microsoft.com/office/officeart/2008/layout/HorizontalMultiLevelHierarchy"/>
    <dgm:cxn modelId="{715809CF-9F79-4231-AB21-B59C17936055}" type="presOf" srcId="{C9C1AACE-FB88-4700-9282-FC9B8D7C2ABD}" destId="{F3D56571-B777-4781-862D-D1E62F68EDFD}" srcOrd="1" destOrd="0" presId="urn:microsoft.com/office/officeart/2008/layout/HorizontalMultiLevelHierarchy"/>
    <dgm:cxn modelId="{85344D67-2064-4B08-9358-C7FAB9E03097}" type="presOf" srcId="{E38380F5-13D1-473B-B20E-458ED1BA1A60}" destId="{F3C02C30-096A-4619-964A-2897FC019015}" srcOrd="0" destOrd="0" presId="urn:microsoft.com/office/officeart/2008/layout/HorizontalMultiLevelHierarchy"/>
    <dgm:cxn modelId="{DDEA4E35-AD91-4B14-9ACF-14BA0574163F}" type="presOf" srcId="{5CEC7A34-667E-4C03-B4AB-8119D9EEA8C0}" destId="{15E14417-DD5B-4299-8E2B-30C852F4833E}" srcOrd="1" destOrd="0" presId="urn:microsoft.com/office/officeart/2008/layout/HorizontalMultiLevelHierarchy"/>
    <dgm:cxn modelId="{89460FA1-9607-484D-8BF8-0EEC820FEC88}" type="presOf" srcId="{2421A4C7-A134-4120-A38B-50411B36CFFB}" destId="{39AE9ED5-5DE2-4252-B7F7-62472C7F78E4}" srcOrd="0" destOrd="0" presId="urn:microsoft.com/office/officeart/2008/layout/HorizontalMultiLevelHierarchy"/>
    <dgm:cxn modelId="{A7D66E7C-C2C9-4BC9-A703-673C51A9648D}" srcId="{B1FE0C71-BA86-47DC-AAC0-CFBC53631641}" destId="{81695F54-B4A8-4F2B-83AF-1DA983ECAA07}" srcOrd="2" destOrd="0" parTransId="{D9A1B976-CE52-41D2-84D0-09F6D03A36CC}" sibTransId="{BDCA2AE2-E95D-4B39-982D-7534D8443037}"/>
    <dgm:cxn modelId="{8C327BBB-575F-40BA-B7B6-34E4A7ED569D}" srcId="{C1C8EE10-9F67-47A6-8236-F98C5AA6FF74}" destId="{BD9846CB-4512-46A9-BFFC-2C5ED9384615}" srcOrd="0" destOrd="0" parTransId="{40A7E90D-CA5E-4B29-A018-17ED94723F69}" sibTransId="{6CF4C1B6-68BE-42C0-931D-0F20DB109C69}"/>
    <dgm:cxn modelId="{DE5E755F-DB2E-4153-9AD0-5E61C9412E75}" type="presOf" srcId="{36D8D304-DA2A-4552-ABF2-AFD461CAF66B}" destId="{267C6534-651A-450D-84BA-3DA8E5872E1D}" srcOrd="0" destOrd="0" presId="urn:microsoft.com/office/officeart/2008/layout/HorizontalMultiLevelHierarchy"/>
    <dgm:cxn modelId="{839758E8-7726-4FF4-AE43-9918D10C0D40}" srcId="{E48E4549-CBF9-41D7-9494-19FE5561721E}" destId="{9217C092-C71B-40DB-B9AB-CA7A4855EEFF}" srcOrd="0" destOrd="0" parTransId="{CA99831C-101E-4FF8-84B1-9AA592B3CC00}" sibTransId="{12BFA67F-2B92-47D9-8646-0EB8C973D09D}"/>
    <dgm:cxn modelId="{F2AC404E-1682-48A6-AA46-21A8C578CF19}" type="presOf" srcId="{4F6EAA47-B20E-4EFB-9E25-FDBF69E476F6}" destId="{ADDE83F8-9E9D-499B-8024-B975A95E78E6}" srcOrd="1" destOrd="0" presId="urn:microsoft.com/office/officeart/2008/layout/HorizontalMultiLevelHierarchy"/>
    <dgm:cxn modelId="{271151EA-524D-471F-8E68-CCE0E5DED403}" type="presOf" srcId="{FFCBE18C-B7C2-4174-A54D-0D4616AC8A13}" destId="{9C63BD5B-1666-461D-ABD4-1697FE8308D3}" srcOrd="0" destOrd="0" presId="urn:microsoft.com/office/officeart/2008/layout/HorizontalMultiLevelHierarchy"/>
    <dgm:cxn modelId="{78A948FE-47E1-4A96-AB70-301B47EFCF2A}" type="presOf" srcId="{F58C2870-00F5-4BE5-920E-7FBF43C48DC0}" destId="{734A267B-0495-48AB-925B-815453B60BAA}" srcOrd="1" destOrd="0" presId="urn:microsoft.com/office/officeart/2008/layout/HorizontalMultiLevelHierarchy"/>
    <dgm:cxn modelId="{FEA24E1E-39B6-480C-8A5E-8CCF051C9F60}" type="presOf" srcId="{1AB0C03B-C51B-477A-9BCD-44568187F3CC}" destId="{9C65BBEE-1265-4B50-9EF0-25A08BBE04C2}" srcOrd="0" destOrd="0" presId="urn:microsoft.com/office/officeart/2008/layout/HorizontalMultiLevelHierarchy"/>
    <dgm:cxn modelId="{0C76A466-4ACD-412C-9B61-5EC135203D5E}" type="presOf" srcId="{66129EFC-D90A-48D1-AF0C-EFAE479B30BC}" destId="{38322283-C808-4E3D-B700-C68AEF4B96DD}" srcOrd="0" destOrd="0" presId="urn:microsoft.com/office/officeart/2008/layout/HorizontalMultiLevelHierarchy"/>
    <dgm:cxn modelId="{BE991BA8-7331-437F-A5CB-CF4530082569}" type="presOf" srcId="{0C00520C-6231-424E-8A83-C6F5B3A09CB2}" destId="{38D87FF6-A1C2-4885-B2EB-74E0FFE2BFCE}" srcOrd="1" destOrd="0" presId="urn:microsoft.com/office/officeart/2008/layout/HorizontalMultiLevelHierarchy"/>
    <dgm:cxn modelId="{41577F0B-32BB-4928-872F-8E9E7F286AAD}" type="presOf" srcId="{774F19EA-6C4D-4A07-A875-3E7721B8887F}" destId="{3AA49462-0598-4D4A-95AB-482E1000CE1C}" srcOrd="1" destOrd="0" presId="urn:microsoft.com/office/officeart/2008/layout/HorizontalMultiLevelHierarchy"/>
    <dgm:cxn modelId="{9848CBEA-46BE-47C6-B57C-CA8D7EBCE9A1}" srcId="{8FC99329-66DC-4F12-81E6-090231469BEA}" destId="{E48E4549-CBF9-41D7-9494-19FE5561721E}" srcOrd="2" destOrd="0" parTransId="{66129EFC-D90A-48D1-AF0C-EFAE479B30BC}" sibTransId="{8640D392-2F89-444D-A8BB-4903992F9004}"/>
    <dgm:cxn modelId="{B1AE5482-5F1F-4102-9DF9-8C8FBF6C269E}" type="presOf" srcId="{14859B34-1B02-4705-9BAA-F104591B5CB7}" destId="{A3AF0E76-ED5D-496B-9E23-1ABA5859A6A1}" srcOrd="1" destOrd="0" presId="urn:microsoft.com/office/officeart/2008/layout/HorizontalMultiLevelHierarchy"/>
    <dgm:cxn modelId="{DBCEF215-E3F9-45AC-A7C1-DA34F189754E}" type="presOf" srcId="{3A3CE5EB-D8CD-436F-9F66-FFE8FD555817}" destId="{62A92873-2F2E-4406-A6A2-C9D9A3BDED20}" srcOrd="1" destOrd="0" presId="urn:microsoft.com/office/officeart/2008/layout/HorizontalMultiLevelHierarchy"/>
    <dgm:cxn modelId="{0BA1954D-BD28-45C5-9B27-A68C65AF1838}" type="presOf" srcId="{C9C1AACE-FB88-4700-9282-FC9B8D7C2ABD}" destId="{9F4427DA-1899-4CAE-92A0-51E49D89F214}" srcOrd="0" destOrd="0" presId="urn:microsoft.com/office/officeart/2008/layout/HorizontalMultiLevelHierarchy"/>
    <dgm:cxn modelId="{E9A5B1DE-E045-4D0F-A823-E0B1DEC40338}" type="presOf" srcId="{C1C8EE10-9F67-47A6-8236-F98C5AA6FF74}" destId="{431AFF58-6763-4BE2-AE64-BEC48D4AB831}" srcOrd="0" destOrd="0" presId="urn:microsoft.com/office/officeart/2008/layout/HorizontalMultiLevelHierarchy"/>
    <dgm:cxn modelId="{8D198E56-F3FB-4FAF-A099-0A04BE48363C}" srcId="{2C2C1ADD-97B4-4E27-9DDA-010285AF9395}" destId="{E3FC905C-708F-4783-AB4C-3AD8AFF4BBAD}" srcOrd="0" destOrd="0" parTransId="{2421A4C7-A134-4120-A38B-50411B36CFFB}" sibTransId="{E5B67524-4C09-4353-9C12-3AAE4AE09D52}"/>
    <dgm:cxn modelId="{3E258733-1991-417A-ABF4-7C5556070211}" type="presOf" srcId="{104828CF-5304-420A-9C70-2744AAC398DC}" destId="{8AB463E9-FC79-4F75-A0E2-A412D6A33E68}" srcOrd="0" destOrd="0" presId="urn:microsoft.com/office/officeart/2008/layout/HorizontalMultiLevelHierarchy"/>
    <dgm:cxn modelId="{CE48B37B-8B1D-4F03-A09F-89ED8BFC12E8}" type="presOf" srcId="{618F592C-58E9-49A4-86F5-42EC82A40377}" destId="{0C934197-AA31-4298-BE5B-A85F5BCE3469}" srcOrd="0" destOrd="0" presId="urn:microsoft.com/office/officeart/2008/layout/HorizontalMultiLevelHierarchy"/>
    <dgm:cxn modelId="{83C503B2-672C-401A-B7C7-9247F8E5609B}" type="presOf" srcId="{E3FC905C-708F-4783-AB4C-3AD8AFF4BBAD}" destId="{3D58D6EE-C26C-4F02-8845-EE401F3A955A}" srcOrd="0" destOrd="0" presId="urn:microsoft.com/office/officeart/2008/layout/HorizontalMultiLevelHierarchy"/>
    <dgm:cxn modelId="{8FEA3A14-8DEF-4537-99B6-D46583634A34}" srcId="{8FC99329-66DC-4F12-81E6-090231469BEA}" destId="{874283E1-9500-4195-8054-617AE87674A3}" srcOrd="0" destOrd="0" parTransId="{36D8D304-DA2A-4552-ABF2-AFD461CAF66B}" sibTransId="{23998F17-D281-4EB3-9FDE-0DA521AE2731}"/>
    <dgm:cxn modelId="{4BB0012A-E7D6-4216-98A6-2AEEB3AF1837}" type="presOf" srcId="{40A7E90D-CA5E-4B29-A018-17ED94723F69}" destId="{E93D1C57-60AC-45C8-A15A-920032C4947C}" srcOrd="0" destOrd="0" presId="urn:microsoft.com/office/officeart/2008/layout/HorizontalMultiLevelHierarchy"/>
    <dgm:cxn modelId="{4FDA8D26-AE27-4BB6-831E-46D75B04A975}" type="presOf" srcId="{C9DB3FE8-AD61-4A05-A55D-764E5322AC50}" destId="{CF998410-1EE7-41B4-8CA3-7C4B7F98861D}" srcOrd="0" destOrd="0" presId="urn:microsoft.com/office/officeart/2008/layout/HorizontalMultiLevelHierarchy"/>
    <dgm:cxn modelId="{70789DC2-50CD-4129-8272-CC5D46F3007B}" srcId="{73DF9DC7-B1D4-483E-8EC8-D657875AFCD6}" destId="{787F7A65-150A-4958-8090-8FFB031D6116}" srcOrd="0" destOrd="0" parTransId="{5F41D3ED-D2A6-4AFE-A46D-222E6FD7F7E2}" sibTransId="{78DCA7BF-ADFE-451D-AA19-1906EA1408F1}"/>
    <dgm:cxn modelId="{015E1E3B-E62B-47E3-A973-EA40D6B7D2A5}" type="presOf" srcId="{42C8A91D-7A91-4D77-BFAD-348CD61FDD09}" destId="{0AA470BC-A90A-4C1B-BF7D-1F28AC24DC14}" srcOrd="0" destOrd="0" presId="urn:microsoft.com/office/officeart/2008/layout/HorizontalMultiLevelHierarchy"/>
    <dgm:cxn modelId="{4685EDEA-3E5B-4DB7-8F51-A17BCAFE7EA2}" type="presOf" srcId="{36D8D304-DA2A-4552-ABF2-AFD461CAF66B}" destId="{DB5ABDC2-6E38-4B47-934B-76C2E6C95513}" srcOrd="1" destOrd="0" presId="urn:microsoft.com/office/officeart/2008/layout/HorizontalMultiLevelHierarchy"/>
    <dgm:cxn modelId="{1E4786E0-6612-4F91-B7D2-FA577C66569F}" type="presParOf" srcId="{4B88974A-F09C-4979-88E4-6DFBA0AE1B08}" destId="{DA6A88AE-07A5-4538-9B60-570B0831740F}" srcOrd="0" destOrd="0" presId="urn:microsoft.com/office/officeart/2008/layout/HorizontalMultiLevelHierarchy"/>
    <dgm:cxn modelId="{F36803FE-D96A-4E85-A396-4820103ED62B}" type="presParOf" srcId="{DA6A88AE-07A5-4538-9B60-570B0831740F}" destId="{A3836D6B-EB30-4AD8-9FC5-CA37CCC60FE1}" srcOrd="0" destOrd="0" presId="urn:microsoft.com/office/officeart/2008/layout/HorizontalMultiLevelHierarchy"/>
    <dgm:cxn modelId="{87067711-11A6-43A8-ACAC-31CBF39309C8}" type="presParOf" srcId="{DA6A88AE-07A5-4538-9B60-570B0831740F}" destId="{56ABA8E4-70CA-4704-90B9-16D57D8C5A1F}" srcOrd="1" destOrd="0" presId="urn:microsoft.com/office/officeart/2008/layout/HorizontalMultiLevelHierarchy"/>
    <dgm:cxn modelId="{57D4ACA8-3C33-4DAA-B11B-B161F3F402F1}" type="presParOf" srcId="{56ABA8E4-70CA-4704-90B9-16D57D8C5A1F}" destId="{558DD634-D621-4B04-ACBB-06D22BE3BD25}" srcOrd="0" destOrd="0" presId="urn:microsoft.com/office/officeart/2008/layout/HorizontalMultiLevelHierarchy"/>
    <dgm:cxn modelId="{FA80442D-1EBC-49BC-BC26-5CC666115384}" type="presParOf" srcId="{558DD634-D621-4B04-ACBB-06D22BE3BD25}" destId="{734A267B-0495-48AB-925B-815453B60BAA}" srcOrd="0" destOrd="0" presId="urn:microsoft.com/office/officeart/2008/layout/HorizontalMultiLevelHierarchy"/>
    <dgm:cxn modelId="{AD691CF9-E7DF-4892-8661-68E8FF8748C4}" type="presParOf" srcId="{56ABA8E4-70CA-4704-90B9-16D57D8C5A1F}" destId="{108AD968-5027-44D9-AD3D-1015AF7345E9}" srcOrd="1" destOrd="0" presId="urn:microsoft.com/office/officeart/2008/layout/HorizontalMultiLevelHierarchy"/>
    <dgm:cxn modelId="{C4D67A2A-92CB-453B-8FB1-78142F7F47A3}" type="presParOf" srcId="{108AD968-5027-44D9-AD3D-1015AF7345E9}" destId="{0AA470BC-A90A-4C1B-BF7D-1F28AC24DC14}" srcOrd="0" destOrd="0" presId="urn:microsoft.com/office/officeart/2008/layout/HorizontalMultiLevelHierarchy"/>
    <dgm:cxn modelId="{441A2967-CA90-469D-BD05-F798DC92048D}" type="presParOf" srcId="{108AD968-5027-44D9-AD3D-1015AF7345E9}" destId="{A8C1F040-A143-4CF1-A234-A2952623E08E}" srcOrd="1" destOrd="0" presId="urn:microsoft.com/office/officeart/2008/layout/HorizontalMultiLevelHierarchy"/>
    <dgm:cxn modelId="{20FC6291-A847-4E0A-B84E-0A0D2CF6B301}" type="presParOf" srcId="{56ABA8E4-70CA-4704-90B9-16D57D8C5A1F}" destId="{B2C1170B-9055-468E-9E9E-009D3C6537F4}" srcOrd="2" destOrd="0" presId="urn:microsoft.com/office/officeart/2008/layout/HorizontalMultiLevelHierarchy"/>
    <dgm:cxn modelId="{B912E5F1-2D35-4BE6-A8D5-E1A98C8079F5}" type="presParOf" srcId="{B2C1170B-9055-468E-9E9E-009D3C6537F4}" destId="{A3AF0E76-ED5D-496B-9E23-1ABA5859A6A1}" srcOrd="0" destOrd="0" presId="urn:microsoft.com/office/officeart/2008/layout/HorizontalMultiLevelHierarchy"/>
    <dgm:cxn modelId="{BD6BE34A-F047-411A-8520-C6E5A3216D54}" type="presParOf" srcId="{56ABA8E4-70CA-4704-90B9-16D57D8C5A1F}" destId="{4A1256BE-9358-47E4-B97E-FAECD43F3B37}" srcOrd="3" destOrd="0" presId="urn:microsoft.com/office/officeart/2008/layout/HorizontalMultiLevelHierarchy"/>
    <dgm:cxn modelId="{1CA42E75-9029-46D2-B24F-794E1702307A}" type="presParOf" srcId="{4A1256BE-9358-47E4-B97E-FAECD43F3B37}" destId="{FF1CDFDE-2F45-42AF-AC75-DFD451D1C3C6}" srcOrd="0" destOrd="0" presId="urn:microsoft.com/office/officeart/2008/layout/HorizontalMultiLevelHierarchy"/>
    <dgm:cxn modelId="{F4A44170-19B2-409F-947D-DF0D96031295}" type="presParOf" srcId="{4A1256BE-9358-47E4-B97E-FAECD43F3B37}" destId="{142FAF1C-7E62-42FF-9DCB-99D97E0249BE}" srcOrd="1" destOrd="0" presId="urn:microsoft.com/office/officeart/2008/layout/HorizontalMultiLevelHierarchy"/>
    <dgm:cxn modelId="{78074EA4-9A0A-4CA1-A98E-AB61A5D4CAB0}" type="presParOf" srcId="{142FAF1C-7E62-42FF-9DCB-99D97E0249BE}" destId="{2FC2E73B-4807-47A1-B7AC-60B673A80BF2}" srcOrd="0" destOrd="0" presId="urn:microsoft.com/office/officeart/2008/layout/HorizontalMultiLevelHierarchy"/>
    <dgm:cxn modelId="{0F0260EE-6EF3-4BFC-8D4E-569ECDE25FB7}" type="presParOf" srcId="{2FC2E73B-4807-47A1-B7AC-60B673A80BF2}" destId="{D42386E3-7659-4F48-A556-7DC81E377549}" srcOrd="0" destOrd="0" presId="urn:microsoft.com/office/officeart/2008/layout/HorizontalMultiLevelHierarchy"/>
    <dgm:cxn modelId="{961DB9B0-15E1-4AB4-8121-05D3F7AB5D9B}" type="presParOf" srcId="{142FAF1C-7E62-42FF-9DCB-99D97E0249BE}" destId="{B3A4394E-EB14-4DC1-8755-1690614A06C5}" srcOrd="1" destOrd="0" presId="urn:microsoft.com/office/officeart/2008/layout/HorizontalMultiLevelHierarchy"/>
    <dgm:cxn modelId="{AD7808B6-F865-434C-8629-2A54E9472C99}" type="presParOf" srcId="{B3A4394E-EB14-4DC1-8755-1690614A06C5}" destId="{2B8D7C3B-66C1-49A3-BC4C-4B454EEE0569}" srcOrd="0" destOrd="0" presId="urn:microsoft.com/office/officeart/2008/layout/HorizontalMultiLevelHierarchy"/>
    <dgm:cxn modelId="{30E3DBC2-8F9D-461B-A829-E9A97D5EF2A9}" type="presParOf" srcId="{B3A4394E-EB14-4DC1-8755-1690614A06C5}" destId="{A50EA82E-3A08-4BFF-B2B0-C1A020FEB195}" srcOrd="1" destOrd="0" presId="urn:microsoft.com/office/officeart/2008/layout/HorizontalMultiLevelHierarchy"/>
    <dgm:cxn modelId="{9B1282FC-7DD3-4030-A9B7-71749F5331AC}" type="presParOf" srcId="{A50EA82E-3A08-4BFF-B2B0-C1A020FEB195}" destId="{D2DDFACD-6403-46CF-AAE9-04EAA4A1786F}" srcOrd="0" destOrd="0" presId="urn:microsoft.com/office/officeart/2008/layout/HorizontalMultiLevelHierarchy"/>
    <dgm:cxn modelId="{8C6E612A-A7B6-43EB-A418-F409AF909FD9}" type="presParOf" srcId="{D2DDFACD-6403-46CF-AAE9-04EAA4A1786F}" destId="{1F501E3B-7F13-43D3-9F9F-465FC29CC96F}" srcOrd="0" destOrd="0" presId="urn:microsoft.com/office/officeart/2008/layout/HorizontalMultiLevelHierarchy"/>
    <dgm:cxn modelId="{80BB6DFE-B008-4426-81C6-584E0C7B753D}" type="presParOf" srcId="{A50EA82E-3A08-4BFF-B2B0-C1A020FEB195}" destId="{BE5C5EE8-6482-45E1-BA90-22FD3BDCD477}" srcOrd="1" destOrd="0" presId="urn:microsoft.com/office/officeart/2008/layout/HorizontalMultiLevelHierarchy"/>
    <dgm:cxn modelId="{73AE8FDC-965F-412F-A73A-31B719DB499F}" type="presParOf" srcId="{BE5C5EE8-6482-45E1-BA90-22FD3BDCD477}" destId="{8AB463E9-FC79-4F75-A0E2-A412D6A33E68}" srcOrd="0" destOrd="0" presId="urn:microsoft.com/office/officeart/2008/layout/HorizontalMultiLevelHierarchy"/>
    <dgm:cxn modelId="{A0343476-4AFD-4708-80AE-1573DBDB78FD}" type="presParOf" srcId="{BE5C5EE8-6482-45E1-BA90-22FD3BDCD477}" destId="{ED0A8DFB-C08E-4F67-B724-591CE565C79A}" srcOrd="1" destOrd="0" presId="urn:microsoft.com/office/officeart/2008/layout/HorizontalMultiLevelHierarchy"/>
    <dgm:cxn modelId="{996B8FCA-4D58-4AF2-BE92-44012D64B53A}" type="presParOf" srcId="{A50EA82E-3A08-4BFF-B2B0-C1A020FEB195}" destId="{32E61D6B-62D2-4FD8-B748-3F8DBA1032BA}" srcOrd="2" destOrd="0" presId="urn:microsoft.com/office/officeart/2008/layout/HorizontalMultiLevelHierarchy"/>
    <dgm:cxn modelId="{4BF68330-DCD5-45B8-827C-00E64DB4A0E7}" type="presParOf" srcId="{32E61D6B-62D2-4FD8-B748-3F8DBA1032BA}" destId="{6D28F36A-AD26-4186-AC46-6615722A44A6}" srcOrd="0" destOrd="0" presId="urn:microsoft.com/office/officeart/2008/layout/HorizontalMultiLevelHierarchy"/>
    <dgm:cxn modelId="{A4E20168-D367-427C-AB26-F8C467834E08}" type="presParOf" srcId="{A50EA82E-3A08-4BFF-B2B0-C1A020FEB195}" destId="{CDF5A1D4-5D70-4708-9D06-C7FD38645827}" srcOrd="3" destOrd="0" presId="urn:microsoft.com/office/officeart/2008/layout/HorizontalMultiLevelHierarchy"/>
    <dgm:cxn modelId="{0179532D-1AC5-4238-84D9-FCB91C55DA6B}" type="presParOf" srcId="{CDF5A1D4-5D70-4708-9D06-C7FD38645827}" destId="{7212242A-90F4-4F62-8F32-63C5816EF735}" srcOrd="0" destOrd="0" presId="urn:microsoft.com/office/officeart/2008/layout/HorizontalMultiLevelHierarchy"/>
    <dgm:cxn modelId="{70374878-85E9-49E8-A354-92BFA47AD399}" type="presParOf" srcId="{CDF5A1D4-5D70-4708-9D06-C7FD38645827}" destId="{DB0B2646-8102-47E2-8E6A-758CD5720A5C}" srcOrd="1" destOrd="0" presId="urn:microsoft.com/office/officeart/2008/layout/HorizontalMultiLevelHierarchy"/>
    <dgm:cxn modelId="{55F0100C-AD34-4416-8017-583709DF35AE}" type="presParOf" srcId="{A50EA82E-3A08-4BFF-B2B0-C1A020FEB195}" destId="{1E0A3EEB-82BA-4615-9DAA-B032CF0A299E}" srcOrd="4" destOrd="0" presId="urn:microsoft.com/office/officeart/2008/layout/HorizontalMultiLevelHierarchy"/>
    <dgm:cxn modelId="{3B1071F1-043D-49F1-B2EE-B02F8987EBE6}" type="presParOf" srcId="{1E0A3EEB-82BA-4615-9DAA-B032CF0A299E}" destId="{62A92873-2F2E-4406-A6A2-C9D9A3BDED20}" srcOrd="0" destOrd="0" presId="urn:microsoft.com/office/officeart/2008/layout/HorizontalMultiLevelHierarchy"/>
    <dgm:cxn modelId="{0BA83A82-CC6B-4840-B852-D412450FFA6F}" type="presParOf" srcId="{A50EA82E-3A08-4BFF-B2B0-C1A020FEB195}" destId="{5A04D647-8E55-458D-90AB-95475D5FB177}" srcOrd="5" destOrd="0" presId="urn:microsoft.com/office/officeart/2008/layout/HorizontalMultiLevelHierarchy"/>
    <dgm:cxn modelId="{D0DBDDAF-0DF3-4EF5-BBFA-3F9A7F56100F}" type="presParOf" srcId="{5A04D647-8E55-458D-90AB-95475D5FB177}" destId="{CF998410-1EE7-41B4-8CA3-7C4B7F98861D}" srcOrd="0" destOrd="0" presId="urn:microsoft.com/office/officeart/2008/layout/HorizontalMultiLevelHierarchy"/>
    <dgm:cxn modelId="{AC277F31-0CE8-44B8-9229-C88998A03224}" type="presParOf" srcId="{5A04D647-8E55-458D-90AB-95475D5FB177}" destId="{CC282CA2-F7A4-4EE7-875C-55C72B92CDFD}" srcOrd="1" destOrd="0" presId="urn:microsoft.com/office/officeart/2008/layout/HorizontalMultiLevelHierarchy"/>
    <dgm:cxn modelId="{A6BDF06C-32CB-4F8F-AA21-C1D7D7D16210}" type="presParOf" srcId="{A50EA82E-3A08-4BFF-B2B0-C1A020FEB195}" destId="{7DCE967A-EB3E-4AE9-B491-99FF45221210}" srcOrd="6" destOrd="0" presId="urn:microsoft.com/office/officeart/2008/layout/HorizontalMultiLevelHierarchy"/>
    <dgm:cxn modelId="{040F1F34-5CAD-4CA5-82A6-5A645CA44860}" type="presParOf" srcId="{7DCE967A-EB3E-4AE9-B491-99FF45221210}" destId="{3AA49462-0598-4D4A-95AB-482E1000CE1C}" srcOrd="0" destOrd="0" presId="urn:microsoft.com/office/officeart/2008/layout/HorizontalMultiLevelHierarchy"/>
    <dgm:cxn modelId="{48AC7BDB-08DC-4502-80AF-1EFB11EBA71F}" type="presParOf" srcId="{A50EA82E-3A08-4BFF-B2B0-C1A020FEB195}" destId="{D85D3192-DA66-443C-BB81-322CCA08962F}" srcOrd="7" destOrd="0" presId="urn:microsoft.com/office/officeart/2008/layout/HorizontalMultiLevelHierarchy"/>
    <dgm:cxn modelId="{60F0E2D9-C717-4FE7-A845-7AB91EF6B37B}" type="presParOf" srcId="{D85D3192-DA66-443C-BB81-322CCA08962F}" destId="{3E1E609B-EBAC-475C-9B84-65451A3AE886}" srcOrd="0" destOrd="0" presId="urn:microsoft.com/office/officeart/2008/layout/HorizontalMultiLevelHierarchy"/>
    <dgm:cxn modelId="{9D208DEB-6FE5-464E-BEC4-F620354E715F}" type="presParOf" srcId="{D85D3192-DA66-443C-BB81-322CCA08962F}" destId="{4190CFF7-32DC-46F3-B36F-2AC79AD627F0}" srcOrd="1" destOrd="0" presId="urn:microsoft.com/office/officeart/2008/layout/HorizontalMultiLevelHierarchy"/>
    <dgm:cxn modelId="{CC2F0BCC-8ABC-41F7-8667-EF07C2B95547}" type="presParOf" srcId="{142FAF1C-7E62-42FF-9DCB-99D97E0249BE}" destId="{5111A2A1-1711-4867-9F02-0C87D60A9F2C}" srcOrd="2" destOrd="0" presId="urn:microsoft.com/office/officeart/2008/layout/HorizontalMultiLevelHierarchy"/>
    <dgm:cxn modelId="{6CADE594-7A0E-4B53-ACB5-592A6F8FEFD8}" type="presParOf" srcId="{5111A2A1-1711-4867-9F02-0C87D60A9F2C}" destId="{E3C37AAB-4DA0-4373-B0B5-701D3C4C3845}" srcOrd="0" destOrd="0" presId="urn:microsoft.com/office/officeart/2008/layout/HorizontalMultiLevelHierarchy"/>
    <dgm:cxn modelId="{73D75DAE-340D-44D6-9781-A7BAC2A61D75}" type="presParOf" srcId="{142FAF1C-7E62-42FF-9DCB-99D97E0249BE}" destId="{626D8877-CC75-4E7A-89EB-33AF404E68E4}" srcOrd="3" destOrd="0" presId="urn:microsoft.com/office/officeart/2008/layout/HorizontalMultiLevelHierarchy"/>
    <dgm:cxn modelId="{35BD1796-2475-40DB-9E8D-13F3F4781B6E}" type="presParOf" srcId="{626D8877-CC75-4E7A-89EB-33AF404E68E4}" destId="{9C65BBEE-1265-4B50-9EF0-25A08BBE04C2}" srcOrd="0" destOrd="0" presId="urn:microsoft.com/office/officeart/2008/layout/HorizontalMultiLevelHierarchy"/>
    <dgm:cxn modelId="{719931E4-0D33-482F-A244-E267D781FEEB}" type="presParOf" srcId="{626D8877-CC75-4E7A-89EB-33AF404E68E4}" destId="{1527FBFF-3C8F-4C15-81FB-D88869DDF26D}" srcOrd="1" destOrd="0" presId="urn:microsoft.com/office/officeart/2008/layout/HorizontalMultiLevelHierarchy"/>
    <dgm:cxn modelId="{5B911CFE-14C6-4176-BF32-D3032C3F14E1}" type="presParOf" srcId="{142FAF1C-7E62-42FF-9DCB-99D97E0249BE}" destId="{04AD1764-86B3-4D93-AD9A-244CB1B929BE}" srcOrd="4" destOrd="0" presId="urn:microsoft.com/office/officeart/2008/layout/HorizontalMultiLevelHierarchy"/>
    <dgm:cxn modelId="{B9987962-62DB-4542-822A-E8A4AF26F3A7}" type="presParOf" srcId="{04AD1764-86B3-4D93-AD9A-244CB1B929BE}" destId="{A8F0182D-1F17-4734-A08B-D2015A506E9C}" srcOrd="0" destOrd="0" presId="urn:microsoft.com/office/officeart/2008/layout/HorizontalMultiLevelHierarchy"/>
    <dgm:cxn modelId="{7D3D0C13-C34B-418E-A9ED-4DAC3B5A53BE}" type="presParOf" srcId="{142FAF1C-7E62-42FF-9DCB-99D97E0249BE}" destId="{8F048583-8DEA-425A-961B-69386FDF51DC}" srcOrd="5" destOrd="0" presId="urn:microsoft.com/office/officeart/2008/layout/HorizontalMultiLevelHierarchy"/>
    <dgm:cxn modelId="{EDE1C529-5FD8-422C-8197-31DA4C4ADB2A}" type="presParOf" srcId="{8F048583-8DEA-425A-961B-69386FDF51DC}" destId="{D1D7DF85-9375-4901-B054-8FD55F2A13D7}" srcOrd="0" destOrd="0" presId="urn:microsoft.com/office/officeart/2008/layout/HorizontalMultiLevelHierarchy"/>
    <dgm:cxn modelId="{313B5EAB-58D7-43FD-89ED-063087167A56}" type="presParOf" srcId="{8F048583-8DEA-425A-961B-69386FDF51DC}" destId="{387025BB-9448-4456-BB87-22018392DDC5}" srcOrd="1" destOrd="0" presId="urn:microsoft.com/office/officeart/2008/layout/HorizontalMultiLevelHierarchy"/>
    <dgm:cxn modelId="{8573ECEF-7680-4F76-9BCC-0F1AB78B38AC}" type="presParOf" srcId="{142FAF1C-7E62-42FF-9DCB-99D97E0249BE}" destId="{9F4427DA-1899-4CAE-92A0-51E49D89F214}" srcOrd="6" destOrd="0" presId="urn:microsoft.com/office/officeart/2008/layout/HorizontalMultiLevelHierarchy"/>
    <dgm:cxn modelId="{07038235-8AF1-4C47-AB42-81CE1B3C1BB6}" type="presParOf" srcId="{9F4427DA-1899-4CAE-92A0-51E49D89F214}" destId="{F3D56571-B777-4781-862D-D1E62F68EDFD}" srcOrd="0" destOrd="0" presId="urn:microsoft.com/office/officeart/2008/layout/HorizontalMultiLevelHierarchy"/>
    <dgm:cxn modelId="{0A855E7A-E146-443E-B296-8FF1342AAD43}" type="presParOf" srcId="{142FAF1C-7E62-42FF-9DCB-99D97E0249BE}" destId="{21249738-512B-4412-8B69-839840EFED5F}" srcOrd="7" destOrd="0" presId="urn:microsoft.com/office/officeart/2008/layout/HorizontalMultiLevelHierarchy"/>
    <dgm:cxn modelId="{92826838-C3B2-422E-9A99-6EE7B7DB1371}" type="presParOf" srcId="{21249738-512B-4412-8B69-839840EFED5F}" destId="{EA918491-468D-4108-AD97-741C20C09C9C}" srcOrd="0" destOrd="0" presId="urn:microsoft.com/office/officeart/2008/layout/HorizontalMultiLevelHierarchy"/>
    <dgm:cxn modelId="{F1BBDFF7-2810-4624-BFCB-C709B396C641}" type="presParOf" srcId="{21249738-512B-4412-8B69-839840EFED5F}" destId="{C931166F-6ADA-4158-BC41-6F43E58626AE}" srcOrd="1" destOrd="0" presId="urn:microsoft.com/office/officeart/2008/layout/HorizontalMultiLevelHierarchy"/>
    <dgm:cxn modelId="{21864188-0C4A-412B-8C16-F04B0E53494E}" type="presParOf" srcId="{C931166F-6ADA-4158-BC41-6F43E58626AE}" destId="{267C6534-651A-450D-84BA-3DA8E5872E1D}" srcOrd="0" destOrd="0" presId="urn:microsoft.com/office/officeart/2008/layout/HorizontalMultiLevelHierarchy"/>
    <dgm:cxn modelId="{4D6531EB-83E3-4E72-90E3-680FD0E2BDEB}" type="presParOf" srcId="{267C6534-651A-450D-84BA-3DA8E5872E1D}" destId="{DB5ABDC2-6E38-4B47-934B-76C2E6C95513}" srcOrd="0" destOrd="0" presId="urn:microsoft.com/office/officeart/2008/layout/HorizontalMultiLevelHierarchy"/>
    <dgm:cxn modelId="{11FA6D34-83D2-4943-ADE0-3752FA90CCFC}" type="presParOf" srcId="{C931166F-6ADA-4158-BC41-6F43E58626AE}" destId="{BEC1BB91-9643-4CAB-9258-BA29F12B9758}" srcOrd="1" destOrd="0" presId="urn:microsoft.com/office/officeart/2008/layout/HorizontalMultiLevelHierarchy"/>
    <dgm:cxn modelId="{148628FA-7882-4D8A-9BB6-6B447110410A}" type="presParOf" srcId="{BEC1BB91-9643-4CAB-9258-BA29F12B9758}" destId="{6AC7CBBD-F283-4EB6-A5A6-7304335CA044}" srcOrd="0" destOrd="0" presId="urn:microsoft.com/office/officeart/2008/layout/HorizontalMultiLevelHierarchy"/>
    <dgm:cxn modelId="{7CEEDF02-B159-42CA-BAC9-1A6A61CA6BEF}" type="presParOf" srcId="{BEC1BB91-9643-4CAB-9258-BA29F12B9758}" destId="{0A24475D-A5BC-49DD-8618-B4F664A21C99}" srcOrd="1" destOrd="0" presId="urn:microsoft.com/office/officeart/2008/layout/HorizontalMultiLevelHierarchy"/>
    <dgm:cxn modelId="{9D922BF8-5AAD-4C7F-A610-A9FAFE5079C7}" type="presParOf" srcId="{C931166F-6ADA-4158-BC41-6F43E58626AE}" destId="{0C934197-AA31-4298-BE5B-A85F5BCE3469}" srcOrd="2" destOrd="0" presId="urn:microsoft.com/office/officeart/2008/layout/HorizontalMultiLevelHierarchy"/>
    <dgm:cxn modelId="{12188F08-2A94-48BB-A4C9-2E1F3ED9DC06}" type="presParOf" srcId="{0C934197-AA31-4298-BE5B-A85F5BCE3469}" destId="{F4A0AB4A-9239-4512-A4AE-0766BEEB2139}" srcOrd="0" destOrd="0" presId="urn:microsoft.com/office/officeart/2008/layout/HorizontalMultiLevelHierarchy"/>
    <dgm:cxn modelId="{F82C6369-CB3C-48D4-8D9B-0E66AB26BD85}" type="presParOf" srcId="{C931166F-6ADA-4158-BC41-6F43E58626AE}" destId="{145F4346-1A81-4264-AEB1-A324D0A5275F}" srcOrd="3" destOrd="0" presId="urn:microsoft.com/office/officeart/2008/layout/HorizontalMultiLevelHierarchy"/>
    <dgm:cxn modelId="{AE18FACA-E022-423B-A6D7-303AE5DC4739}" type="presParOf" srcId="{145F4346-1A81-4264-AEB1-A324D0A5275F}" destId="{9C63BD5B-1666-461D-ABD4-1697FE8308D3}" srcOrd="0" destOrd="0" presId="urn:microsoft.com/office/officeart/2008/layout/HorizontalMultiLevelHierarchy"/>
    <dgm:cxn modelId="{B897239C-39BF-4E2F-9D3E-37B9801EF611}" type="presParOf" srcId="{145F4346-1A81-4264-AEB1-A324D0A5275F}" destId="{4DE14CD9-0AA6-4840-819C-34B380D8D1E0}" srcOrd="1" destOrd="0" presId="urn:microsoft.com/office/officeart/2008/layout/HorizontalMultiLevelHierarchy"/>
    <dgm:cxn modelId="{9E994A8F-CC90-46A3-A283-CA8540178AF4}" type="presParOf" srcId="{C931166F-6ADA-4158-BC41-6F43E58626AE}" destId="{38322283-C808-4E3D-B700-C68AEF4B96DD}" srcOrd="4" destOrd="0" presId="urn:microsoft.com/office/officeart/2008/layout/HorizontalMultiLevelHierarchy"/>
    <dgm:cxn modelId="{0A90C86A-F765-459A-BCA6-0FA923208205}" type="presParOf" srcId="{38322283-C808-4E3D-B700-C68AEF4B96DD}" destId="{E48B5E6E-E0C0-4B68-BB44-776AFE1BFE7B}" srcOrd="0" destOrd="0" presId="urn:microsoft.com/office/officeart/2008/layout/HorizontalMultiLevelHierarchy"/>
    <dgm:cxn modelId="{436A307A-B66D-491F-B220-330E8B2DBD30}" type="presParOf" srcId="{C931166F-6ADA-4158-BC41-6F43E58626AE}" destId="{A9B77C1C-19BB-4522-83BA-C94600E07B38}" srcOrd="5" destOrd="0" presId="urn:microsoft.com/office/officeart/2008/layout/HorizontalMultiLevelHierarchy"/>
    <dgm:cxn modelId="{84BC803E-7EC6-439A-A738-F1C3366539C3}" type="presParOf" srcId="{A9B77C1C-19BB-4522-83BA-C94600E07B38}" destId="{51101A44-23A3-4391-9709-D6564D125472}" srcOrd="0" destOrd="0" presId="urn:microsoft.com/office/officeart/2008/layout/HorizontalMultiLevelHierarchy"/>
    <dgm:cxn modelId="{C0D35146-F0FF-4CD1-BBF3-433F2D3A2C83}" type="presParOf" srcId="{A9B77C1C-19BB-4522-83BA-C94600E07B38}" destId="{8F675D9C-44F9-4A37-BB5D-1C8FE9C7F513}" srcOrd="1" destOrd="0" presId="urn:microsoft.com/office/officeart/2008/layout/HorizontalMultiLevelHierarchy"/>
    <dgm:cxn modelId="{4DCE0875-1184-4D1A-BACF-20B7AF5F067E}" type="presParOf" srcId="{8F675D9C-44F9-4A37-BB5D-1C8FE9C7F513}" destId="{14ECF0EA-1053-4B56-8F3C-BBA3B236994F}" srcOrd="0" destOrd="0" presId="urn:microsoft.com/office/officeart/2008/layout/HorizontalMultiLevelHierarchy"/>
    <dgm:cxn modelId="{25809934-9FB1-4354-9E74-5354F62D91F2}" type="presParOf" srcId="{14ECF0EA-1053-4B56-8F3C-BBA3B236994F}" destId="{C6372934-5E88-4698-BC87-013B9230EFFA}" srcOrd="0" destOrd="0" presId="urn:microsoft.com/office/officeart/2008/layout/HorizontalMultiLevelHierarchy"/>
    <dgm:cxn modelId="{45C8553D-B637-427D-AE27-FA7905F2B0B4}" type="presParOf" srcId="{8F675D9C-44F9-4A37-BB5D-1C8FE9C7F513}" destId="{572FF431-59AE-4A83-8FE4-D7AE2E18654A}" srcOrd="1" destOrd="0" presId="urn:microsoft.com/office/officeart/2008/layout/HorizontalMultiLevelHierarchy"/>
    <dgm:cxn modelId="{1B91D9FC-DB03-4883-926E-9FD2D1D44473}" type="presParOf" srcId="{572FF431-59AE-4A83-8FE4-D7AE2E18654A}" destId="{23917586-B5D4-4AAB-B0B1-9B1186349995}" srcOrd="0" destOrd="0" presId="urn:microsoft.com/office/officeart/2008/layout/HorizontalMultiLevelHierarchy"/>
    <dgm:cxn modelId="{9265831B-181A-4343-A87B-BD9B84FCE8CF}" type="presParOf" srcId="{572FF431-59AE-4A83-8FE4-D7AE2E18654A}" destId="{B24BF47D-7E4C-441C-A8B3-D1AC056F036A}" srcOrd="1" destOrd="0" presId="urn:microsoft.com/office/officeart/2008/layout/HorizontalMultiLevelHierarchy"/>
    <dgm:cxn modelId="{E8E12AEA-9FF2-448C-81E9-5A17C7D4FD96}" type="presParOf" srcId="{C931166F-6ADA-4158-BC41-6F43E58626AE}" destId="{99453619-4455-4384-BAA7-CF7CF6DA9F27}" srcOrd="6" destOrd="0" presId="urn:microsoft.com/office/officeart/2008/layout/HorizontalMultiLevelHierarchy"/>
    <dgm:cxn modelId="{DDBB404E-8658-42A6-A7E8-6395D3E25C97}" type="presParOf" srcId="{99453619-4455-4384-BAA7-CF7CF6DA9F27}" destId="{8FD6D163-5E67-4943-8CC9-6AD91B9E7C08}" srcOrd="0" destOrd="0" presId="urn:microsoft.com/office/officeart/2008/layout/HorizontalMultiLevelHierarchy"/>
    <dgm:cxn modelId="{6DC5E366-BCED-46DE-8596-06FFE647608C}" type="presParOf" srcId="{C931166F-6ADA-4158-BC41-6F43E58626AE}" destId="{7FAE6506-D823-4EA4-AD08-FB9B555EE8A5}" srcOrd="7" destOrd="0" presId="urn:microsoft.com/office/officeart/2008/layout/HorizontalMultiLevelHierarchy"/>
    <dgm:cxn modelId="{21C056ED-FEA7-44FD-B565-B530537E3951}" type="presParOf" srcId="{7FAE6506-D823-4EA4-AD08-FB9B555EE8A5}" destId="{F3C02C30-096A-4619-964A-2897FC019015}" srcOrd="0" destOrd="0" presId="urn:microsoft.com/office/officeart/2008/layout/HorizontalMultiLevelHierarchy"/>
    <dgm:cxn modelId="{F9B019A8-E654-44F1-B858-23EEA90ADA54}" type="presParOf" srcId="{7FAE6506-D823-4EA4-AD08-FB9B555EE8A5}" destId="{41F1979D-20DE-4B24-86B8-3B780C613DD7}" srcOrd="1" destOrd="0" presId="urn:microsoft.com/office/officeart/2008/layout/HorizontalMultiLevelHierarchy"/>
    <dgm:cxn modelId="{A4266766-5139-47DD-A37A-14CE04BCAF9B}" type="presParOf" srcId="{C931166F-6ADA-4158-BC41-6F43E58626AE}" destId="{642747E1-B05C-4D15-9ECE-CF6649EB8C18}" srcOrd="8" destOrd="0" presId="urn:microsoft.com/office/officeart/2008/layout/HorizontalMultiLevelHierarchy"/>
    <dgm:cxn modelId="{E2888EB1-9A2A-46BB-B2C8-BC0CA61DD1D4}" type="presParOf" srcId="{642747E1-B05C-4D15-9ECE-CF6649EB8C18}" destId="{ADDE83F8-9E9D-499B-8024-B975A95E78E6}" srcOrd="0" destOrd="0" presId="urn:microsoft.com/office/officeart/2008/layout/HorizontalMultiLevelHierarchy"/>
    <dgm:cxn modelId="{34C0B03C-636F-40A1-A4BB-ED2A8B1DACE0}" type="presParOf" srcId="{C931166F-6ADA-4158-BC41-6F43E58626AE}" destId="{F0E98FA1-770F-42BE-80E2-E269985B2E55}" srcOrd="9" destOrd="0" presId="urn:microsoft.com/office/officeart/2008/layout/HorizontalMultiLevelHierarchy"/>
    <dgm:cxn modelId="{B9DEE1E2-ABBC-425E-B35B-C00306BA1C3F}" type="presParOf" srcId="{F0E98FA1-770F-42BE-80E2-E269985B2E55}" destId="{080511E8-91FA-47FF-A67A-237919D45798}" srcOrd="0" destOrd="0" presId="urn:microsoft.com/office/officeart/2008/layout/HorizontalMultiLevelHierarchy"/>
    <dgm:cxn modelId="{37F1F5DD-93F8-4E01-A82C-E157438C6AA3}" type="presParOf" srcId="{F0E98FA1-770F-42BE-80E2-E269985B2E55}" destId="{5587416A-7CC4-4294-8237-C4520D3B39A9}" srcOrd="1" destOrd="0" presId="urn:microsoft.com/office/officeart/2008/layout/HorizontalMultiLevelHierarchy"/>
    <dgm:cxn modelId="{803DA33A-EC6B-4AD9-BDB1-5286FD459CA3}" type="presParOf" srcId="{5587416A-7CC4-4294-8237-C4520D3B39A9}" destId="{39AE9ED5-5DE2-4252-B7F7-62472C7F78E4}" srcOrd="0" destOrd="0" presId="urn:microsoft.com/office/officeart/2008/layout/HorizontalMultiLevelHierarchy"/>
    <dgm:cxn modelId="{7B5FC5E0-014E-4B0F-87C1-2FC492701E89}" type="presParOf" srcId="{39AE9ED5-5DE2-4252-B7F7-62472C7F78E4}" destId="{9B3EC161-D1C3-4CA8-B0E7-B947152A03B3}" srcOrd="0" destOrd="0" presId="urn:microsoft.com/office/officeart/2008/layout/HorizontalMultiLevelHierarchy"/>
    <dgm:cxn modelId="{DAD7084E-28F3-4D0F-B0F4-75D844DCF272}" type="presParOf" srcId="{5587416A-7CC4-4294-8237-C4520D3B39A9}" destId="{9200EEB6-11C1-46CF-BE9D-B2E881DB1A94}" srcOrd="1" destOrd="0" presId="urn:microsoft.com/office/officeart/2008/layout/HorizontalMultiLevelHierarchy"/>
    <dgm:cxn modelId="{563FDCA3-92CA-4643-9C97-61B22976775E}" type="presParOf" srcId="{9200EEB6-11C1-46CF-BE9D-B2E881DB1A94}" destId="{3D58D6EE-C26C-4F02-8845-EE401F3A955A}" srcOrd="0" destOrd="0" presId="urn:microsoft.com/office/officeart/2008/layout/HorizontalMultiLevelHierarchy"/>
    <dgm:cxn modelId="{F81B7160-35FE-4FC1-B33A-C3AC4D3EB735}" type="presParOf" srcId="{9200EEB6-11C1-46CF-BE9D-B2E881DB1A94}" destId="{CB1AD52F-6191-4A8B-BC65-9DB310B94FDA}" srcOrd="1" destOrd="0" presId="urn:microsoft.com/office/officeart/2008/layout/HorizontalMultiLevelHierarchy"/>
    <dgm:cxn modelId="{BFF9C0F8-954A-4D34-9D01-B5DCE8078B83}" type="presParOf" srcId="{C931166F-6ADA-4158-BC41-6F43E58626AE}" destId="{AB783E68-DCDB-4A82-B292-F78BD178032E}" srcOrd="10" destOrd="0" presId="urn:microsoft.com/office/officeart/2008/layout/HorizontalMultiLevelHierarchy"/>
    <dgm:cxn modelId="{20A964AC-7365-45AA-9122-9028C636C38D}" type="presParOf" srcId="{AB783E68-DCDB-4A82-B292-F78BD178032E}" destId="{38D87FF6-A1C2-4885-B2EB-74E0FFE2BFCE}" srcOrd="0" destOrd="0" presId="urn:microsoft.com/office/officeart/2008/layout/HorizontalMultiLevelHierarchy"/>
    <dgm:cxn modelId="{67E8F2CF-4521-4964-B315-D49D4F62B6EB}" type="presParOf" srcId="{C931166F-6ADA-4158-BC41-6F43E58626AE}" destId="{28E3FA13-B6B9-4850-A159-7820D8122032}" srcOrd="11" destOrd="0" presId="urn:microsoft.com/office/officeart/2008/layout/HorizontalMultiLevelHierarchy"/>
    <dgm:cxn modelId="{A7A2DFF2-2345-47A0-8D8E-AC1582120BF3}" type="presParOf" srcId="{28E3FA13-B6B9-4850-A159-7820D8122032}" destId="{431AFF58-6763-4BE2-AE64-BEC48D4AB831}" srcOrd="0" destOrd="0" presId="urn:microsoft.com/office/officeart/2008/layout/HorizontalMultiLevelHierarchy"/>
    <dgm:cxn modelId="{036211F2-345E-4F77-AB2E-5DA309362E93}" type="presParOf" srcId="{28E3FA13-B6B9-4850-A159-7820D8122032}" destId="{09E2B973-EC87-4175-AE24-7F95BB09B235}" srcOrd="1" destOrd="0" presId="urn:microsoft.com/office/officeart/2008/layout/HorizontalMultiLevelHierarchy"/>
    <dgm:cxn modelId="{0E49FA68-86C2-4478-B0C5-DE1BF8C704AD}" type="presParOf" srcId="{09E2B973-EC87-4175-AE24-7F95BB09B235}" destId="{E93D1C57-60AC-45C8-A15A-920032C4947C}" srcOrd="0" destOrd="0" presId="urn:microsoft.com/office/officeart/2008/layout/HorizontalMultiLevelHierarchy"/>
    <dgm:cxn modelId="{DAF501E8-8719-4D32-9455-5F10B35AC0B9}" type="presParOf" srcId="{E93D1C57-60AC-45C8-A15A-920032C4947C}" destId="{EFECD381-FFF9-4400-BA49-2BA13D242031}" srcOrd="0" destOrd="0" presId="urn:microsoft.com/office/officeart/2008/layout/HorizontalMultiLevelHierarchy"/>
    <dgm:cxn modelId="{E42CF74D-981A-45CF-A6D1-C1F0320E84F4}" type="presParOf" srcId="{09E2B973-EC87-4175-AE24-7F95BB09B235}" destId="{0A80DA91-67AC-4E3E-964E-1C1168A02A47}" srcOrd="1" destOrd="0" presId="urn:microsoft.com/office/officeart/2008/layout/HorizontalMultiLevelHierarchy"/>
    <dgm:cxn modelId="{B4F171CF-66CB-43DA-BEE4-7805F9DDE280}" type="presParOf" srcId="{0A80DA91-67AC-4E3E-964E-1C1168A02A47}" destId="{4ED7C442-B2F8-48BC-B920-D85039C3887E}" srcOrd="0" destOrd="0" presId="urn:microsoft.com/office/officeart/2008/layout/HorizontalMultiLevelHierarchy"/>
    <dgm:cxn modelId="{C8E3FC88-8B4F-43B3-A0DB-C323EA9D112F}" type="presParOf" srcId="{0A80DA91-67AC-4E3E-964E-1C1168A02A47}" destId="{36514E3D-A229-4B26-8F4F-7B5010BEE016}" srcOrd="1" destOrd="0" presId="urn:microsoft.com/office/officeart/2008/layout/HorizontalMultiLevelHierarchy"/>
    <dgm:cxn modelId="{DB7ADEA1-5CD6-4D2D-BEB4-03D2E0B27361}" type="presParOf" srcId="{C931166F-6ADA-4158-BC41-6F43E58626AE}" destId="{65385AD9-B682-43ED-985D-A9860AA89BAA}" srcOrd="12" destOrd="0" presId="urn:microsoft.com/office/officeart/2008/layout/HorizontalMultiLevelHierarchy"/>
    <dgm:cxn modelId="{42AD150B-5241-4A2C-A143-6D1CFD4DE577}" type="presParOf" srcId="{65385AD9-B682-43ED-985D-A9860AA89BAA}" destId="{15E14417-DD5B-4299-8E2B-30C852F4833E}" srcOrd="0" destOrd="0" presId="urn:microsoft.com/office/officeart/2008/layout/HorizontalMultiLevelHierarchy"/>
    <dgm:cxn modelId="{04C8987F-91DA-420B-AB39-7CCEB4A714E7}" type="presParOf" srcId="{C931166F-6ADA-4158-BC41-6F43E58626AE}" destId="{BAE48A66-ADC7-43ED-874E-1591C64A2899}" srcOrd="13" destOrd="0" presId="urn:microsoft.com/office/officeart/2008/layout/HorizontalMultiLevelHierarchy"/>
    <dgm:cxn modelId="{9821A594-780D-4E85-B230-F4F4618D0962}" type="presParOf" srcId="{BAE48A66-ADC7-43ED-874E-1591C64A2899}" destId="{4DC6941E-08A8-4C87-9CF2-6CD220352CEE}" srcOrd="0" destOrd="0" presId="urn:microsoft.com/office/officeart/2008/layout/HorizontalMultiLevelHierarchy"/>
    <dgm:cxn modelId="{A790A41E-3581-4A9D-8E5C-CC80F78767C0}" type="presParOf" srcId="{BAE48A66-ADC7-43ED-874E-1591C64A2899}" destId="{7E8AA79A-70D5-4F29-AB51-C8ACD973F1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DF9DC7-B1D4-483E-8EC8-D657875AFCD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8A91D-7A91-4D77-BFAD-348CD61FDD09}">
      <dgm:prSet phldrT="[Text]"/>
      <dgm:spPr/>
      <dgm:t>
        <a:bodyPr/>
        <a:lstStyle/>
        <a:p>
          <a:r>
            <a:rPr lang="en-US" dirty="0" smtClean="0"/>
            <a:t>Error</a:t>
          </a:r>
          <a:endParaRPr lang="en-US" dirty="0"/>
        </a:p>
      </dgm:t>
    </dgm:pt>
    <dgm:pt modelId="{F58C2870-00F5-4BE5-920E-7FBF43C48DC0}" type="parTrans" cxnId="{C722B1BB-4A4B-4EC4-8780-BB7B07393FD6}">
      <dgm:prSet/>
      <dgm:spPr/>
      <dgm:t>
        <a:bodyPr/>
        <a:lstStyle/>
        <a:p>
          <a:endParaRPr lang="en-US"/>
        </a:p>
      </dgm:t>
    </dgm:pt>
    <dgm:pt modelId="{B65512EE-30E5-4D62-BB24-857CDC7BB8D6}" type="sibTrans" cxnId="{C722B1BB-4A4B-4EC4-8780-BB7B07393FD6}">
      <dgm:prSet/>
      <dgm:spPr/>
      <dgm:t>
        <a:bodyPr/>
        <a:lstStyle/>
        <a:p>
          <a:endParaRPr lang="en-US"/>
        </a:p>
      </dgm:t>
    </dgm:pt>
    <dgm:pt modelId="{B1FE0C71-BA86-47DC-AAC0-CFBC5363164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Exception</a:t>
          </a:r>
          <a:endParaRPr lang="en-US" dirty="0"/>
        </a:p>
      </dgm:t>
    </dgm:pt>
    <dgm:pt modelId="{14859B34-1B02-4705-9BAA-F104591B5CB7}" type="parTrans" cxnId="{66B34573-E776-4F7E-861F-F03B1DC16F57}">
      <dgm:prSet/>
      <dgm:spPr/>
      <dgm:t>
        <a:bodyPr/>
        <a:lstStyle/>
        <a:p>
          <a:endParaRPr lang="en-US"/>
        </a:p>
      </dgm:t>
    </dgm:pt>
    <dgm:pt modelId="{7E82B50A-946F-41DE-8BB7-32D9BD492AA6}" type="sibTrans" cxnId="{66B34573-E776-4F7E-861F-F03B1DC16F57}">
      <dgm:prSet/>
      <dgm:spPr/>
      <dgm:t>
        <a:bodyPr/>
        <a:lstStyle/>
        <a:p>
          <a:endParaRPr lang="en-US"/>
        </a:p>
      </dgm:t>
    </dgm:pt>
    <dgm:pt modelId="{E9A9499F-9F4B-468D-9275-5A9E5C056DB7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IOException</a:t>
          </a:r>
          <a:endParaRPr lang="en-US" dirty="0"/>
        </a:p>
      </dgm:t>
    </dgm:pt>
    <dgm:pt modelId="{8D4F70EE-BB2C-49E4-9B9D-D56A4FCA901A}" type="parTrans" cxnId="{4CA88B02-CABF-43F7-B1FD-4FA38B5799FF}">
      <dgm:prSet/>
      <dgm:spPr/>
      <dgm:t>
        <a:bodyPr/>
        <a:lstStyle/>
        <a:p>
          <a:endParaRPr lang="en-US"/>
        </a:p>
      </dgm:t>
    </dgm:pt>
    <dgm:pt modelId="{CDF7C4CA-798D-4ACF-8542-3326BDCF0B26}" type="sibTrans" cxnId="{4CA88B02-CABF-43F7-B1FD-4FA38B5799FF}">
      <dgm:prSet/>
      <dgm:spPr/>
      <dgm:t>
        <a:bodyPr/>
        <a:lstStyle/>
        <a:p>
          <a:endParaRPr lang="en-US"/>
        </a:p>
      </dgm:t>
    </dgm:pt>
    <dgm:pt modelId="{1AB0C03B-C51B-477A-9BCD-44568187F3CC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ClassNotFoundException</a:t>
          </a:r>
          <a:endParaRPr lang="en-US" dirty="0"/>
        </a:p>
      </dgm:t>
    </dgm:pt>
    <dgm:pt modelId="{9D4C9E39-05D2-4B20-99B0-2FD01D7BE144}" type="parTrans" cxnId="{7F7E29AD-7F9C-4B6B-9757-DB9AF40B9BD4}">
      <dgm:prSet/>
      <dgm:spPr/>
      <dgm:t>
        <a:bodyPr/>
        <a:lstStyle/>
        <a:p>
          <a:endParaRPr lang="en-US"/>
        </a:p>
      </dgm:t>
    </dgm:pt>
    <dgm:pt modelId="{D7B1A002-F3D4-4685-BAA6-5F4E39B868A9}" type="sibTrans" cxnId="{7F7E29AD-7F9C-4B6B-9757-DB9AF40B9BD4}">
      <dgm:prSet/>
      <dgm:spPr/>
      <dgm:t>
        <a:bodyPr/>
        <a:lstStyle/>
        <a:p>
          <a:endParaRPr lang="en-US"/>
        </a:p>
      </dgm:t>
    </dgm:pt>
    <dgm:pt modelId="{81695F54-B4A8-4F2B-83AF-1DA983ECAA07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CloneNotSupportedException</a:t>
          </a:r>
          <a:endParaRPr lang="en-US" dirty="0"/>
        </a:p>
      </dgm:t>
    </dgm:pt>
    <dgm:pt modelId="{D9A1B976-CE52-41D2-84D0-09F6D03A36CC}" type="parTrans" cxnId="{A7D66E7C-C2C9-4BC9-A703-673C51A9648D}">
      <dgm:prSet/>
      <dgm:spPr/>
      <dgm:t>
        <a:bodyPr/>
        <a:lstStyle/>
        <a:p>
          <a:endParaRPr lang="en-US"/>
        </a:p>
      </dgm:t>
    </dgm:pt>
    <dgm:pt modelId="{BDCA2AE2-E95D-4B39-982D-7534D8443037}" type="sibTrans" cxnId="{A7D66E7C-C2C9-4BC9-A703-673C51A9648D}">
      <dgm:prSet/>
      <dgm:spPr/>
      <dgm:t>
        <a:bodyPr/>
        <a:lstStyle/>
        <a:p>
          <a:endParaRPr lang="en-US"/>
        </a:p>
      </dgm:t>
    </dgm:pt>
    <dgm:pt modelId="{8FC99329-66DC-4F12-81E6-090231469BEA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RuntimeException</a:t>
          </a:r>
          <a:endParaRPr lang="en-US" dirty="0"/>
        </a:p>
      </dgm:t>
    </dgm:pt>
    <dgm:pt modelId="{C9C1AACE-FB88-4700-9282-FC9B8D7C2ABD}" type="parTrans" cxnId="{E7F88D3D-1556-4B67-B0FB-E6C2A57196A7}">
      <dgm:prSet/>
      <dgm:spPr/>
      <dgm:t>
        <a:bodyPr/>
        <a:lstStyle/>
        <a:p>
          <a:endParaRPr lang="en-US"/>
        </a:p>
      </dgm:t>
    </dgm:pt>
    <dgm:pt modelId="{CBD9A19C-4619-481F-8A52-ED8623E9FD75}" type="sibTrans" cxnId="{E7F88D3D-1556-4B67-B0FB-E6C2A57196A7}">
      <dgm:prSet/>
      <dgm:spPr/>
      <dgm:t>
        <a:bodyPr/>
        <a:lstStyle/>
        <a:p>
          <a:endParaRPr lang="en-US"/>
        </a:p>
      </dgm:t>
    </dgm:pt>
    <dgm:pt modelId="{104828CF-5304-420A-9C70-2744AAC398DC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EOFException</a:t>
          </a:r>
          <a:endParaRPr lang="en-US" dirty="0"/>
        </a:p>
      </dgm:t>
    </dgm:pt>
    <dgm:pt modelId="{DCD4C028-B05A-4CC6-AC38-905D055F7CD9}" type="parTrans" cxnId="{854D2F38-7DC5-4F9B-B8F2-0BF25EE71805}">
      <dgm:prSet/>
      <dgm:spPr/>
      <dgm:t>
        <a:bodyPr/>
        <a:lstStyle/>
        <a:p>
          <a:endParaRPr lang="en-US"/>
        </a:p>
      </dgm:t>
    </dgm:pt>
    <dgm:pt modelId="{3D624222-A749-47F2-AC3E-5342CEAEA36A}" type="sibTrans" cxnId="{854D2F38-7DC5-4F9B-B8F2-0BF25EE71805}">
      <dgm:prSet/>
      <dgm:spPr/>
      <dgm:t>
        <a:bodyPr/>
        <a:lstStyle/>
        <a:p>
          <a:endParaRPr lang="en-US"/>
        </a:p>
      </dgm:t>
    </dgm:pt>
    <dgm:pt modelId="{5659D345-4F37-4A72-9770-72A63B9D8926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FileNotFoundException</a:t>
          </a:r>
          <a:endParaRPr lang="en-US" dirty="0"/>
        </a:p>
      </dgm:t>
    </dgm:pt>
    <dgm:pt modelId="{1FCA2573-CD6F-4122-AD53-C1255013B2E8}" type="parTrans" cxnId="{32871039-58FA-4C62-B2B1-B34F629FA06E}">
      <dgm:prSet/>
      <dgm:spPr/>
      <dgm:t>
        <a:bodyPr/>
        <a:lstStyle/>
        <a:p>
          <a:endParaRPr lang="en-US"/>
        </a:p>
      </dgm:t>
    </dgm:pt>
    <dgm:pt modelId="{8A15BAFA-D6B6-488F-BAC8-A414118F137A}" type="sibTrans" cxnId="{32871039-58FA-4C62-B2B1-B34F629FA06E}">
      <dgm:prSet/>
      <dgm:spPr/>
      <dgm:t>
        <a:bodyPr/>
        <a:lstStyle/>
        <a:p>
          <a:endParaRPr lang="en-US"/>
        </a:p>
      </dgm:t>
    </dgm:pt>
    <dgm:pt modelId="{C9DB3FE8-AD61-4A05-A55D-764E5322AC50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MalformedURLException</a:t>
          </a:r>
          <a:endParaRPr lang="en-US" dirty="0"/>
        </a:p>
      </dgm:t>
    </dgm:pt>
    <dgm:pt modelId="{3A3CE5EB-D8CD-436F-9F66-FFE8FD555817}" type="parTrans" cxnId="{DA425313-F2BC-4DEE-BB03-D1A1C9CF4326}">
      <dgm:prSet/>
      <dgm:spPr/>
      <dgm:t>
        <a:bodyPr/>
        <a:lstStyle/>
        <a:p>
          <a:endParaRPr lang="en-US"/>
        </a:p>
      </dgm:t>
    </dgm:pt>
    <dgm:pt modelId="{7E280E7C-8669-4E2E-A1EA-97B59181DB36}" type="sibTrans" cxnId="{DA425313-F2BC-4DEE-BB03-D1A1C9CF4326}">
      <dgm:prSet/>
      <dgm:spPr/>
      <dgm:t>
        <a:bodyPr/>
        <a:lstStyle/>
        <a:p>
          <a:endParaRPr lang="en-US"/>
        </a:p>
      </dgm:t>
    </dgm:pt>
    <dgm:pt modelId="{414DAF2C-5BD2-47E0-B400-DCD4F44E79C4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UnknownHostException</a:t>
          </a:r>
          <a:endParaRPr lang="en-US" dirty="0"/>
        </a:p>
      </dgm:t>
    </dgm:pt>
    <dgm:pt modelId="{774F19EA-6C4D-4A07-A875-3E7721B8887F}" type="parTrans" cxnId="{7088C381-EF72-4C22-912C-1D9C47BE1621}">
      <dgm:prSet/>
      <dgm:spPr/>
      <dgm:t>
        <a:bodyPr/>
        <a:lstStyle/>
        <a:p>
          <a:endParaRPr lang="en-US"/>
        </a:p>
      </dgm:t>
    </dgm:pt>
    <dgm:pt modelId="{58B0CD47-5A84-47F2-A4DD-7C7F1DEE9B96}" type="sibTrans" cxnId="{7088C381-EF72-4C22-912C-1D9C47BE1621}">
      <dgm:prSet/>
      <dgm:spPr/>
      <dgm:t>
        <a:bodyPr/>
        <a:lstStyle/>
        <a:p>
          <a:endParaRPr lang="en-US"/>
        </a:p>
      </dgm:t>
    </dgm:pt>
    <dgm:pt modelId="{874283E1-9500-4195-8054-617AE87674A3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ArithmeticException</a:t>
          </a:r>
          <a:endParaRPr lang="en-US" dirty="0"/>
        </a:p>
      </dgm:t>
    </dgm:pt>
    <dgm:pt modelId="{36D8D304-DA2A-4552-ABF2-AFD461CAF66B}" type="parTrans" cxnId="{8FEA3A14-8DEF-4537-99B6-D46583634A34}">
      <dgm:prSet/>
      <dgm:spPr/>
      <dgm:t>
        <a:bodyPr/>
        <a:lstStyle/>
        <a:p>
          <a:endParaRPr lang="en-US"/>
        </a:p>
      </dgm:t>
    </dgm:pt>
    <dgm:pt modelId="{23998F17-D281-4EB3-9FDE-0DA521AE2731}" type="sibTrans" cxnId="{8FEA3A14-8DEF-4537-99B6-D46583634A34}">
      <dgm:prSet/>
      <dgm:spPr/>
      <dgm:t>
        <a:bodyPr/>
        <a:lstStyle/>
        <a:p>
          <a:endParaRPr lang="en-US"/>
        </a:p>
      </dgm:t>
    </dgm:pt>
    <dgm:pt modelId="{FFCBE18C-B7C2-4174-A54D-0D4616AC8A13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ClassCastException</a:t>
          </a:r>
          <a:endParaRPr lang="en-US" dirty="0"/>
        </a:p>
      </dgm:t>
    </dgm:pt>
    <dgm:pt modelId="{618F592C-58E9-49A4-86F5-42EC82A40377}" type="parTrans" cxnId="{12429BA9-0B1C-4A21-B208-2242684921D9}">
      <dgm:prSet/>
      <dgm:spPr/>
      <dgm:t>
        <a:bodyPr/>
        <a:lstStyle/>
        <a:p>
          <a:endParaRPr lang="en-US"/>
        </a:p>
      </dgm:t>
    </dgm:pt>
    <dgm:pt modelId="{E65DD6D0-76FA-442B-967F-9A6E49B3537B}" type="sibTrans" cxnId="{12429BA9-0B1C-4A21-B208-2242684921D9}">
      <dgm:prSet/>
      <dgm:spPr/>
      <dgm:t>
        <a:bodyPr/>
        <a:lstStyle/>
        <a:p>
          <a:endParaRPr lang="en-US"/>
        </a:p>
      </dgm:t>
    </dgm:pt>
    <dgm:pt modelId="{E48E4549-CBF9-41D7-9494-19FE5561721E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IllegalArgumentException</a:t>
          </a:r>
          <a:endParaRPr lang="en-US" dirty="0"/>
        </a:p>
      </dgm:t>
    </dgm:pt>
    <dgm:pt modelId="{66129EFC-D90A-48D1-AF0C-EFAE479B30BC}" type="parTrans" cxnId="{9848CBEA-46BE-47C6-B57C-CA8D7EBCE9A1}">
      <dgm:prSet/>
      <dgm:spPr/>
      <dgm:t>
        <a:bodyPr/>
        <a:lstStyle/>
        <a:p>
          <a:endParaRPr lang="en-US"/>
        </a:p>
      </dgm:t>
    </dgm:pt>
    <dgm:pt modelId="{8640D392-2F89-444D-A8BB-4903992F9004}" type="sibTrans" cxnId="{9848CBEA-46BE-47C6-B57C-CA8D7EBCE9A1}">
      <dgm:prSet/>
      <dgm:spPr/>
      <dgm:t>
        <a:bodyPr/>
        <a:lstStyle/>
        <a:p>
          <a:endParaRPr lang="en-US"/>
        </a:p>
      </dgm:t>
    </dgm:pt>
    <dgm:pt modelId="{9217C092-C71B-40DB-B9AB-CA7A4855EEFF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NumberFormatException</a:t>
          </a:r>
          <a:endParaRPr lang="en-US" dirty="0"/>
        </a:p>
      </dgm:t>
    </dgm:pt>
    <dgm:pt modelId="{CA99831C-101E-4FF8-84B1-9AA592B3CC00}" type="parTrans" cxnId="{839758E8-7726-4FF4-AE43-9918D10C0D40}">
      <dgm:prSet/>
      <dgm:spPr/>
      <dgm:t>
        <a:bodyPr/>
        <a:lstStyle/>
        <a:p>
          <a:endParaRPr lang="en-US"/>
        </a:p>
      </dgm:t>
    </dgm:pt>
    <dgm:pt modelId="{12BFA67F-2B92-47D9-8646-0EB8C973D09D}" type="sibTrans" cxnId="{839758E8-7726-4FF4-AE43-9918D10C0D40}">
      <dgm:prSet/>
      <dgm:spPr/>
      <dgm:t>
        <a:bodyPr/>
        <a:lstStyle/>
        <a:p>
          <a:endParaRPr lang="en-US"/>
        </a:p>
      </dgm:t>
    </dgm:pt>
    <dgm:pt modelId="{E38380F5-13D1-473B-B20E-458ED1BA1A60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IllegalStateException</a:t>
          </a:r>
          <a:endParaRPr lang="en-US" dirty="0"/>
        </a:p>
      </dgm:t>
    </dgm:pt>
    <dgm:pt modelId="{F1600517-414B-4F41-9A3C-A9452D53ECCD}" type="parTrans" cxnId="{51D54852-5E46-4B33-9056-CFD6C899C33C}">
      <dgm:prSet/>
      <dgm:spPr/>
      <dgm:t>
        <a:bodyPr/>
        <a:lstStyle/>
        <a:p>
          <a:endParaRPr lang="en-US"/>
        </a:p>
      </dgm:t>
    </dgm:pt>
    <dgm:pt modelId="{D9ABB7F2-8B3D-4022-8109-9B632CD33AA0}" type="sibTrans" cxnId="{51D54852-5E46-4B33-9056-CFD6C899C33C}">
      <dgm:prSet/>
      <dgm:spPr/>
      <dgm:t>
        <a:bodyPr/>
        <a:lstStyle/>
        <a:p>
          <a:endParaRPr lang="en-US"/>
        </a:p>
      </dgm:t>
    </dgm:pt>
    <dgm:pt modelId="{2C2C1ADD-97B4-4E27-9DDA-010285AF9395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IndexOutOfBoundsException</a:t>
          </a:r>
          <a:endParaRPr lang="en-US" dirty="0"/>
        </a:p>
      </dgm:t>
    </dgm:pt>
    <dgm:pt modelId="{4F6EAA47-B20E-4EFB-9E25-FDBF69E476F6}" type="parTrans" cxnId="{45061953-0B1A-4476-8F18-8756FC7CFCF7}">
      <dgm:prSet/>
      <dgm:spPr/>
      <dgm:t>
        <a:bodyPr/>
        <a:lstStyle/>
        <a:p>
          <a:endParaRPr lang="en-US"/>
        </a:p>
      </dgm:t>
    </dgm:pt>
    <dgm:pt modelId="{4BE4D70C-3D93-464D-9A82-77F2FFC067D3}" type="sibTrans" cxnId="{45061953-0B1A-4476-8F18-8756FC7CFCF7}">
      <dgm:prSet/>
      <dgm:spPr/>
      <dgm:t>
        <a:bodyPr/>
        <a:lstStyle/>
        <a:p>
          <a:endParaRPr lang="en-US"/>
        </a:p>
      </dgm:t>
    </dgm:pt>
    <dgm:pt modelId="{E3FC905C-708F-4783-AB4C-3AD8AFF4BBAD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ArrayIndexOutOfBoundsException</a:t>
          </a:r>
          <a:endParaRPr lang="en-US" dirty="0"/>
        </a:p>
      </dgm:t>
    </dgm:pt>
    <dgm:pt modelId="{2421A4C7-A134-4120-A38B-50411B36CFFB}" type="parTrans" cxnId="{8D198E56-F3FB-4FAF-A099-0A04BE48363C}">
      <dgm:prSet/>
      <dgm:spPr/>
      <dgm:t>
        <a:bodyPr/>
        <a:lstStyle/>
        <a:p>
          <a:endParaRPr lang="en-US"/>
        </a:p>
      </dgm:t>
    </dgm:pt>
    <dgm:pt modelId="{E5B67524-4C09-4353-9C12-3AAE4AE09D52}" type="sibTrans" cxnId="{8D198E56-F3FB-4FAF-A099-0A04BE48363C}">
      <dgm:prSet/>
      <dgm:spPr/>
      <dgm:t>
        <a:bodyPr/>
        <a:lstStyle/>
        <a:p>
          <a:endParaRPr lang="en-US"/>
        </a:p>
      </dgm:t>
    </dgm:pt>
    <dgm:pt modelId="{C1C8EE10-9F67-47A6-8236-F98C5AA6FF74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 </a:t>
          </a:r>
          <a:r>
            <a:rPr lang="en-US" dirty="0" err="1" smtClean="0"/>
            <a:t>SuchElementException</a:t>
          </a:r>
          <a:endParaRPr lang="en-US" dirty="0"/>
        </a:p>
      </dgm:t>
    </dgm:pt>
    <dgm:pt modelId="{0C00520C-6231-424E-8A83-C6F5B3A09CB2}" type="parTrans" cxnId="{2F08E1CD-B4F2-4E43-9B08-B9FE16106952}">
      <dgm:prSet/>
      <dgm:spPr/>
      <dgm:t>
        <a:bodyPr/>
        <a:lstStyle/>
        <a:p>
          <a:endParaRPr lang="en-US"/>
        </a:p>
      </dgm:t>
    </dgm:pt>
    <dgm:pt modelId="{112A645C-C4D5-4E78-BFC1-70B74B797B61}" type="sibTrans" cxnId="{2F08E1CD-B4F2-4E43-9B08-B9FE16106952}">
      <dgm:prSet/>
      <dgm:spPr/>
      <dgm:t>
        <a:bodyPr/>
        <a:lstStyle/>
        <a:p>
          <a:endParaRPr lang="en-US"/>
        </a:p>
      </dgm:t>
    </dgm:pt>
    <dgm:pt modelId="{BD9846CB-4512-46A9-BFFC-2C5ED9384615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InputMismatchException</a:t>
          </a:r>
          <a:endParaRPr lang="en-US" dirty="0"/>
        </a:p>
      </dgm:t>
    </dgm:pt>
    <dgm:pt modelId="{40A7E90D-CA5E-4B29-A018-17ED94723F69}" type="parTrans" cxnId="{8C327BBB-575F-40BA-B7B6-34E4A7ED569D}">
      <dgm:prSet/>
      <dgm:spPr/>
      <dgm:t>
        <a:bodyPr/>
        <a:lstStyle/>
        <a:p>
          <a:endParaRPr lang="en-US"/>
        </a:p>
      </dgm:t>
    </dgm:pt>
    <dgm:pt modelId="{6CF4C1B6-68BE-42C0-931D-0F20DB109C69}" type="sibTrans" cxnId="{8C327BBB-575F-40BA-B7B6-34E4A7ED569D}">
      <dgm:prSet/>
      <dgm:spPr/>
      <dgm:t>
        <a:bodyPr/>
        <a:lstStyle/>
        <a:p>
          <a:endParaRPr lang="en-US"/>
        </a:p>
      </dgm:t>
    </dgm:pt>
    <dgm:pt modelId="{FD8F72F1-8A51-4C49-968F-912FE18D3AF7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NullPointerException</a:t>
          </a:r>
          <a:endParaRPr lang="en-US" dirty="0"/>
        </a:p>
      </dgm:t>
    </dgm:pt>
    <dgm:pt modelId="{5CEC7A34-667E-4C03-B4AB-8119D9EEA8C0}" type="parTrans" cxnId="{5A0B790D-4358-4320-9AC6-D1981C7DDB61}">
      <dgm:prSet/>
      <dgm:spPr/>
      <dgm:t>
        <a:bodyPr/>
        <a:lstStyle/>
        <a:p>
          <a:endParaRPr lang="en-US"/>
        </a:p>
      </dgm:t>
    </dgm:pt>
    <dgm:pt modelId="{F8AB3A8D-6910-49FE-ADCD-AFE2608563C5}" type="sibTrans" cxnId="{5A0B790D-4358-4320-9AC6-D1981C7DDB61}">
      <dgm:prSet/>
      <dgm:spPr/>
      <dgm:t>
        <a:bodyPr/>
        <a:lstStyle/>
        <a:p>
          <a:endParaRPr lang="en-US"/>
        </a:p>
      </dgm:t>
    </dgm:pt>
    <dgm:pt modelId="{787F7A65-150A-4958-8090-8FFB031D6116}">
      <dgm:prSet phldrT="[Text]"/>
      <dgm:spPr/>
      <dgm:t>
        <a:bodyPr/>
        <a:lstStyle/>
        <a:p>
          <a:r>
            <a:rPr lang="en-US" dirty="0" err="1" smtClean="0"/>
            <a:t>Throwable</a:t>
          </a:r>
          <a:endParaRPr lang="en-US" dirty="0"/>
        </a:p>
      </dgm:t>
    </dgm:pt>
    <dgm:pt modelId="{78DCA7BF-ADFE-451D-AA19-1906EA1408F1}" type="sibTrans" cxnId="{70789DC2-50CD-4129-8272-CC5D46F3007B}">
      <dgm:prSet/>
      <dgm:spPr/>
      <dgm:t>
        <a:bodyPr/>
        <a:lstStyle/>
        <a:p>
          <a:endParaRPr lang="en-US"/>
        </a:p>
      </dgm:t>
    </dgm:pt>
    <dgm:pt modelId="{5F41D3ED-D2A6-4AFE-A46D-222E6FD7F7E2}" type="parTrans" cxnId="{70789DC2-50CD-4129-8272-CC5D46F3007B}">
      <dgm:prSet/>
      <dgm:spPr/>
      <dgm:t>
        <a:bodyPr/>
        <a:lstStyle/>
        <a:p>
          <a:endParaRPr lang="en-US"/>
        </a:p>
      </dgm:t>
    </dgm:pt>
    <dgm:pt modelId="{4B88974A-F09C-4979-88E4-6DFBA0AE1B08}" type="pres">
      <dgm:prSet presAssocID="{73DF9DC7-B1D4-483E-8EC8-D657875AFCD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6A88AE-07A5-4538-9B60-570B0831740F}" type="pres">
      <dgm:prSet presAssocID="{787F7A65-150A-4958-8090-8FFB031D6116}" presName="root1" presStyleCnt="0"/>
      <dgm:spPr/>
    </dgm:pt>
    <dgm:pt modelId="{A3836D6B-EB30-4AD8-9FC5-CA37CCC60FE1}" type="pres">
      <dgm:prSet presAssocID="{787F7A65-150A-4958-8090-8FFB031D611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ABA8E4-70CA-4704-90B9-16D57D8C5A1F}" type="pres">
      <dgm:prSet presAssocID="{787F7A65-150A-4958-8090-8FFB031D6116}" presName="level2hierChild" presStyleCnt="0"/>
      <dgm:spPr/>
    </dgm:pt>
    <dgm:pt modelId="{558DD634-D621-4B04-ACBB-06D22BE3BD25}" type="pres">
      <dgm:prSet presAssocID="{F58C2870-00F5-4BE5-920E-7FBF43C48DC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34A267B-0495-48AB-925B-815453B60BAA}" type="pres">
      <dgm:prSet presAssocID="{F58C2870-00F5-4BE5-920E-7FBF43C48DC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08AD968-5027-44D9-AD3D-1015AF7345E9}" type="pres">
      <dgm:prSet presAssocID="{42C8A91D-7A91-4D77-BFAD-348CD61FDD09}" presName="root2" presStyleCnt="0"/>
      <dgm:spPr/>
    </dgm:pt>
    <dgm:pt modelId="{0AA470BC-A90A-4C1B-BF7D-1F28AC24DC14}" type="pres">
      <dgm:prSet presAssocID="{42C8A91D-7A91-4D77-BFAD-348CD61FDD09}" presName="LevelTwoTextNode" presStyleLbl="node2" presStyleIdx="0" presStyleCnt="2" custScaleX="47971" custScaleY="500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C1F040-A143-4CF1-A234-A2952623E08E}" type="pres">
      <dgm:prSet presAssocID="{42C8A91D-7A91-4D77-BFAD-348CD61FDD09}" presName="level3hierChild" presStyleCnt="0"/>
      <dgm:spPr/>
    </dgm:pt>
    <dgm:pt modelId="{B2C1170B-9055-468E-9E9E-009D3C6537F4}" type="pres">
      <dgm:prSet presAssocID="{14859B34-1B02-4705-9BAA-F104591B5CB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3AF0E76-ED5D-496B-9E23-1ABA5859A6A1}" type="pres">
      <dgm:prSet presAssocID="{14859B34-1B02-4705-9BAA-F104591B5CB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A1256BE-9358-47E4-B97E-FAECD43F3B37}" type="pres">
      <dgm:prSet presAssocID="{B1FE0C71-BA86-47DC-AAC0-CFBC53631641}" presName="root2" presStyleCnt="0"/>
      <dgm:spPr/>
    </dgm:pt>
    <dgm:pt modelId="{FF1CDFDE-2F45-42AF-AC75-DFD451D1C3C6}" type="pres">
      <dgm:prSet presAssocID="{B1FE0C71-BA86-47DC-AAC0-CFBC53631641}" presName="LevelTwoTextNode" presStyleLbl="node2" presStyleIdx="1" presStyleCnt="2" custScaleX="47971" custScaleY="500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FAF1C-7E62-42FF-9DCB-99D97E0249BE}" type="pres">
      <dgm:prSet presAssocID="{B1FE0C71-BA86-47DC-AAC0-CFBC53631641}" presName="level3hierChild" presStyleCnt="0"/>
      <dgm:spPr/>
    </dgm:pt>
    <dgm:pt modelId="{2FC2E73B-4807-47A1-B7AC-60B673A80BF2}" type="pres">
      <dgm:prSet presAssocID="{8D4F70EE-BB2C-49E4-9B9D-D56A4FCA901A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D42386E3-7659-4F48-A556-7DC81E377549}" type="pres">
      <dgm:prSet presAssocID="{8D4F70EE-BB2C-49E4-9B9D-D56A4FCA901A}" presName="connTx" presStyleLbl="parChTrans1D3" presStyleIdx="0" presStyleCnt="4"/>
      <dgm:spPr/>
      <dgm:t>
        <a:bodyPr/>
        <a:lstStyle/>
        <a:p>
          <a:endParaRPr lang="en-US"/>
        </a:p>
      </dgm:t>
    </dgm:pt>
    <dgm:pt modelId="{B3A4394E-EB14-4DC1-8755-1690614A06C5}" type="pres">
      <dgm:prSet presAssocID="{E9A9499F-9F4B-468D-9275-5A9E5C056DB7}" presName="root2" presStyleCnt="0"/>
      <dgm:spPr/>
    </dgm:pt>
    <dgm:pt modelId="{2B8D7C3B-66C1-49A3-BC4C-4B454EEE0569}" type="pres">
      <dgm:prSet presAssocID="{E9A9499F-9F4B-468D-9275-5A9E5C056DB7}" presName="LevelTwoTextNode" presStyleLbl="node3" presStyleIdx="0" presStyleCnt="4" custScaleX="77651" custScaleY="593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EA82E-3A08-4BFF-B2B0-C1A020FEB195}" type="pres">
      <dgm:prSet presAssocID="{E9A9499F-9F4B-468D-9275-5A9E5C056DB7}" presName="level3hierChild" presStyleCnt="0"/>
      <dgm:spPr/>
    </dgm:pt>
    <dgm:pt modelId="{D2DDFACD-6403-46CF-AAE9-04EAA4A1786F}" type="pres">
      <dgm:prSet presAssocID="{DCD4C028-B05A-4CC6-AC38-905D055F7CD9}" presName="conn2-1" presStyleLbl="parChTrans1D4" presStyleIdx="0" presStyleCnt="14"/>
      <dgm:spPr/>
      <dgm:t>
        <a:bodyPr/>
        <a:lstStyle/>
        <a:p>
          <a:endParaRPr lang="en-US"/>
        </a:p>
      </dgm:t>
    </dgm:pt>
    <dgm:pt modelId="{1F501E3B-7F13-43D3-9F9F-465FC29CC96F}" type="pres">
      <dgm:prSet presAssocID="{DCD4C028-B05A-4CC6-AC38-905D055F7CD9}" presName="connTx" presStyleLbl="parChTrans1D4" presStyleIdx="0" presStyleCnt="14"/>
      <dgm:spPr/>
      <dgm:t>
        <a:bodyPr/>
        <a:lstStyle/>
        <a:p>
          <a:endParaRPr lang="en-US"/>
        </a:p>
      </dgm:t>
    </dgm:pt>
    <dgm:pt modelId="{BE5C5EE8-6482-45E1-BA90-22FD3BDCD477}" type="pres">
      <dgm:prSet presAssocID="{104828CF-5304-420A-9C70-2744AAC398DC}" presName="root2" presStyleCnt="0"/>
      <dgm:spPr/>
    </dgm:pt>
    <dgm:pt modelId="{8AB463E9-FC79-4F75-A0E2-A412D6A33E68}" type="pres">
      <dgm:prSet presAssocID="{104828CF-5304-420A-9C70-2744AAC398DC}" presName="LevelTwoTextNode" presStyleLbl="node4" presStyleIdx="0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0A8DFB-C08E-4F67-B724-591CE565C79A}" type="pres">
      <dgm:prSet presAssocID="{104828CF-5304-420A-9C70-2744AAC398DC}" presName="level3hierChild" presStyleCnt="0"/>
      <dgm:spPr/>
    </dgm:pt>
    <dgm:pt modelId="{32E61D6B-62D2-4FD8-B748-3F8DBA1032BA}" type="pres">
      <dgm:prSet presAssocID="{1FCA2573-CD6F-4122-AD53-C1255013B2E8}" presName="conn2-1" presStyleLbl="parChTrans1D4" presStyleIdx="1" presStyleCnt="14"/>
      <dgm:spPr/>
      <dgm:t>
        <a:bodyPr/>
        <a:lstStyle/>
        <a:p>
          <a:endParaRPr lang="en-US"/>
        </a:p>
      </dgm:t>
    </dgm:pt>
    <dgm:pt modelId="{6D28F36A-AD26-4186-AC46-6615722A44A6}" type="pres">
      <dgm:prSet presAssocID="{1FCA2573-CD6F-4122-AD53-C1255013B2E8}" presName="connTx" presStyleLbl="parChTrans1D4" presStyleIdx="1" presStyleCnt="14"/>
      <dgm:spPr/>
      <dgm:t>
        <a:bodyPr/>
        <a:lstStyle/>
        <a:p>
          <a:endParaRPr lang="en-US"/>
        </a:p>
      </dgm:t>
    </dgm:pt>
    <dgm:pt modelId="{CDF5A1D4-5D70-4708-9D06-C7FD38645827}" type="pres">
      <dgm:prSet presAssocID="{5659D345-4F37-4A72-9770-72A63B9D8926}" presName="root2" presStyleCnt="0"/>
      <dgm:spPr/>
    </dgm:pt>
    <dgm:pt modelId="{7212242A-90F4-4F62-8F32-63C5816EF735}" type="pres">
      <dgm:prSet presAssocID="{5659D345-4F37-4A72-9770-72A63B9D8926}" presName="LevelTwoTextNode" presStyleLbl="node4" presStyleIdx="1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0B2646-8102-47E2-8E6A-758CD5720A5C}" type="pres">
      <dgm:prSet presAssocID="{5659D345-4F37-4A72-9770-72A63B9D8926}" presName="level3hierChild" presStyleCnt="0"/>
      <dgm:spPr/>
    </dgm:pt>
    <dgm:pt modelId="{1E0A3EEB-82BA-4615-9DAA-B032CF0A299E}" type="pres">
      <dgm:prSet presAssocID="{3A3CE5EB-D8CD-436F-9F66-FFE8FD555817}" presName="conn2-1" presStyleLbl="parChTrans1D4" presStyleIdx="2" presStyleCnt="14"/>
      <dgm:spPr/>
      <dgm:t>
        <a:bodyPr/>
        <a:lstStyle/>
        <a:p>
          <a:endParaRPr lang="en-US"/>
        </a:p>
      </dgm:t>
    </dgm:pt>
    <dgm:pt modelId="{62A92873-2F2E-4406-A6A2-C9D9A3BDED20}" type="pres">
      <dgm:prSet presAssocID="{3A3CE5EB-D8CD-436F-9F66-FFE8FD555817}" presName="connTx" presStyleLbl="parChTrans1D4" presStyleIdx="2" presStyleCnt="14"/>
      <dgm:spPr/>
      <dgm:t>
        <a:bodyPr/>
        <a:lstStyle/>
        <a:p>
          <a:endParaRPr lang="en-US"/>
        </a:p>
      </dgm:t>
    </dgm:pt>
    <dgm:pt modelId="{5A04D647-8E55-458D-90AB-95475D5FB177}" type="pres">
      <dgm:prSet presAssocID="{C9DB3FE8-AD61-4A05-A55D-764E5322AC50}" presName="root2" presStyleCnt="0"/>
      <dgm:spPr/>
    </dgm:pt>
    <dgm:pt modelId="{CF998410-1EE7-41B4-8CA3-7C4B7F98861D}" type="pres">
      <dgm:prSet presAssocID="{C9DB3FE8-AD61-4A05-A55D-764E5322AC50}" presName="LevelTwoTextNode" presStyleLbl="node4" presStyleIdx="2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282CA2-F7A4-4EE7-875C-55C72B92CDFD}" type="pres">
      <dgm:prSet presAssocID="{C9DB3FE8-AD61-4A05-A55D-764E5322AC50}" presName="level3hierChild" presStyleCnt="0"/>
      <dgm:spPr/>
    </dgm:pt>
    <dgm:pt modelId="{7DCE967A-EB3E-4AE9-B491-99FF45221210}" type="pres">
      <dgm:prSet presAssocID="{774F19EA-6C4D-4A07-A875-3E7721B8887F}" presName="conn2-1" presStyleLbl="parChTrans1D4" presStyleIdx="3" presStyleCnt="14"/>
      <dgm:spPr/>
      <dgm:t>
        <a:bodyPr/>
        <a:lstStyle/>
        <a:p>
          <a:endParaRPr lang="en-US"/>
        </a:p>
      </dgm:t>
    </dgm:pt>
    <dgm:pt modelId="{3AA49462-0598-4D4A-95AB-482E1000CE1C}" type="pres">
      <dgm:prSet presAssocID="{774F19EA-6C4D-4A07-A875-3E7721B8887F}" presName="connTx" presStyleLbl="parChTrans1D4" presStyleIdx="3" presStyleCnt="14"/>
      <dgm:spPr/>
      <dgm:t>
        <a:bodyPr/>
        <a:lstStyle/>
        <a:p>
          <a:endParaRPr lang="en-US"/>
        </a:p>
      </dgm:t>
    </dgm:pt>
    <dgm:pt modelId="{D85D3192-DA66-443C-BB81-322CCA08962F}" type="pres">
      <dgm:prSet presAssocID="{414DAF2C-5BD2-47E0-B400-DCD4F44E79C4}" presName="root2" presStyleCnt="0"/>
      <dgm:spPr/>
    </dgm:pt>
    <dgm:pt modelId="{3E1E609B-EBAC-475C-9B84-65451A3AE886}" type="pres">
      <dgm:prSet presAssocID="{414DAF2C-5BD2-47E0-B400-DCD4F44E79C4}" presName="LevelTwoTextNode" presStyleLbl="node4" presStyleIdx="3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90CFF7-32DC-46F3-B36F-2AC79AD627F0}" type="pres">
      <dgm:prSet presAssocID="{414DAF2C-5BD2-47E0-B400-DCD4F44E79C4}" presName="level3hierChild" presStyleCnt="0"/>
      <dgm:spPr/>
    </dgm:pt>
    <dgm:pt modelId="{5111A2A1-1711-4867-9F02-0C87D60A9F2C}" type="pres">
      <dgm:prSet presAssocID="{9D4C9E39-05D2-4B20-99B0-2FD01D7BE144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E3C37AAB-4DA0-4373-B0B5-701D3C4C3845}" type="pres">
      <dgm:prSet presAssocID="{9D4C9E39-05D2-4B20-99B0-2FD01D7BE144}" presName="connTx" presStyleLbl="parChTrans1D3" presStyleIdx="1" presStyleCnt="4"/>
      <dgm:spPr/>
      <dgm:t>
        <a:bodyPr/>
        <a:lstStyle/>
        <a:p>
          <a:endParaRPr lang="en-US"/>
        </a:p>
      </dgm:t>
    </dgm:pt>
    <dgm:pt modelId="{626D8877-CC75-4E7A-89EB-33AF404E68E4}" type="pres">
      <dgm:prSet presAssocID="{1AB0C03B-C51B-477A-9BCD-44568187F3CC}" presName="root2" presStyleCnt="0"/>
      <dgm:spPr/>
    </dgm:pt>
    <dgm:pt modelId="{9C65BBEE-1265-4B50-9EF0-25A08BBE04C2}" type="pres">
      <dgm:prSet presAssocID="{1AB0C03B-C51B-477A-9BCD-44568187F3CC}" presName="LevelTwoTextNode" presStyleLbl="node3" presStyleIdx="1" presStyleCnt="4" custScaleX="77651" custScaleY="593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27FBFF-3C8F-4C15-81FB-D88869DDF26D}" type="pres">
      <dgm:prSet presAssocID="{1AB0C03B-C51B-477A-9BCD-44568187F3CC}" presName="level3hierChild" presStyleCnt="0"/>
      <dgm:spPr/>
    </dgm:pt>
    <dgm:pt modelId="{04AD1764-86B3-4D93-AD9A-244CB1B929BE}" type="pres">
      <dgm:prSet presAssocID="{D9A1B976-CE52-41D2-84D0-09F6D03A36CC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A8F0182D-1F17-4734-A08B-D2015A506E9C}" type="pres">
      <dgm:prSet presAssocID="{D9A1B976-CE52-41D2-84D0-09F6D03A36CC}" presName="connTx" presStyleLbl="parChTrans1D3" presStyleIdx="2" presStyleCnt="4"/>
      <dgm:spPr/>
      <dgm:t>
        <a:bodyPr/>
        <a:lstStyle/>
        <a:p>
          <a:endParaRPr lang="en-US"/>
        </a:p>
      </dgm:t>
    </dgm:pt>
    <dgm:pt modelId="{8F048583-8DEA-425A-961B-69386FDF51DC}" type="pres">
      <dgm:prSet presAssocID="{81695F54-B4A8-4F2B-83AF-1DA983ECAA07}" presName="root2" presStyleCnt="0"/>
      <dgm:spPr/>
    </dgm:pt>
    <dgm:pt modelId="{D1D7DF85-9375-4901-B054-8FD55F2A13D7}" type="pres">
      <dgm:prSet presAssocID="{81695F54-B4A8-4F2B-83AF-1DA983ECAA07}" presName="LevelTwoTextNode" presStyleLbl="node3" presStyleIdx="2" presStyleCnt="4" custScaleX="77651" custScaleY="593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7025BB-9448-4456-BB87-22018392DDC5}" type="pres">
      <dgm:prSet presAssocID="{81695F54-B4A8-4F2B-83AF-1DA983ECAA07}" presName="level3hierChild" presStyleCnt="0"/>
      <dgm:spPr/>
    </dgm:pt>
    <dgm:pt modelId="{9F4427DA-1899-4CAE-92A0-51E49D89F214}" type="pres">
      <dgm:prSet presAssocID="{C9C1AACE-FB88-4700-9282-FC9B8D7C2ABD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F3D56571-B777-4781-862D-D1E62F68EDFD}" type="pres">
      <dgm:prSet presAssocID="{C9C1AACE-FB88-4700-9282-FC9B8D7C2ABD}" presName="connTx" presStyleLbl="parChTrans1D3" presStyleIdx="3" presStyleCnt="4"/>
      <dgm:spPr/>
      <dgm:t>
        <a:bodyPr/>
        <a:lstStyle/>
        <a:p>
          <a:endParaRPr lang="en-US"/>
        </a:p>
      </dgm:t>
    </dgm:pt>
    <dgm:pt modelId="{21249738-512B-4412-8B69-839840EFED5F}" type="pres">
      <dgm:prSet presAssocID="{8FC99329-66DC-4F12-81E6-090231469BEA}" presName="root2" presStyleCnt="0"/>
      <dgm:spPr/>
    </dgm:pt>
    <dgm:pt modelId="{EA918491-468D-4108-AD97-741C20C09C9C}" type="pres">
      <dgm:prSet presAssocID="{8FC99329-66DC-4F12-81E6-090231469BEA}" presName="LevelTwoTextNode" presStyleLbl="node3" presStyleIdx="3" presStyleCnt="4" custScaleX="77651" custScaleY="593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31166F-6ADA-4158-BC41-6F43E58626AE}" type="pres">
      <dgm:prSet presAssocID="{8FC99329-66DC-4F12-81E6-090231469BEA}" presName="level3hierChild" presStyleCnt="0"/>
      <dgm:spPr/>
    </dgm:pt>
    <dgm:pt modelId="{267C6534-651A-450D-84BA-3DA8E5872E1D}" type="pres">
      <dgm:prSet presAssocID="{36D8D304-DA2A-4552-ABF2-AFD461CAF66B}" presName="conn2-1" presStyleLbl="parChTrans1D4" presStyleIdx="4" presStyleCnt="14"/>
      <dgm:spPr/>
      <dgm:t>
        <a:bodyPr/>
        <a:lstStyle/>
        <a:p>
          <a:endParaRPr lang="en-US"/>
        </a:p>
      </dgm:t>
    </dgm:pt>
    <dgm:pt modelId="{DB5ABDC2-6E38-4B47-934B-76C2E6C95513}" type="pres">
      <dgm:prSet presAssocID="{36D8D304-DA2A-4552-ABF2-AFD461CAF66B}" presName="connTx" presStyleLbl="parChTrans1D4" presStyleIdx="4" presStyleCnt="14"/>
      <dgm:spPr/>
      <dgm:t>
        <a:bodyPr/>
        <a:lstStyle/>
        <a:p>
          <a:endParaRPr lang="en-US"/>
        </a:p>
      </dgm:t>
    </dgm:pt>
    <dgm:pt modelId="{BEC1BB91-9643-4CAB-9258-BA29F12B9758}" type="pres">
      <dgm:prSet presAssocID="{874283E1-9500-4195-8054-617AE87674A3}" presName="root2" presStyleCnt="0"/>
      <dgm:spPr/>
    </dgm:pt>
    <dgm:pt modelId="{6AC7CBBD-F283-4EB6-A5A6-7304335CA044}" type="pres">
      <dgm:prSet presAssocID="{874283E1-9500-4195-8054-617AE87674A3}" presName="LevelTwoTextNode" presStyleLbl="node4" presStyleIdx="4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24475D-A5BC-49DD-8618-B4F664A21C99}" type="pres">
      <dgm:prSet presAssocID="{874283E1-9500-4195-8054-617AE87674A3}" presName="level3hierChild" presStyleCnt="0"/>
      <dgm:spPr/>
    </dgm:pt>
    <dgm:pt modelId="{0C934197-AA31-4298-BE5B-A85F5BCE3469}" type="pres">
      <dgm:prSet presAssocID="{618F592C-58E9-49A4-86F5-42EC82A40377}" presName="conn2-1" presStyleLbl="parChTrans1D4" presStyleIdx="5" presStyleCnt="14"/>
      <dgm:spPr/>
      <dgm:t>
        <a:bodyPr/>
        <a:lstStyle/>
        <a:p>
          <a:endParaRPr lang="en-US"/>
        </a:p>
      </dgm:t>
    </dgm:pt>
    <dgm:pt modelId="{F4A0AB4A-9239-4512-A4AE-0766BEEB2139}" type="pres">
      <dgm:prSet presAssocID="{618F592C-58E9-49A4-86F5-42EC82A40377}" presName="connTx" presStyleLbl="parChTrans1D4" presStyleIdx="5" presStyleCnt="14"/>
      <dgm:spPr/>
      <dgm:t>
        <a:bodyPr/>
        <a:lstStyle/>
        <a:p>
          <a:endParaRPr lang="en-US"/>
        </a:p>
      </dgm:t>
    </dgm:pt>
    <dgm:pt modelId="{145F4346-1A81-4264-AEB1-A324D0A5275F}" type="pres">
      <dgm:prSet presAssocID="{FFCBE18C-B7C2-4174-A54D-0D4616AC8A13}" presName="root2" presStyleCnt="0"/>
      <dgm:spPr/>
    </dgm:pt>
    <dgm:pt modelId="{9C63BD5B-1666-461D-ABD4-1697FE8308D3}" type="pres">
      <dgm:prSet presAssocID="{FFCBE18C-B7C2-4174-A54D-0D4616AC8A13}" presName="LevelTwoTextNode" presStyleLbl="node4" presStyleIdx="5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14CD9-0AA6-4840-819C-34B380D8D1E0}" type="pres">
      <dgm:prSet presAssocID="{FFCBE18C-B7C2-4174-A54D-0D4616AC8A13}" presName="level3hierChild" presStyleCnt="0"/>
      <dgm:spPr/>
    </dgm:pt>
    <dgm:pt modelId="{38322283-C808-4E3D-B700-C68AEF4B96DD}" type="pres">
      <dgm:prSet presAssocID="{66129EFC-D90A-48D1-AF0C-EFAE479B30BC}" presName="conn2-1" presStyleLbl="parChTrans1D4" presStyleIdx="6" presStyleCnt="14"/>
      <dgm:spPr/>
      <dgm:t>
        <a:bodyPr/>
        <a:lstStyle/>
        <a:p>
          <a:endParaRPr lang="en-US"/>
        </a:p>
      </dgm:t>
    </dgm:pt>
    <dgm:pt modelId="{E48B5E6E-E0C0-4B68-BB44-776AFE1BFE7B}" type="pres">
      <dgm:prSet presAssocID="{66129EFC-D90A-48D1-AF0C-EFAE479B30BC}" presName="connTx" presStyleLbl="parChTrans1D4" presStyleIdx="6" presStyleCnt="14"/>
      <dgm:spPr/>
      <dgm:t>
        <a:bodyPr/>
        <a:lstStyle/>
        <a:p>
          <a:endParaRPr lang="en-US"/>
        </a:p>
      </dgm:t>
    </dgm:pt>
    <dgm:pt modelId="{A9B77C1C-19BB-4522-83BA-C94600E07B38}" type="pres">
      <dgm:prSet presAssocID="{E48E4549-CBF9-41D7-9494-19FE5561721E}" presName="root2" presStyleCnt="0"/>
      <dgm:spPr/>
    </dgm:pt>
    <dgm:pt modelId="{51101A44-23A3-4391-9709-D6564D125472}" type="pres">
      <dgm:prSet presAssocID="{E48E4549-CBF9-41D7-9494-19FE5561721E}" presName="LevelTwoTextNode" presStyleLbl="node4" presStyleIdx="6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675D9C-44F9-4A37-BB5D-1C8FE9C7F513}" type="pres">
      <dgm:prSet presAssocID="{E48E4549-CBF9-41D7-9494-19FE5561721E}" presName="level3hierChild" presStyleCnt="0"/>
      <dgm:spPr/>
    </dgm:pt>
    <dgm:pt modelId="{14ECF0EA-1053-4B56-8F3C-BBA3B236994F}" type="pres">
      <dgm:prSet presAssocID="{CA99831C-101E-4FF8-84B1-9AA592B3CC00}" presName="conn2-1" presStyleLbl="parChTrans1D4" presStyleIdx="7" presStyleCnt="14"/>
      <dgm:spPr/>
      <dgm:t>
        <a:bodyPr/>
        <a:lstStyle/>
        <a:p>
          <a:endParaRPr lang="en-US"/>
        </a:p>
      </dgm:t>
    </dgm:pt>
    <dgm:pt modelId="{C6372934-5E88-4698-BC87-013B9230EFFA}" type="pres">
      <dgm:prSet presAssocID="{CA99831C-101E-4FF8-84B1-9AA592B3CC00}" presName="connTx" presStyleLbl="parChTrans1D4" presStyleIdx="7" presStyleCnt="14"/>
      <dgm:spPr/>
      <dgm:t>
        <a:bodyPr/>
        <a:lstStyle/>
        <a:p>
          <a:endParaRPr lang="en-US"/>
        </a:p>
      </dgm:t>
    </dgm:pt>
    <dgm:pt modelId="{572FF431-59AE-4A83-8FE4-D7AE2E18654A}" type="pres">
      <dgm:prSet presAssocID="{9217C092-C71B-40DB-B9AB-CA7A4855EEFF}" presName="root2" presStyleCnt="0"/>
      <dgm:spPr/>
    </dgm:pt>
    <dgm:pt modelId="{23917586-B5D4-4AAB-B0B1-9B1186349995}" type="pres">
      <dgm:prSet presAssocID="{9217C092-C71B-40DB-B9AB-CA7A4855EEFF}" presName="LevelTwoTextNode" presStyleLbl="node4" presStyleIdx="7" presStyleCnt="14" custScaleX="91605" custScaleY="55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4BF47D-7E4C-441C-A8B3-D1AC056F036A}" type="pres">
      <dgm:prSet presAssocID="{9217C092-C71B-40DB-B9AB-CA7A4855EEFF}" presName="level3hierChild" presStyleCnt="0"/>
      <dgm:spPr/>
    </dgm:pt>
    <dgm:pt modelId="{99453619-4455-4384-BAA7-CF7CF6DA9F27}" type="pres">
      <dgm:prSet presAssocID="{F1600517-414B-4F41-9A3C-A9452D53ECCD}" presName="conn2-1" presStyleLbl="parChTrans1D4" presStyleIdx="8" presStyleCnt="14"/>
      <dgm:spPr/>
      <dgm:t>
        <a:bodyPr/>
        <a:lstStyle/>
        <a:p>
          <a:endParaRPr lang="en-US"/>
        </a:p>
      </dgm:t>
    </dgm:pt>
    <dgm:pt modelId="{8FD6D163-5E67-4943-8CC9-6AD91B9E7C08}" type="pres">
      <dgm:prSet presAssocID="{F1600517-414B-4F41-9A3C-A9452D53ECCD}" presName="connTx" presStyleLbl="parChTrans1D4" presStyleIdx="8" presStyleCnt="14"/>
      <dgm:spPr/>
      <dgm:t>
        <a:bodyPr/>
        <a:lstStyle/>
        <a:p>
          <a:endParaRPr lang="en-US"/>
        </a:p>
      </dgm:t>
    </dgm:pt>
    <dgm:pt modelId="{7FAE6506-D823-4EA4-AD08-FB9B555EE8A5}" type="pres">
      <dgm:prSet presAssocID="{E38380F5-13D1-473B-B20E-458ED1BA1A60}" presName="root2" presStyleCnt="0"/>
      <dgm:spPr/>
    </dgm:pt>
    <dgm:pt modelId="{F3C02C30-096A-4619-964A-2897FC019015}" type="pres">
      <dgm:prSet presAssocID="{E38380F5-13D1-473B-B20E-458ED1BA1A60}" presName="LevelTwoTextNode" presStyleLbl="node4" presStyleIdx="8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F1979D-20DE-4B24-86B8-3B780C613DD7}" type="pres">
      <dgm:prSet presAssocID="{E38380F5-13D1-473B-B20E-458ED1BA1A60}" presName="level3hierChild" presStyleCnt="0"/>
      <dgm:spPr/>
    </dgm:pt>
    <dgm:pt modelId="{642747E1-B05C-4D15-9ECE-CF6649EB8C18}" type="pres">
      <dgm:prSet presAssocID="{4F6EAA47-B20E-4EFB-9E25-FDBF69E476F6}" presName="conn2-1" presStyleLbl="parChTrans1D4" presStyleIdx="9" presStyleCnt="14"/>
      <dgm:spPr/>
      <dgm:t>
        <a:bodyPr/>
        <a:lstStyle/>
        <a:p>
          <a:endParaRPr lang="en-US"/>
        </a:p>
      </dgm:t>
    </dgm:pt>
    <dgm:pt modelId="{ADDE83F8-9E9D-499B-8024-B975A95E78E6}" type="pres">
      <dgm:prSet presAssocID="{4F6EAA47-B20E-4EFB-9E25-FDBF69E476F6}" presName="connTx" presStyleLbl="parChTrans1D4" presStyleIdx="9" presStyleCnt="14"/>
      <dgm:spPr/>
      <dgm:t>
        <a:bodyPr/>
        <a:lstStyle/>
        <a:p>
          <a:endParaRPr lang="en-US"/>
        </a:p>
      </dgm:t>
    </dgm:pt>
    <dgm:pt modelId="{F0E98FA1-770F-42BE-80E2-E269985B2E55}" type="pres">
      <dgm:prSet presAssocID="{2C2C1ADD-97B4-4E27-9DDA-010285AF9395}" presName="root2" presStyleCnt="0"/>
      <dgm:spPr/>
    </dgm:pt>
    <dgm:pt modelId="{080511E8-91FA-47FF-A67A-237919D45798}" type="pres">
      <dgm:prSet presAssocID="{2C2C1ADD-97B4-4E27-9DDA-010285AF9395}" presName="LevelTwoTextNode" presStyleLbl="node4" presStyleIdx="9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87416A-7CC4-4294-8237-C4520D3B39A9}" type="pres">
      <dgm:prSet presAssocID="{2C2C1ADD-97B4-4E27-9DDA-010285AF9395}" presName="level3hierChild" presStyleCnt="0"/>
      <dgm:spPr/>
    </dgm:pt>
    <dgm:pt modelId="{39AE9ED5-5DE2-4252-B7F7-62472C7F78E4}" type="pres">
      <dgm:prSet presAssocID="{2421A4C7-A134-4120-A38B-50411B36CFFB}" presName="conn2-1" presStyleLbl="parChTrans1D4" presStyleIdx="10" presStyleCnt="14"/>
      <dgm:spPr/>
      <dgm:t>
        <a:bodyPr/>
        <a:lstStyle/>
        <a:p>
          <a:endParaRPr lang="en-US"/>
        </a:p>
      </dgm:t>
    </dgm:pt>
    <dgm:pt modelId="{9B3EC161-D1C3-4CA8-B0E7-B947152A03B3}" type="pres">
      <dgm:prSet presAssocID="{2421A4C7-A134-4120-A38B-50411B36CFFB}" presName="connTx" presStyleLbl="parChTrans1D4" presStyleIdx="10" presStyleCnt="14"/>
      <dgm:spPr/>
      <dgm:t>
        <a:bodyPr/>
        <a:lstStyle/>
        <a:p>
          <a:endParaRPr lang="en-US"/>
        </a:p>
      </dgm:t>
    </dgm:pt>
    <dgm:pt modelId="{9200EEB6-11C1-46CF-BE9D-B2E881DB1A94}" type="pres">
      <dgm:prSet presAssocID="{E3FC905C-708F-4783-AB4C-3AD8AFF4BBAD}" presName="root2" presStyleCnt="0"/>
      <dgm:spPr/>
    </dgm:pt>
    <dgm:pt modelId="{3D58D6EE-C26C-4F02-8845-EE401F3A955A}" type="pres">
      <dgm:prSet presAssocID="{E3FC905C-708F-4783-AB4C-3AD8AFF4BBAD}" presName="LevelTwoTextNode" presStyleLbl="node4" presStyleIdx="10" presStyleCnt="14" custScaleX="91605" custScaleY="55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1AD52F-6191-4A8B-BC65-9DB310B94FDA}" type="pres">
      <dgm:prSet presAssocID="{E3FC905C-708F-4783-AB4C-3AD8AFF4BBAD}" presName="level3hierChild" presStyleCnt="0"/>
      <dgm:spPr/>
    </dgm:pt>
    <dgm:pt modelId="{AB783E68-DCDB-4A82-B292-F78BD178032E}" type="pres">
      <dgm:prSet presAssocID="{0C00520C-6231-424E-8A83-C6F5B3A09CB2}" presName="conn2-1" presStyleLbl="parChTrans1D4" presStyleIdx="11" presStyleCnt="14"/>
      <dgm:spPr/>
      <dgm:t>
        <a:bodyPr/>
        <a:lstStyle/>
        <a:p>
          <a:endParaRPr lang="en-US"/>
        </a:p>
      </dgm:t>
    </dgm:pt>
    <dgm:pt modelId="{38D87FF6-A1C2-4885-B2EB-74E0FFE2BFCE}" type="pres">
      <dgm:prSet presAssocID="{0C00520C-6231-424E-8A83-C6F5B3A09CB2}" presName="connTx" presStyleLbl="parChTrans1D4" presStyleIdx="11" presStyleCnt="14"/>
      <dgm:spPr/>
      <dgm:t>
        <a:bodyPr/>
        <a:lstStyle/>
        <a:p>
          <a:endParaRPr lang="en-US"/>
        </a:p>
      </dgm:t>
    </dgm:pt>
    <dgm:pt modelId="{28E3FA13-B6B9-4850-A159-7820D8122032}" type="pres">
      <dgm:prSet presAssocID="{C1C8EE10-9F67-47A6-8236-F98C5AA6FF74}" presName="root2" presStyleCnt="0"/>
      <dgm:spPr/>
    </dgm:pt>
    <dgm:pt modelId="{431AFF58-6763-4BE2-AE64-BEC48D4AB831}" type="pres">
      <dgm:prSet presAssocID="{C1C8EE10-9F67-47A6-8236-F98C5AA6FF74}" presName="LevelTwoTextNode" presStyleLbl="node4" presStyleIdx="11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E2B973-EC87-4175-AE24-7F95BB09B235}" type="pres">
      <dgm:prSet presAssocID="{C1C8EE10-9F67-47A6-8236-F98C5AA6FF74}" presName="level3hierChild" presStyleCnt="0"/>
      <dgm:spPr/>
    </dgm:pt>
    <dgm:pt modelId="{E93D1C57-60AC-45C8-A15A-920032C4947C}" type="pres">
      <dgm:prSet presAssocID="{40A7E90D-CA5E-4B29-A018-17ED94723F69}" presName="conn2-1" presStyleLbl="parChTrans1D4" presStyleIdx="12" presStyleCnt="14"/>
      <dgm:spPr/>
      <dgm:t>
        <a:bodyPr/>
        <a:lstStyle/>
        <a:p>
          <a:endParaRPr lang="en-US"/>
        </a:p>
      </dgm:t>
    </dgm:pt>
    <dgm:pt modelId="{EFECD381-FFF9-4400-BA49-2BA13D242031}" type="pres">
      <dgm:prSet presAssocID="{40A7E90D-CA5E-4B29-A018-17ED94723F69}" presName="connTx" presStyleLbl="parChTrans1D4" presStyleIdx="12" presStyleCnt="14"/>
      <dgm:spPr/>
      <dgm:t>
        <a:bodyPr/>
        <a:lstStyle/>
        <a:p>
          <a:endParaRPr lang="en-US"/>
        </a:p>
      </dgm:t>
    </dgm:pt>
    <dgm:pt modelId="{0A80DA91-67AC-4E3E-964E-1C1168A02A47}" type="pres">
      <dgm:prSet presAssocID="{BD9846CB-4512-46A9-BFFC-2C5ED9384615}" presName="root2" presStyleCnt="0"/>
      <dgm:spPr/>
    </dgm:pt>
    <dgm:pt modelId="{4ED7C442-B2F8-48BC-B920-D85039C3887E}" type="pres">
      <dgm:prSet presAssocID="{BD9846CB-4512-46A9-BFFC-2C5ED9384615}" presName="LevelTwoTextNode" presStyleLbl="node4" presStyleIdx="12" presStyleCnt="14" custScaleX="91605" custScaleY="55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14E3D-A229-4B26-8F4F-7B5010BEE016}" type="pres">
      <dgm:prSet presAssocID="{BD9846CB-4512-46A9-BFFC-2C5ED9384615}" presName="level3hierChild" presStyleCnt="0"/>
      <dgm:spPr/>
    </dgm:pt>
    <dgm:pt modelId="{65385AD9-B682-43ED-985D-A9860AA89BAA}" type="pres">
      <dgm:prSet presAssocID="{5CEC7A34-667E-4C03-B4AB-8119D9EEA8C0}" presName="conn2-1" presStyleLbl="parChTrans1D4" presStyleIdx="13" presStyleCnt="14"/>
      <dgm:spPr/>
      <dgm:t>
        <a:bodyPr/>
        <a:lstStyle/>
        <a:p>
          <a:endParaRPr lang="en-US"/>
        </a:p>
      </dgm:t>
    </dgm:pt>
    <dgm:pt modelId="{15E14417-DD5B-4299-8E2B-30C852F4833E}" type="pres">
      <dgm:prSet presAssocID="{5CEC7A34-667E-4C03-B4AB-8119D9EEA8C0}" presName="connTx" presStyleLbl="parChTrans1D4" presStyleIdx="13" presStyleCnt="14"/>
      <dgm:spPr/>
      <dgm:t>
        <a:bodyPr/>
        <a:lstStyle/>
        <a:p>
          <a:endParaRPr lang="en-US"/>
        </a:p>
      </dgm:t>
    </dgm:pt>
    <dgm:pt modelId="{BAE48A66-ADC7-43ED-874E-1591C64A2899}" type="pres">
      <dgm:prSet presAssocID="{FD8F72F1-8A51-4C49-968F-912FE18D3AF7}" presName="root2" presStyleCnt="0"/>
      <dgm:spPr/>
    </dgm:pt>
    <dgm:pt modelId="{4DC6941E-08A8-4C87-9CF2-6CD220352CEE}" type="pres">
      <dgm:prSet presAssocID="{FD8F72F1-8A51-4C49-968F-912FE18D3AF7}" presName="LevelTwoTextNode" presStyleLbl="node4" presStyleIdx="13" presStyleCnt="14" custScaleX="74548" custScaleY="44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8AA79A-70D5-4F29-AB51-C8ACD973F119}" type="pres">
      <dgm:prSet presAssocID="{FD8F72F1-8A51-4C49-968F-912FE18D3AF7}" presName="level3hierChild" presStyleCnt="0"/>
      <dgm:spPr/>
    </dgm:pt>
  </dgm:ptLst>
  <dgm:cxnLst>
    <dgm:cxn modelId="{06BACBA3-422E-4963-801F-7C09965A179B}" type="presOf" srcId="{C9C1AACE-FB88-4700-9282-FC9B8D7C2ABD}" destId="{F3D56571-B777-4781-862D-D1E62F68EDFD}" srcOrd="1" destOrd="0" presId="urn:microsoft.com/office/officeart/2008/layout/HorizontalMultiLevelHierarchy"/>
    <dgm:cxn modelId="{DE372514-EE23-451C-B2B6-146EEEE4DB38}" type="presOf" srcId="{2C2C1ADD-97B4-4E27-9DDA-010285AF9395}" destId="{080511E8-91FA-47FF-A67A-237919D45798}" srcOrd="0" destOrd="0" presId="urn:microsoft.com/office/officeart/2008/layout/HorizontalMultiLevelHierarchy"/>
    <dgm:cxn modelId="{8D778AD6-20EE-42E2-9CE3-ADA8FB3342A2}" type="presOf" srcId="{414DAF2C-5BD2-47E0-B400-DCD4F44E79C4}" destId="{3E1E609B-EBAC-475C-9B84-65451A3AE886}" srcOrd="0" destOrd="0" presId="urn:microsoft.com/office/officeart/2008/layout/HorizontalMultiLevelHierarchy"/>
    <dgm:cxn modelId="{B38D5B9A-28A4-457C-8E51-49DE3290C1E2}" type="presOf" srcId="{FFCBE18C-B7C2-4174-A54D-0D4616AC8A13}" destId="{9C63BD5B-1666-461D-ABD4-1697FE8308D3}" srcOrd="0" destOrd="0" presId="urn:microsoft.com/office/officeart/2008/layout/HorizontalMultiLevelHierarchy"/>
    <dgm:cxn modelId="{0CA7FD32-762A-4262-AE6E-F749C715496F}" type="presOf" srcId="{E38380F5-13D1-473B-B20E-458ED1BA1A60}" destId="{F3C02C30-096A-4619-964A-2897FC019015}" srcOrd="0" destOrd="0" presId="urn:microsoft.com/office/officeart/2008/layout/HorizontalMultiLevelHierarchy"/>
    <dgm:cxn modelId="{E95A6F84-B998-4653-B23F-5355F39B2540}" type="presOf" srcId="{FD8F72F1-8A51-4C49-968F-912FE18D3AF7}" destId="{4DC6941E-08A8-4C87-9CF2-6CD220352CEE}" srcOrd="0" destOrd="0" presId="urn:microsoft.com/office/officeart/2008/layout/HorizontalMultiLevelHierarchy"/>
    <dgm:cxn modelId="{57F9F12E-2927-4BEB-AC7B-1F53ACA2A201}" type="presOf" srcId="{4F6EAA47-B20E-4EFB-9E25-FDBF69E476F6}" destId="{642747E1-B05C-4D15-9ECE-CF6649EB8C18}" srcOrd="0" destOrd="0" presId="urn:microsoft.com/office/officeart/2008/layout/HorizontalMultiLevelHierarchy"/>
    <dgm:cxn modelId="{BA3C5603-D4C8-47F4-8342-DD3DF07C5529}" type="presOf" srcId="{CA99831C-101E-4FF8-84B1-9AA592B3CC00}" destId="{14ECF0EA-1053-4B56-8F3C-BBA3B236994F}" srcOrd="0" destOrd="0" presId="urn:microsoft.com/office/officeart/2008/layout/HorizontalMultiLevelHierarchy"/>
    <dgm:cxn modelId="{1118D5B2-C4BA-457E-AA9E-344984777DC0}" type="presOf" srcId="{F1600517-414B-4F41-9A3C-A9452D53ECCD}" destId="{8FD6D163-5E67-4943-8CC9-6AD91B9E7C08}" srcOrd="1" destOrd="0" presId="urn:microsoft.com/office/officeart/2008/layout/HorizontalMultiLevelHierarchy"/>
    <dgm:cxn modelId="{365EA55E-DFB0-463C-ADB9-F577ED6F40F2}" type="presOf" srcId="{81695F54-B4A8-4F2B-83AF-1DA983ECAA07}" destId="{D1D7DF85-9375-4901-B054-8FD55F2A13D7}" srcOrd="0" destOrd="0" presId="urn:microsoft.com/office/officeart/2008/layout/HorizontalMultiLevelHierarchy"/>
    <dgm:cxn modelId="{B71197BE-A4CF-42F3-BDD8-7C65A7F7247C}" type="presOf" srcId="{D9A1B976-CE52-41D2-84D0-09F6D03A36CC}" destId="{A8F0182D-1F17-4734-A08B-D2015A506E9C}" srcOrd="1" destOrd="0" presId="urn:microsoft.com/office/officeart/2008/layout/HorizontalMultiLevelHierarchy"/>
    <dgm:cxn modelId="{D348B49F-2960-4F74-9F44-562FB0AAA07F}" type="presOf" srcId="{73DF9DC7-B1D4-483E-8EC8-D657875AFCD6}" destId="{4B88974A-F09C-4979-88E4-6DFBA0AE1B08}" srcOrd="0" destOrd="0" presId="urn:microsoft.com/office/officeart/2008/layout/HorizontalMultiLevelHierarchy"/>
    <dgm:cxn modelId="{FFF9A864-6C9D-4C5F-9525-D2CA264F5023}" type="presOf" srcId="{1FCA2573-CD6F-4122-AD53-C1255013B2E8}" destId="{6D28F36A-AD26-4186-AC46-6615722A44A6}" srcOrd="1" destOrd="0" presId="urn:microsoft.com/office/officeart/2008/layout/HorizontalMultiLevelHierarchy"/>
    <dgm:cxn modelId="{7E98FD33-EC76-494A-8A47-C217F83F3CBD}" type="presOf" srcId="{F1600517-414B-4F41-9A3C-A9452D53ECCD}" destId="{99453619-4455-4384-BAA7-CF7CF6DA9F27}" srcOrd="0" destOrd="0" presId="urn:microsoft.com/office/officeart/2008/layout/HorizontalMultiLevelHierarchy"/>
    <dgm:cxn modelId="{FDB0511B-F7B0-4D72-A530-AF9B9B3C56F4}" type="presOf" srcId="{40A7E90D-CA5E-4B29-A018-17ED94723F69}" destId="{E93D1C57-60AC-45C8-A15A-920032C4947C}" srcOrd="0" destOrd="0" presId="urn:microsoft.com/office/officeart/2008/layout/HorizontalMultiLevelHierarchy"/>
    <dgm:cxn modelId="{2FBB1D74-96E3-4F87-B9DC-FE74A4C5F8E9}" type="presOf" srcId="{8D4F70EE-BB2C-49E4-9B9D-D56A4FCA901A}" destId="{2FC2E73B-4807-47A1-B7AC-60B673A80BF2}" srcOrd="0" destOrd="0" presId="urn:microsoft.com/office/officeart/2008/layout/HorizontalMultiLevelHierarchy"/>
    <dgm:cxn modelId="{70789DC2-50CD-4129-8272-CC5D46F3007B}" srcId="{73DF9DC7-B1D4-483E-8EC8-D657875AFCD6}" destId="{787F7A65-150A-4958-8090-8FFB031D6116}" srcOrd="0" destOrd="0" parTransId="{5F41D3ED-D2A6-4AFE-A46D-222E6FD7F7E2}" sibTransId="{78DCA7BF-ADFE-451D-AA19-1906EA1408F1}"/>
    <dgm:cxn modelId="{8FEA3A14-8DEF-4537-99B6-D46583634A34}" srcId="{8FC99329-66DC-4F12-81E6-090231469BEA}" destId="{874283E1-9500-4195-8054-617AE87674A3}" srcOrd="0" destOrd="0" parTransId="{36D8D304-DA2A-4552-ABF2-AFD461CAF66B}" sibTransId="{23998F17-D281-4EB3-9FDE-0DA521AE2731}"/>
    <dgm:cxn modelId="{9C625996-511D-4545-B850-7BCB9F6336A0}" type="presOf" srcId="{0C00520C-6231-424E-8A83-C6F5B3A09CB2}" destId="{38D87FF6-A1C2-4885-B2EB-74E0FFE2BFCE}" srcOrd="1" destOrd="0" presId="urn:microsoft.com/office/officeart/2008/layout/HorizontalMultiLevelHierarchy"/>
    <dgm:cxn modelId="{FC3FB2B0-9FC9-438A-A146-0C5FA46FF88F}" type="presOf" srcId="{C1C8EE10-9F67-47A6-8236-F98C5AA6FF74}" destId="{431AFF58-6763-4BE2-AE64-BEC48D4AB831}" srcOrd="0" destOrd="0" presId="urn:microsoft.com/office/officeart/2008/layout/HorizontalMultiLevelHierarchy"/>
    <dgm:cxn modelId="{C592D4BA-EF5A-438E-9C27-8102E4F48D19}" type="presOf" srcId="{F58C2870-00F5-4BE5-920E-7FBF43C48DC0}" destId="{558DD634-D621-4B04-ACBB-06D22BE3BD25}" srcOrd="0" destOrd="0" presId="urn:microsoft.com/office/officeart/2008/layout/HorizontalMultiLevelHierarchy"/>
    <dgm:cxn modelId="{434413FD-8A16-4877-8031-CA372CE1C7CF}" type="presOf" srcId="{774F19EA-6C4D-4A07-A875-3E7721B8887F}" destId="{7DCE967A-EB3E-4AE9-B491-99FF45221210}" srcOrd="0" destOrd="0" presId="urn:microsoft.com/office/officeart/2008/layout/HorizontalMultiLevelHierarchy"/>
    <dgm:cxn modelId="{E70CF6E6-7465-4ADF-B70A-92785895B496}" type="presOf" srcId="{5CEC7A34-667E-4C03-B4AB-8119D9EEA8C0}" destId="{15E14417-DD5B-4299-8E2B-30C852F4833E}" srcOrd="1" destOrd="0" presId="urn:microsoft.com/office/officeart/2008/layout/HorizontalMultiLevelHierarchy"/>
    <dgm:cxn modelId="{576CF54B-7D28-4B3A-A440-DA8C3959F716}" type="presOf" srcId="{5659D345-4F37-4A72-9770-72A63B9D8926}" destId="{7212242A-90F4-4F62-8F32-63C5816EF735}" srcOrd="0" destOrd="0" presId="urn:microsoft.com/office/officeart/2008/layout/HorizontalMultiLevelHierarchy"/>
    <dgm:cxn modelId="{C9DB126E-4A83-473E-8B8B-34F214A46A94}" type="presOf" srcId="{9D4C9E39-05D2-4B20-99B0-2FD01D7BE144}" destId="{5111A2A1-1711-4867-9F02-0C87D60A9F2C}" srcOrd="0" destOrd="0" presId="urn:microsoft.com/office/officeart/2008/layout/HorizontalMultiLevelHierarchy"/>
    <dgm:cxn modelId="{9E5BAE0E-FB47-4200-A9EC-A5FC110CB163}" type="presOf" srcId="{774F19EA-6C4D-4A07-A875-3E7721B8887F}" destId="{3AA49462-0598-4D4A-95AB-482E1000CE1C}" srcOrd="1" destOrd="0" presId="urn:microsoft.com/office/officeart/2008/layout/HorizontalMultiLevelHierarchy"/>
    <dgm:cxn modelId="{4149617D-3EE6-4DE4-8259-3D41BEF48FD4}" type="presOf" srcId="{66129EFC-D90A-48D1-AF0C-EFAE479B30BC}" destId="{38322283-C808-4E3D-B700-C68AEF4B96DD}" srcOrd="0" destOrd="0" presId="urn:microsoft.com/office/officeart/2008/layout/HorizontalMultiLevelHierarchy"/>
    <dgm:cxn modelId="{E79FCFE4-5543-4D02-82EB-164ECD47545F}" type="presOf" srcId="{618F592C-58E9-49A4-86F5-42EC82A40377}" destId="{F4A0AB4A-9239-4512-A4AE-0766BEEB2139}" srcOrd="1" destOrd="0" presId="urn:microsoft.com/office/officeart/2008/layout/HorizontalMultiLevelHierarchy"/>
    <dgm:cxn modelId="{A7D66E7C-C2C9-4BC9-A703-673C51A9648D}" srcId="{B1FE0C71-BA86-47DC-AAC0-CFBC53631641}" destId="{81695F54-B4A8-4F2B-83AF-1DA983ECAA07}" srcOrd="2" destOrd="0" parTransId="{D9A1B976-CE52-41D2-84D0-09F6D03A36CC}" sibTransId="{BDCA2AE2-E95D-4B39-982D-7534D8443037}"/>
    <dgm:cxn modelId="{CF866E22-CED5-4EBC-9FBB-6F22A351D675}" type="presOf" srcId="{BD9846CB-4512-46A9-BFFC-2C5ED9384615}" destId="{4ED7C442-B2F8-48BC-B920-D85039C3887E}" srcOrd="0" destOrd="0" presId="urn:microsoft.com/office/officeart/2008/layout/HorizontalMultiLevelHierarchy"/>
    <dgm:cxn modelId="{BD8F7BE5-86B6-4C24-8577-9A17FF960FDB}" type="presOf" srcId="{DCD4C028-B05A-4CC6-AC38-905D055F7CD9}" destId="{D2DDFACD-6403-46CF-AAE9-04EAA4A1786F}" srcOrd="0" destOrd="0" presId="urn:microsoft.com/office/officeart/2008/layout/HorizontalMultiLevelHierarchy"/>
    <dgm:cxn modelId="{BAD9CA61-1190-42FE-BA78-110230E52122}" type="presOf" srcId="{0C00520C-6231-424E-8A83-C6F5B3A09CB2}" destId="{AB783E68-DCDB-4A82-B292-F78BD178032E}" srcOrd="0" destOrd="0" presId="urn:microsoft.com/office/officeart/2008/layout/HorizontalMultiLevelHierarchy"/>
    <dgm:cxn modelId="{5A0B790D-4358-4320-9AC6-D1981C7DDB61}" srcId="{8FC99329-66DC-4F12-81E6-090231469BEA}" destId="{FD8F72F1-8A51-4C49-968F-912FE18D3AF7}" srcOrd="6" destOrd="0" parTransId="{5CEC7A34-667E-4C03-B4AB-8119D9EEA8C0}" sibTransId="{F8AB3A8D-6910-49FE-ADCD-AFE2608563C5}"/>
    <dgm:cxn modelId="{C722B1BB-4A4B-4EC4-8780-BB7B07393FD6}" srcId="{787F7A65-150A-4958-8090-8FFB031D6116}" destId="{42C8A91D-7A91-4D77-BFAD-348CD61FDD09}" srcOrd="0" destOrd="0" parTransId="{F58C2870-00F5-4BE5-920E-7FBF43C48DC0}" sibTransId="{B65512EE-30E5-4D62-BB24-857CDC7BB8D6}"/>
    <dgm:cxn modelId="{66B34573-E776-4F7E-861F-F03B1DC16F57}" srcId="{787F7A65-150A-4958-8090-8FFB031D6116}" destId="{B1FE0C71-BA86-47DC-AAC0-CFBC53631641}" srcOrd="1" destOrd="0" parTransId="{14859B34-1B02-4705-9BAA-F104591B5CB7}" sibTransId="{7E82B50A-946F-41DE-8BB7-32D9BD492AA6}"/>
    <dgm:cxn modelId="{839758E8-7726-4FF4-AE43-9918D10C0D40}" srcId="{E48E4549-CBF9-41D7-9494-19FE5561721E}" destId="{9217C092-C71B-40DB-B9AB-CA7A4855EEFF}" srcOrd="0" destOrd="0" parTransId="{CA99831C-101E-4FF8-84B1-9AA592B3CC00}" sibTransId="{12BFA67F-2B92-47D9-8646-0EB8C973D09D}"/>
    <dgm:cxn modelId="{E7F88D3D-1556-4B67-B0FB-E6C2A57196A7}" srcId="{B1FE0C71-BA86-47DC-AAC0-CFBC53631641}" destId="{8FC99329-66DC-4F12-81E6-090231469BEA}" srcOrd="3" destOrd="0" parTransId="{C9C1AACE-FB88-4700-9282-FC9B8D7C2ABD}" sibTransId="{CBD9A19C-4619-481F-8A52-ED8623E9FD75}"/>
    <dgm:cxn modelId="{2F08E1CD-B4F2-4E43-9B08-B9FE16106952}" srcId="{8FC99329-66DC-4F12-81E6-090231469BEA}" destId="{C1C8EE10-9F67-47A6-8236-F98C5AA6FF74}" srcOrd="5" destOrd="0" parTransId="{0C00520C-6231-424E-8A83-C6F5B3A09CB2}" sibTransId="{112A645C-C4D5-4E78-BFC1-70B74B797B61}"/>
    <dgm:cxn modelId="{1517F221-5BEC-4593-B8D2-0241C4D705A6}" type="presOf" srcId="{66129EFC-D90A-48D1-AF0C-EFAE479B30BC}" destId="{E48B5E6E-E0C0-4B68-BB44-776AFE1BFE7B}" srcOrd="1" destOrd="0" presId="urn:microsoft.com/office/officeart/2008/layout/HorizontalMultiLevelHierarchy"/>
    <dgm:cxn modelId="{EB4F13ED-1B56-427D-8E29-E153D27F2E54}" type="presOf" srcId="{874283E1-9500-4195-8054-617AE87674A3}" destId="{6AC7CBBD-F283-4EB6-A5A6-7304335CA044}" srcOrd="0" destOrd="0" presId="urn:microsoft.com/office/officeart/2008/layout/HorizontalMultiLevelHierarchy"/>
    <dgm:cxn modelId="{F6F82027-3185-4FF1-B4ED-51B68849BED8}" type="presOf" srcId="{8FC99329-66DC-4F12-81E6-090231469BEA}" destId="{EA918491-468D-4108-AD97-741C20C09C9C}" srcOrd="0" destOrd="0" presId="urn:microsoft.com/office/officeart/2008/layout/HorizontalMultiLevelHierarchy"/>
    <dgm:cxn modelId="{854D2F38-7DC5-4F9B-B8F2-0BF25EE71805}" srcId="{E9A9499F-9F4B-468D-9275-5A9E5C056DB7}" destId="{104828CF-5304-420A-9C70-2744AAC398DC}" srcOrd="0" destOrd="0" parTransId="{DCD4C028-B05A-4CC6-AC38-905D055F7CD9}" sibTransId="{3D624222-A749-47F2-AC3E-5342CEAEA36A}"/>
    <dgm:cxn modelId="{32871039-58FA-4C62-B2B1-B34F629FA06E}" srcId="{E9A9499F-9F4B-468D-9275-5A9E5C056DB7}" destId="{5659D345-4F37-4A72-9770-72A63B9D8926}" srcOrd="1" destOrd="0" parTransId="{1FCA2573-CD6F-4122-AD53-C1255013B2E8}" sibTransId="{8A15BAFA-D6B6-488F-BAC8-A414118F137A}"/>
    <dgm:cxn modelId="{12EF2CF9-CC0E-4C10-9905-F659B033F0D0}" type="presOf" srcId="{4F6EAA47-B20E-4EFB-9E25-FDBF69E476F6}" destId="{ADDE83F8-9E9D-499B-8024-B975A95E78E6}" srcOrd="1" destOrd="0" presId="urn:microsoft.com/office/officeart/2008/layout/HorizontalMultiLevelHierarchy"/>
    <dgm:cxn modelId="{739194DA-4BF7-401D-95D2-C4CAAA2F6112}" type="presOf" srcId="{2421A4C7-A134-4120-A38B-50411B36CFFB}" destId="{9B3EC161-D1C3-4CA8-B0E7-B947152A03B3}" srcOrd="1" destOrd="0" presId="urn:microsoft.com/office/officeart/2008/layout/HorizontalMultiLevelHierarchy"/>
    <dgm:cxn modelId="{7F7E29AD-7F9C-4B6B-9757-DB9AF40B9BD4}" srcId="{B1FE0C71-BA86-47DC-AAC0-CFBC53631641}" destId="{1AB0C03B-C51B-477A-9BCD-44568187F3CC}" srcOrd="1" destOrd="0" parTransId="{9D4C9E39-05D2-4B20-99B0-2FD01D7BE144}" sibTransId="{D7B1A002-F3D4-4685-BAA6-5F4E39B868A9}"/>
    <dgm:cxn modelId="{19E043CE-4DAE-4A26-9009-79E55E225EE7}" type="presOf" srcId="{5CEC7A34-667E-4C03-B4AB-8119D9EEA8C0}" destId="{65385AD9-B682-43ED-985D-A9860AA89BAA}" srcOrd="0" destOrd="0" presId="urn:microsoft.com/office/officeart/2008/layout/HorizontalMultiLevelHierarchy"/>
    <dgm:cxn modelId="{51D54852-5E46-4B33-9056-CFD6C899C33C}" srcId="{8FC99329-66DC-4F12-81E6-090231469BEA}" destId="{E38380F5-13D1-473B-B20E-458ED1BA1A60}" srcOrd="3" destOrd="0" parTransId="{F1600517-414B-4F41-9A3C-A9452D53ECCD}" sibTransId="{D9ABB7F2-8B3D-4022-8109-9B632CD33AA0}"/>
    <dgm:cxn modelId="{E65685B6-A520-4F81-A3BA-3FC5C365F660}" type="presOf" srcId="{1FCA2573-CD6F-4122-AD53-C1255013B2E8}" destId="{32E61D6B-62D2-4FD8-B748-3F8DBA1032BA}" srcOrd="0" destOrd="0" presId="urn:microsoft.com/office/officeart/2008/layout/HorizontalMultiLevelHierarchy"/>
    <dgm:cxn modelId="{8C327BBB-575F-40BA-B7B6-34E4A7ED569D}" srcId="{C1C8EE10-9F67-47A6-8236-F98C5AA6FF74}" destId="{BD9846CB-4512-46A9-BFFC-2C5ED9384615}" srcOrd="0" destOrd="0" parTransId="{40A7E90D-CA5E-4B29-A018-17ED94723F69}" sibTransId="{6CF4C1B6-68BE-42C0-931D-0F20DB109C69}"/>
    <dgm:cxn modelId="{4EB8440E-7F1B-40EB-9550-FD91FF715B9D}" type="presOf" srcId="{14859B34-1B02-4705-9BAA-F104591B5CB7}" destId="{B2C1170B-9055-468E-9E9E-009D3C6537F4}" srcOrd="0" destOrd="0" presId="urn:microsoft.com/office/officeart/2008/layout/HorizontalMultiLevelHierarchy"/>
    <dgm:cxn modelId="{4CA88B02-CABF-43F7-B1FD-4FA38B5799FF}" srcId="{B1FE0C71-BA86-47DC-AAC0-CFBC53631641}" destId="{E9A9499F-9F4B-468D-9275-5A9E5C056DB7}" srcOrd="0" destOrd="0" parTransId="{8D4F70EE-BB2C-49E4-9B9D-D56A4FCA901A}" sibTransId="{CDF7C4CA-798D-4ACF-8542-3326BDCF0B26}"/>
    <dgm:cxn modelId="{8F9CA57B-C7A9-4C18-B223-373357F82C15}" type="presOf" srcId="{F58C2870-00F5-4BE5-920E-7FBF43C48DC0}" destId="{734A267B-0495-48AB-925B-815453B60BAA}" srcOrd="1" destOrd="0" presId="urn:microsoft.com/office/officeart/2008/layout/HorizontalMultiLevelHierarchy"/>
    <dgm:cxn modelId="{544E9A1E-EA4B-46C9-95F6-91F502F0DFA9}" type="presOf" srcId="{36D8D304-DA2A-4552-ABF2-AFD461CAF66B}" destId="{DB5ABDC2-6E38-4B47-934B-76C2E6C95513}" srcOrd="1" destOrd="0" presId="urn:microsoft.com/office/officeart/2008/layout/HorizontalMultiLevelHierarchy"/>
    <dgm:cxn modelId="{409EC7C0-E653-452F-8298-BBA7BF74BEAD}" type="presOf" srcId="{E3FC905C-708F-4783-AB4C-3AD8AFF4BBAD}" destId="{3D58D6EE-C26C-4F02-8845-EE401F3A955A}" srcOrd="0" destOrd="0" presId="urn:microsoft.com/office/officeart/2008/layout/HorizontalMultiLevelHierarchy"/>
    <dgm:cxn modelId="{461DED3F-BB9A-4B83-8CE0-E31B718B9660}" type="presOf" srcId="{DCD4C028-B05A-4CC6-AC38-905D055F7CD9}" destId="{1F501E3B-7F13-43D3-9F9F-465FC29CC96F}" srcOrd="1" destOrd="0" presId="urn:microsoft.com/office/officeart/2008/layout/HorizontalMultiLevelHierarchy"/>
    <dgm:cxn modelId="{7088C381-EF72-4C22-912C-1D9C47BE1621}" srcId="{E9A9499F-9F4B-468D-9275-5A9E5C056DB7}" destId="{414DAF2C-5BD2-47E0-B400-DCD4F44E79C4}" srcOrd="3" destOrd="0" parTransId="{774F19EA-6C4D-4A07-A875-3E7721B8887F}" sibTransId="{58B0CD47-5A84-47F2-A4DD-7C7F1DEE9B96}"/>
    <dgm:cxn modelId="{E73AD060-EFFE-4B14-8F54-3191FD33A29E}" type="presOf" srcId="{3A3CE5EB-D8CD-436F-9F66-FFE8FD555817}" destId="{62A92873-2F2E-4406-A6A2-C9D9A3BDED20}" srcOrd="1" destOrd="0" presId="urn:microsoft.com/office/officeart/2008/layout/HorizontalMultiLevelHierarchy"/>
    <dgm:cxn modelId="{D01A5C54-2081-415B-AF18-E9CDA5B41495}" type="presOf" srcId="{787F7A65-150A-4958-8090-8FFB031D6116}" destId="{A3836D6B-EB30-4AD8-9FC5-CA37CCC60FE1}" srcOrd="0" destOrd="0" presId="urn:microsoft.com/office/officeart/2008/layout/HorizontalMultiLevelHierarchy"/>
    <dgm:cxn modelId="{A0BA211E-0A3C-4701-9CC5-1D3FD7155704}" type="presOf" srcId="{14859B34-1B02-4705-9BAA-F104591B5CB7}" destId="{A3AF0E76-ED5D-496B-9E23-1ABA5859A6A1}" srcOrd="1" destOrd="0" presId="urn:microsoft.com/office/officeart/2008/layout/HorizontalMultiLevelHierarchy"/>
    <dgm:cxn modelId="{3960E70A-CB6A-4760-A372-CC7A7AC8D8DD}" type="presOf" srcId="{36D8D304-DA2A-4552-ABF2-AFD461CAF66B}" destId="{267C6534-651A-450D-84BA-3DA8E5872E1D}" srcOrd="0" destOrd="0" presId="urn:microsoft.com/office/officeart/2008/layout/HorizontalMultiLevelHierarchy"/>
    <dgm:cxn modelId="{147D1F95-1BE8-4769-8F2F-4248345A5120}" type="presOf" srcId="{B1FE0C71-BA86-47DC-AAC0-CFBC53631641}" destId="{FF1CDFDE-2F45-42AF-AC75-DFD451D1C3C6}" srcOrd="0" destOrd="0" presId="urn:microsoft.com/office/officeart/2008/layout/HorizontalMultiLevelHierarchy"/>
    <dgm:cxn modelId="{12429BA9-0B1C-4A21-B208-2242684921D9}" srcId="{8FC99329-66DC-4F12-81E6-090231469BEA}" destId="{FFCBE18C-B7C2-4174-A54D-0D4616AC8A13}" srcOrd="1" destOrd="0" parTransId="{618F592C-58E9-49A4-86F5-42EC82A40377}" sibTransId="{E65DD6D0-76FA-442B-967F-9A6E49B3537B}"/>
    <dgm:cxn modelId="{20ED0E65-3334-4E9D-B02B-FC634A22408C}" type="presOf" srcId="{C9DB3FE8-AD61-4A05-A55D-764E5322AC50}" destId="{CF998410-1EE7-41B4-8CA3-7C4B7F98861D}" srcOrd="0" destOrd="0" presId="urn:microsoft.com/office/officeart/2008/layout/HorizontalMultiLevelHierarchy"/>
    <dgm:cxn modelId="{A6CFFC46-3BE7-482D-B13D-13BF48D95F0A}" type="presOf" srcId="{D9A1B976-CE52-41D2-84D0-09F6D03A36CC}" destId="{04AD1764-86B3-4D93-AD9A-244CB1B929BE}" srcOrd="0" destOrd="0" presId="urn:microsoft.com/office/officeart/2008/layout/HorizontalMultiLevelHierarchy"/>
    <dgm:cxn modelId="{C96E389F-F095-4CC6-8784-BEF4429B7762}" type="presOf" srcId="{3A3CE5EB-D8CD-436F-9F66-FFE8FD555817}" destId="{1E0A3EEB-82BA-4615-9DAA-B032CF0A299E}" srcOrd="0" destOrd="0" presId="urn:microsoft.com/office/officeart/2008/layout/HorizontalMultiLevelHierarchy"/>
    <dgm:cxn modelId="{017401EC-5B10-40A2-A2BF-A04FE30C73E0}" type="presOf" srcId="{40A7E90D-CA5E-4B29-A018-17ED94723F69}" destId="{EFECD381-FFF9-4400-BA49-2BA13D242031}" srcOrd="1" destOrd="0" presId="urn:microsoft.com/office/officeart/2008/layout/HorizontalMultiLevelHierarchy"/>
    <dgm:cxn modelId="{43938EA8-7019-45F3-B340-718125D67243}" type="presOf" srcId="{8D4F70EE-BB2C-49E4-9B9D-D56A4FCA901A}" destId="{D42386E3-7659-4F48-A556-7DC81E377549}" srcOrd="1" destOrd="0" presId="urn:microsoft.com/office/officeart/2008/layout/HorizontalMultiLevelHierarchy"/>
    <dgm:cxn modelId="{FE3020DE-235F-46D1-A865-292E0A14E433}" type="presOf" srcId="{E48E4549-CBF9-41D7-9494-19FE5561721E}" destId="{51101A44-23A3-4391-9709-D6564D125472}" srcOrd="0" destOrd="0" presId="urn:microsoft.com/office/officeart/2008/layout/HorizontalMultiLevelHierarchy"/>
    <dgm:cxn modelId="{9848CBEA-46BE-47C6-B57C-CA8D7EBCE9A1}" srcId="{8FC99329-66DC-4F12-81E6-090231469BEA}" destId="{E48E4549-CBF9-41D7-9494-19FE5561721E}" srcOrd="2" destOrd="0" parTransId="{66129EFC-D90A-48D1-AF0C-EFAE479B30BC}" sibTransId="{8640D392-2F89-444D-A8BB-4903992F9004}"/>
    <dgm:cxn modelId="{EF020A2C-46AD-460B-B150-9D92A4A11580}" type="presOf" srcId="{CA99831C-101E-4FF8-84B1-9AA592B3CC00}" destId="{C6372934-5E88-4698-BC87-013B9230EFFA}" srcOrd="1" destOrd="0" presId="urn:microsoft.com/office/officeart/2008/layout/HorizontalMultiLevelHierarchy"/>
    <dgm:cxn modelId="{45A5ADE0-E267-4451-8588-7940FFBFD1B9}" type="presOf" srcId="{104828CF-5304-420A-9C70-2744AAC398DC}" destId="{8AB463E9-FC79-4F75-A0E2-A412D6A33E68}" srcOrd="0" destOrd="0" presId="urn:microsoft.com/office/officeart/2008/layout/HorizontalMultiLevelHierarchy"/>
    <dgm:cxn modelId="{45061953-0B1A-4476-8F18-8756FC7CFCF7}" srcId="{8FC99329-66DC-4F12-81E6-090231469BEA}" destId="{2C2C1ADD-97B4-4E27-9DDA-010285AF9395}" srcOrd="4" destOrd="0" parTransId="{4F6EAA47-B20E-4EFB-9E25-FDBF69E476F6}" sibTransId="{4BE4D70C-3D93-464D-9A82-77F2FFC067D3}"/>
    <dgm:cxn modelId="{E3108C61-2081-4656-B1CB-AF80291CDAE1}" type="presOf" srcId="{1AB0C03B-C51B-477A-9BCD-44568187F3CC}" destId="{9C65BBEE-1265-4B50-9EF0-25A08BBE04C2}" srcOrd="0" destOrd="0" presId="urn:microsoft.com/office/officeart/2008/layout/HorizontalMultiLevelHierarchy"/>
    <dgm:cxn modelId="{0798438F-4679-4D41-872B-964B02409E82}" type="presOf" srcId="{E9A9499F-9F4B-468D-9275-5A9E5C056DB7}" destId="{2B8D7C3B-66C1-49A3-BC4C-4B454EEE0569}" srcOrd="0" destOrd="0" presId="urn:microsoft.com/office/officeart/2008/layout/HorizontalMultiLevelHierarchy"/>
    <dgm:cxn modelId="{897BD699-CF64-42AB-88FE-DB5392295CAD}" type="presOf" srcId="{C9C1AACE-FB88-4700-9282-FC9B8D7C2ABD}" destId="{9F4427DA-1899-4CAE-92A0-51E49D89F214}" srcOrd="0" destOrd="0" presId="urn:microsoft.com/office/officeart/2008/layout/HorizontalMultiLevelHierarchy"/>
    <dgm:cxn modelId="{594DB9D1-0AEE-48E2-8CA6-96CFBA30721E}" type="presOf" srcId="{9217C092-C71B-40DB-B9AB-CA7A4855EEFF}" destId="{23917586-B5D4-4AAB-B0B1-9B1186349995}" srcOrd="0" destOrd="0" presId="urn:microsoft.com/office/officeart/2008/layout/HorizontalMultiLevelHierarchy"/>
    <dgm:cxn modelId="{DA425313-F2BC-4DEE-BB03-D1A1C9CF4326}" srcId="{E9A9499F-9F4B-468D-9275-5A9E5C056DB7}" destId="{C9DB3FE8-AD61-4A05-A55D-764E5322AC50}" srcOrd="2" destOrd="0" parTransId="{3A3CE5EB-D8CD-436F-9F66-FFE8FD555817}" sibTransId="{7E280E7C-8669-4E2E-A1EA-97B59181DB36}"/>
    <dgm:cxn modelId="{FFD5A1E8-C90E-4A10-9CA5-61DAFA259FCE}" type="presOf" srcId="{618F592C-58E9-49A4-86F5-42EC82A40377}" destId="{0C934197-AA31-4298-BE5B-A85F5BCE3469}" srcOrd="0" destOrd="0" presId="urn:microsoft.com/office/officeart/2008/layout/HorizontalMultiLevelHierarchy"/>
    <dgm:cxn modelId="{37678A1D-27B5-4D19-B7AD-9B680037DCBC}" type="presOf" srcId="{9D4C9E39-05D2-4B20-99B0-2FD01D7BE144}" destId="{E3C37AAB-4DA0-4373-B0B5-701D3C4C3845}" srcOrd="1" destOrd="0" presId="urn:microsoft.com/office/officeart/2008/layout/HorizontalMultiLevelHierarchy"/>
    <dgm:cxn modelId="{88BE18BD-5AAC-49E8-A687-B84EBA6E341C}" type="presOf" srcId="{42C8A91D-7A91-4D77-BFAD-348CD61FDD09}" destId="{0AA470BC-A90A-4C1B-BF7D-1F28AC24DC14}" srcOrd="0" destOrd="0" presId="urn:microsoft.com/office/officeart/2008/layout/HorizontalMultiLevelHierarchy"/>
    <dgm:cxn modelId="{8D198E56-F3FB-4FAF-A099-0A04BE48363C}" srcId="{2C2C1ADD-97B4-4E27-9DDA-010285AF9395}" destId="{E3FC905C-708F-4783-AB4C-3AD8AFF4BBAD}" srcOrd="0" destOrd="0" parTransId="{2421A4C7-A134-4120-A38B-50411B36CFFB}" sibTransId="{E5B67524-4C09-4353-9C12-3AAE4AE09D52}"/>
    <dgm:cxn modelId="{2D6D7655-A804-48BB-ABE6-0B32829F92A3}" type="presOf" srcId="{2421A4C7-A134-4120-A38B-50411B36CFFB}" destId="{39AE9ED5-5DE2-4252-B7F7-62472C7F78E4}" srcOrd="0" destOrd="0" presId="urn:microsoft.com/office/officeart/2008/layout/HorizontalMultiLevelHierarchy"/>
    <dgm:cxn modelId="{5EB67B3F-AD69-48AF-B74A-C3BE307DE84E}" type="presParOf" srcId="{4B88974A-F09C-4979-88E4-6DFBA0AE1B08}" destId="{DA6A88AE-07A5-4538-9B60-570B0831740F}" srcOrd="0" destOrd="0" presId="urn:microsoft.com/office/officeart/2008/layout/HorizontalMultiLevelHierarchy"/>
    <dgm:cxn modelId="{DAA091D8-8DFE-49B4-B5C2-56161487ED84}" type="presParOf" srcId="{DA6A88AE-07A5-4538-9B60-570B0831740F}" destId="{A3836D6B-EB30-4AD8-9FC5-CA37CCC60FE1}" srcOrd="0" destOrd="0" presId="urn:microsoft.com/office/officeart/2008/layout/HorizontalMultiLevelHierarchy"/>
    <dgm:cxn modelId="{E2F3B534-2174-4C12-B455-37A60BAAFA1C}" type="presParOf" srcId="{DA6A88AE-07A5-4538-9B60-570B0831740F}" destId="{56ABA8E4-70CA-4704-90B9-16D57D8C5A1F}" srcOrd="1" destOrd="0" presId="urn:microsoft.com/office/officeart/2008/layout/HorizontalMultiLevelHierarchy"/>
    <dgm:cxn modelId="{64FE91CE-903D-40BC-AB14-9D07E4B01D53}" type="presParOf" srcId="{56ABA8E4-70CA-4704-90B9-16D57D8C5A1F}" destId="{558DD634-D621-4B04-ACBB-06D22BE3BD25}" srcOrd="0" destOrd="0" presId="urn:microsoft.com/office/officeart/2008/layout/HorizontalMultiLevelHierarchy"/>
    <dgm:cxn modelId="{A1C26C4F-8396-45D9-B59C-A2DA36F730BB}" type="presParOf" srcId="{558DD634-D621-4B04-ACBB-06D22BE3BD25}" destId="{734A267B-0495-48AB-925B-815453B60BAA}" srcOrd="0" destOrd="0" presId="urn:microsoft.com/office/officeart/2008/layout/HorizontalMultiLevelHierarchy"/>
    <dgm:cxn modelId="{42BD944F-8F89-4B86-9197-627ECB317E11}" type="presParOf" srcId="{56ABA8E4-70CA-4704-90B9-16D57D8C5A1F}" destId="{108AD968-5027-44D9-AD3D-1015AF7345E9}" srcOrd="1" destOrd="0" presId="urn:microsoft.com/office/officeart/2008/layout/HorizontalMultiLevelHierarchy"/>
    <dgm:cxn modelId="{9DCE0EA6-CE6B-4D4E-B15D-FE19F3F551D1}" type="presParOf" srcId="{108AD968-5027-44D9-AD3D-1015AF7345E9}" destId="{0AA470BC-A90A-4C1B-BF7D-1F28AC24DC14}" srcOrd="0" destOrd="0" presId="urn:microsoft.com/office/officeart/2008/layout/HorizontalMultiLevelHierarchy"/>
    <dgm:cxn modelId="{95ED323F-A71D-40A1-AF31-0E70D9402EFB}" type="presParOf" srcId="{108AD968-5027-44D9-AD3D-1015AF7345E9}" destId="{A8C1F040-A143-4CF1-A234-A2952623E08E}" srcOrd="1" destOrd="0" presId="urn:microsoft.com/office/officeart/2008/layout/HorizontalMultiLevelHierarchy"/>
    <dgm:cxn modelId="{11CACF60-E0AC-43C8-BE81-7B86027B122B}" type="presParOf" srcId="{56ABA8E4-70CA-4704-90B9-16D57D8C5A1F}" destId="{B2C1170B-9055-468E-9E9E-009D3C6537F4}" srcOrd="2" destOrd="0" presId="urn:microsoft.com/office/officeart/2008/layout/HorizontalMultiLevelHierarchy"/>
    <dgm:cxn modelId="{B6EC4E2B-727F-495C-B860-1599C3E52436}" type="presParOf" srcId="{B2C1170B-9055-468E-9E9E-009D3C6537F4}" destId="{A3AF0E76-ED5D-496B-9E23-1ABA5859A6A1}" srcOrd="0" destOrd="0" presId="urn:microsoft.com/office/officeart/2008/layout/HorizontalMultiLevelHierarchy"/>
    <dgm:cxn modelId="{92C20E8E-A071-42F0-B39D-56A5423398C6}" type="presParOf" srcId="{56ABA8E4-70CA-4704-90B9-16D57D8C5A1F}" destId="{4A1256BE-9358-47E4-B97E-FAECD43F3B37}" srcOrd="3" destOrd="0" presId="urn:microsoft.com/office/officeart/2008/layout/HorizontalMultiLevelHierarchy"/>
    <dgm:cxn modelId="{DB303793-B181-4BB7-9169-A825F8EB6D00}" type="presParOf" srcId="{4A1256BE-9358-47E4-B97E-FAECD43F3B37}" destId="{FF1CDFDE-2F45-42AF-AC75-DFD451D1C3C6}" srcOrd="0" destOrd="0" presId="urn:microsoft.com/office/officeart/2008/layout/HorizontalMultiLevelHierarchy"/>
    <dgm:cxn modelId="{952C3B7E-F4A2-4FDE-83CC-FBAF8E151A65}" type="presParOf" srcId="{4A1256BE-9358-47E4-B97E-FAECD43F3B37}" destId="{142FAF1C-7E62-42FF-9DCB-99D97E0249BE}" srcOrd="1" destOrd="0" presId="urn:microsoft.com/office/officeart/2008/layout/HorizontalMultiLevelHierarchy"/>
    <dgm:cxn modelId="{2204CACA-C6D9-414C-8521-B9029D7CD156}" type="presParOf" srcId="{142FAF1C-7E62-42FF-9DCB-99D97E0249BE}" destId="{2FC2E73B-4807-47A1-B7AC-60B673A80BF2}" srcOrd="0" destOrd="0" presId="urn:microsoft.com/office/officeart/2008/layout/HorizontalMultiLevelHierarchy"/>
    <dgm:cxn modelId="{7647BEF6-E0C4-4BBF-8A6E-5382EC512AE8}" type="presParOf" srcId="{2FC2E73B-4807-47A1-B7AC-60B673A80BF2}" destId="{D42386E3-7659-4F48-A556-7DC81E377549}" srcOrd="0" destOrd="0" presId="urn:microsoft.com/office/officeart/2008/layout/HorizontalMultiLevelHierarchy"/>
    <dgm:cxn modelId="{E13DF6FB-ED12-4B88-97EF-369D73C4D1EB}" type="presParOf" srcId="{142FAF1C-7E62-42FF-9DCB-99D97E0249BE}" destId="{B3A4394E-EB14-4DC1-8755-1690614A06C5}" srcOrd="1" destOrd="0" presId="urn:microsoft.com/office/officeart/2008/layout/HorizontalMultiLevelHierarchy"/>
    <dgm:cxn modelId="{32300700-96F6-4065-A6BD-D8BAD20AF417}" type="presParOf" srcId="{B3A4394E-EB14-4DC1-8755-1690614A06C5}" destId="{2B8D7C3B-66C1-49A3-BC4C-4B454EEE0569}" srcOrd="0" destOrd="0" presId="urn:microsoft.com/office/officeart/2008/layout/HorizontalMultiLevelHierarchy"/>
    <dgm:cxn modelId="{C9E69E0C-FB73-4FB2-8E08-56BD9498F40C}" type="presParOf" srcId="{B3A4394E-EB14-4DC1-8755-1690614A06C5}" destId="{A50EA82E-3A08-4BFF-B2B0-C1A020FEB195}" srcOrd="1" destOrd="0" presId="urn:microsoft.com/office/officeart/2008/layout/HorizontalMultiLevelHierarchy"/>
    <dgm:cxn modelId="{EC1DCAE9-80DA-4E0C-9DC4-65F4B00F2617}" type="presParOf" srcId="{A50EA82E-3A08-4BFF-B2B0-C1A020FEB195}" destId="{D2DDFACD-6403-46CF-AAE9-04EAA4A1786F}" srcOrd="0" destOrd="0" presId="urn:microsoft.com/office/officeart/2008/layout/HorizontalMultiLevelHierarchy"/>
    <dgm:cxn modelId="{77C23CBD-BD36-4E9F-981B-B4F8247410F1}" type="presParOf" srcId="{D2DDFACD-6403-46CF-AAE9-04EAA4A1786F}" destId="{1F501E3B-7F13-43D3-9F9F-465FC29CC96F}" srcOrd="0" destOrd="0" presId="urn:microsoft.com/office/officeart/2008/layout/HorizontalMultiLevelHierarchy"/>
    <dgm:cxn modelId="{D848D024-8EEC-4D36-9252-94964F77063E}" type="presParOf" srcId="{A50EA82E-3A08-4BFF-B2B0-C1A020FEB195}" destId="{BE5C5EE8-6482-45E1-BA90-22FD3BDCD477}" srcOrd="1" destOrd="0" presId="urn:microsoft.com/office/officeart/2008/layout/HorizontalMultiLevelHierarchy"/>
    <dgm:cxn modelId="{5A9E7016-9C53-4556-A62C-EA3D8577D7F3}" type="presParOf" srcId="{BE5C5EE8-6482-45E1-BA90-22FD3BDCD477}" destId="{8AB463E9-FC79-4F75-A0E2-A412D6A33E68}" srcOrd="0" destOrd="0" presId="urn:microsoft.com/office/officeart/2008/layout/HorizontalMultiLevelHierarchy"/>
    <dgm:cxn modelId="{3CB9E213-94FF-4DC9-8197-10EAE351DA52}" type="presParOf" srcId="{BE5C5EE8-6482-45E1-BA90-22FD3BDCD477}" destId="{ED0A8DFB-C08E-4F67-B724-591CE565C79A}" srcOrd="1" destOrd="0" presId="urn:microsoft.com/office/officeart/2008/layout/HorizontalMultiLevelHierarchy"/>
    <dgm:cxn modelId="{BADF439D-B2FB-485B-851A-09B3B3215B88}" type="presParOf" srcId="{A50EA82E-3A08-4BFF-B2B0-C1A020FEB195}" destId="{32E61D6B-62D2-4FD8-B748-3F8DBA1032BA}" srcOrd="2" destOrd="0" presId="urn:microsoft.com/office/officeart/2008/layout/HorizontalMultiLevelHierarchy"/>
    <dgm:cxn modelId="{92F82369-40F8-4E5E-846C-A5C91EFE978A}" type="presParOf" srcId="{32E61D6B-62D2-4FD8-B748-3F8DBA1032BA}" destId="{6D28F36A-AD26-4186-AC46-6615722A44A6}" srcOrd="0" destOrd="0" presId="urn:microsoft.com/office/officeart/2008/layout/HorizontalMultiLevelHierarchy"/>
    <dgm:cxn modelId="{D0C9C52A-5AFA-4C0E-923F-50333AD68396}" type="presParOf" srcId="{A50EA82E-3A08-4BFF-B2B0-C1A020FEB195}" destId="{CDF5A1D4-5D70-4708-9D06-C7FD38645827}" srcOrd="3" destOrd="0" presId="urn:microsoft.com/office/officeart/2008/layout/HorizontalMultiLevelHierarchy"/>
    <dgm:cxn modelId="{C9577817-325B-4625-94D4-17760F04E508}" type="presParOf" srcId="{CDF5A1D4-5D70-4708-9D06-C7FD38645827}" destId="{7212242A-90F4-4F62-8F32-63C5816EF735}" srcOrd="0" destOrd="0" presId="urn:microsoft.com/office/officeart/2008/layout/HorizontalMultiLevelHierarchy"/>
    <dgm:cxn modelId="{4B2CCA16-5071-427C-A99D-9609B4D48E70}" type="presParOf" srcId="{CDF5A1D4-5D70-4708-9D06-C7FD38645827}" destId="{DB0B2646-8102-47E2-8E6A-758CD5720A5C}" srcOrd="1" destOrd="0" presId="urn:microsoft.com/office/officeart/2008/layout/HorizontalMultiLevelHierarchy"/>
    <dgm:cxn modelId="{19D64CB2-19E6-4CBE-A0F8-3E8CB6E1EACA}" type="presParOf" srcId="{A50EA82E-3A08-4BFF-B2B0-C1A020FEB195}" destId="{1E0A3EEB-82BA-4615-9DAA-B032CF0A299E}" srcOrd="4" destOrd="0" presId="urn:microsoft.com/office/officeart/2008/layout/HorizontalMultiLevelHierarchy"/>
    <dgm:cxn modelId="{FF13047B-841D-487B-9761-7423C16EEB89}" type="presParOf" srcId="{1E0A3EEB-82BA-4615-9DAA-B032CF0A299E}" destId="{62A92873-2F2E-4406-A6A2-C9D9A3BDED20}" srcOrd="0" destOrd="0" presId="urn:microsoft.com/office/officeart/2008/layout/HorizontalMultiLevelHierarchy"/>
    <dgm:cxn modelId="{7741DEB1-24F5-4895-BFAB-D5CE1537A864}" type="presParOf" srcId="{A50EA82E-3A08-4BFF-B2B0-C1A020FEB195}" destId="{5A04D647-8E55-458D-90AB-95475D5FB177}" srcOrd="5" destOrd="0" presId="urn:microsoft.com/office/officeart/2008/layout/HorizontalMultiLevelHierarchy"/>
    <dgm:cxn modelId="{817006CF-A3EF-49FE-875B-7B6521CBB3D4}" type="presParOf" srcId="{5A04D647-8E55-458D-90AB-95475D5FB177}" destId="{CF998410-1EE7-41B4-8CA3-7C4B7F98861D}" srcOrd="0" destOrd="0" presId="urn:microsoft.com/office/officeart/2008/layout/HorizontalMultiLevelHierarchy"/>
    <dgm:cxn modelId="{15D2B16F-FA7E-43F2-8BE6-35E1F9193C35}" type="presParOf" srcId="{5A04D647-8E55-458D-90AB-95475D5FB177}" destId="{CC282CA2-F7A4-4EE7-875C-55C72B92CDFD}" srcOrd="1" destOrd="0" presId="urn:microsoft.com/office/officeart/2008/layout/HorizontalMultiLevelHierarchy"/>
    <dgm:cxn modelId="{8480886E-1E13-4FB8-94DA-DCC8203A0F26}" type="presParOf" srcId="{A50EA82E-3A08-4BFF-B2B0-C1A020FEB195}" destId="{7DCE967A-EB3E-4AE9-B491-99FF45221210}" srcOrd="6" destOrd="0" presId="urn:microsoft.com/office/officeart/2008/layout/HorizontalMultiLevelHierarchy"/>
    <dgm:cxn modelId="{E4EBDA2D-39B0-4227-96BA-0E2FFC4CA3B9}" type="presParOf" srcId="{7DCE967A-EB3E-4AE9-B491-99FF45221210}" destId="{3AA49462-0598-4D4A-95AB-482E1000CE1C}" srcOrd="0" destOrd="0" presId="urn:microsoft.com/office/officeart/2008/layout/HorizontalMultiLevelHierarchy"/>
    <dgm:cxn modelId="{7B8DED1D-EC61-4AD2-8CF3-415D3439238E}" type="presParOf" srcId="{A50EA82E-3A08-4BFF-B2B0-C1A020FEB195}" destId="{D85D3192-DA66-443C-BB81-322CCA08962F}" srcOrd="7" destOrd="0" presId="urn:microsoft.com/office/officeart/2008/layout/HorizontalMultiLevelHierarchy"/>
    <dgm:cxn modelId="{39351EA1-FD75-4F79-A2FE-881F28C257EB}" type="presParOf" srcId="{D85D3192-DA66-443C-BB81-322CCA08962F}" destId="{3E1E609B-EBAC-475C-9B84-65451A3AE886}" srcOrd="0" destOrd="0" presId="urn:microsoft.com/office/officeart/2008/layout/HorizontalMultiLevelHierarchy"/>
    <dgm:cxn modelId="{6D151184-708A-44AC-ADB1-53A715DE2F69}" type="presParOf" srcId="{D85D3192-DA66-443C-BB81-322CCA08962F}" destId="{4190CFF7-32DC-46F3-B36F-2AC79AD627F0}" srcOrd="1" destOrd="0" presId="urn:microsoft.com/office/officeart/2008/layout/HorizontalMultiLevelHierarchy"/>
    <dgm:cxn modelId="{48252ED4-C660-4862-BC2D-629CE14F98EB}" type="presParOf" srcId="{142FAF1C-7E62-42FF-9DCB-99D97E0249BE}" destId="{5111A2A1-1711-4867-9F02-0C87D60A9F2C}" srcOrd="2" destOrd="0" presId="urn:microsoft.com/office/officeart/2008/layout/HorizontalMultiLevelHierarchy"/>
    <dgm:cxn modelId="{D82A96AB-2E9C-48BC-8A76-72572E53D311}" type="presParOf" srcId="{5111A2A1-1711-4867-9F02-0C87D60A9F2C}" destId="{E3C37AAB-4DA0-4373-B0B5-701D3C4C3845}" srcOrd="0" destOrd="0" presId="urn:microsoft.com/office/officeart/2008/layout/HorizontalMultiLevelHierarchy"/>
    <dgm:cxn modelId="{6A598472-BE3C-4882-965A-303DD66E1452}" type="presParOf" srcId="{142FAF1C-7E62-42FF-9DCB-99D97E0249BE}" destId="{626D8877-CC75-4E7A-89EB-33AF404E68E4}" srcOrd="3" destOrd="0" presId="urn:microsoft.com/office/officeart/2008/layout/HorizontalMultiLevelHierarchy"/>
    <dgm:cxn modelId="{AC66492A-820B-4C44-979F-74EBD8615833}" type="presParOf" srcId="{626D8877-CC75-4E7A-89EB-33AF404E68E4}" destId="{9C65BBEE-1265-4B50-9EF0-25A08BBE04C2}" srcOrd="0" destOrd="0" presId="urn:microsoft.com/office/officeart/2008/layout/HorizontalMultiLevelHierarchy"/>
    <dgm:cxn modelId="{2FBF634C-1EAF-4F7C-8404-7EE19E469F51}" type="presParOf" srcId="{626D8877-CC75-4E7A-89EB-33AF404E68E4}" destId="{1527FBFF-3C8F-4C15-81FB-D88869DDF26D}" srcOrd="1" destOrd="0" presId="urn:microsoft.com/office/officeart/2008/layout/HorizontalMultiLevelHierarchy"/>
    <dgm:cxn modelId="{60E1E4B4-5785-4B42-8C02-F755924302C9}" type="presParOf" srcId="{142FAF1C-7E62-42FF-9DCB-99D97E0249BE}" destId="{04AD1764-86B3-4D93-AD9A-244CB1B929BE}" srcOrd="4" destOrd="0" presId="urn:microsoft.com/office/officeart/2008/layout/HorizontalMultiLevelHierarchy"/>
    <dgm:cxn modelId="{56146394-A816-4511-BF17-A80B9B9C02FF}" type="presParOf" srcId="{04AD1764-86B3-4D93-AD9A-244CB1B929BE}" destId="{A8F0182D-1F17-4734-A08B-D2015A506E9C}" srcOrd="0" destOrd="0" presId="urn:microsoft.com/office/officeart/2008/layout/HorizontalMultiLevelHierarchy"/>
    <dgm:cxn modelId="{0ABBF732-6383-4A4E-B0B8-9A634F8C1EA6}" type="presParOf" srcId="{142FAF1C-7E62-42FF-9DCB-99D97E0249BE}" destId="{8F048583-8DEA-425A-961B-69386FDF51DC}" srcOrd="5" destOrd="0" presId="urn:microsoft.com/office/officeart/2008/layout/HorizontalMultiLevelHierarchy"/>
    <dgm:cxn modelId="{55CB0A0D-F9D5-496F-905D-54487577A158}" type="presParOf" srcId="{8F048583-8DEA-425A-961B-69386FDF51DC}" destId="{D1D7DF85-9375-4901-B054-8FD55F2A13D7}" srcOrd="0" destOrd="0" presId="urn:microsoft.com/office/officeart/2008/layout/HorizontalMultiLevelHierarchy"/>
    <dgm:cxn modelId="{2E73E917-3704-4D16-8C5F-F784A530927D}" type="presParOf" srcId="{8F048583-8DEA-425A-961B-69386FDF51DC}" destId="{387025BB-9448-4456-BB87-22018392DDC5}" srcOrd="1" destOrd="0" presId="urn:microsoft.com/office/officeart/2008/layout/HorizontalMultiLevelHierarchy"/>
    <dgm:cxn modelId="{724A47DF-A40B-42FD-9A17-EF2BC4BBBA06}" type="presParOf" srcId="{142FAF1C-7E62-42FF-9DCB-99D97E0249BE}" destId="{9F4427DA-1899-4CAE-92A0-51E49D89F214}" srcOrd="6" destOrd="0" presId="urn:microsoft.com/office/officeart/2008/layout/HorizontalMultiLevelHierarchy"/>
    <dgm:cxn modelId="{E420155C-4811-4567-8DAF-4B23797892EF}" type="presParOf" srcId="{9F4427DA-1899-4CAE-92A0-51E49D89F214}" destId="{F3D56571-B777-4781-862D-D1E62F68EDFD}" srcOrd="0" destOrd="0" presId="urn:microsoft.com/office/officeart/2008/layout/HorizontalMultiLevelHierarchy"/>
    <dgm:cxn modelId="{6F73C6E6-00F4-40EB-8E2D-B4421FF60C7C}" type="presParOf" srcId="{142FAF1C-7E62-42FF-9DCB-99D97E0249BE}" destId="{21249738-512B-4412-8B69-839840EFED5F}" srcOrd="7" destOrd="0" presId="urn:microsoft.com/office/officeart/2008/layout/HorizontalMultiLevelHierarchy"/>
    <dgm:cxn modelId="{C1A28162-A4AC-423C-A209-B55288D9A9AB}" type="presParOf" srcId="{21249738-512B-4412-8B69-839840EFED5F}" destId="{EA918491-468D-4108-AD97-741C20C09C9C}" srcOrd="0" destOrd="0" presId="urn:microsoft.com/office/officeart/2008/layout/HorizontalMultiLevelHierarchy"/>
    <dgm:cxn modelId="{0485665B-33CC-47CD-A0B7-4F9EC2B83569}" type="presParOf" srcId="{21249738-512B-4412-8B69-839840EFED5F}" destId="{C931166F-6ADA-4158-BC41-6F43E58626AE}" srcOrd="1" destOrd="0" presId="urn:microsoft.com/office/officeart/2008/layout/HorizontalMultiLevelHierarchy"/>
    <dgm:cxn modelId="{DF039749-15BB-4C83-8D02-F757A853ADCC}" type="presParOf" srcId="{C931166F-6ADA-4158-BC41-6F43E58626AE}" destId="{267C6534-651A-450D-84BA-3DA8E5872E1D}" srcOrd="0" destOrd="0" presId="urn:microsoft.com/office/officeart/2008/layout/HorizontalMultiLevelHierarchy"/>
    <dgm:cxn modelId="{C97254DC-C1F2-4A83-9920-B65C297A6215}" type="presParOf" srcId="{267C6534-651A-450D-84BA-3DA8E5872E1D}" destId="{DB5ABDC2-6E38-4B47-934B-76C2E6C95513}" srcOrd="0" destOrd="0" presId="urn:microsoft.com/office/officeart/2008/layout/HorizontalMultiLevelHierarchy"/>
    <dgm:cxn modelId="{662F2DC2-8C0E-420A-8415-184DD3B2300A}" type="presParOf" srcId="{C931166F-6ADA-4158-BC41-6F43E58626AE}" destId="{BEC1BB91-9643-4CAB-9258-BA29F12B9758}" srcOrd="1" destOrd="0" presId="urn:microsoft.com/office/officeart/2008/layout/HorizontalMultiLevelHierarchy"/>
    <dgm:cxn modelId="{22646AE3-3FFE-4C10-A053-57AF7E47A536}" type="presParOf" srcId="{BEC1BB91-9643-4CAB-9258-BA29F12B9758}" destId="{6AC7CBBD-F283-4EB6-A5A6-7304335CA044}" srcOrd="0" destOrd="0" presId="urn:microsoft.com/office/officeart/2008/layout/HorizontalMultiLevelHierarchy"/>
    <dgm:cxn modelId="{06C70ECC-3C45-4ABE-9125-BDBD35CE95F8}" type="presParOf" srcId="{BEC1BB91-9643-4CAB-9258-BA29F12B9758}" destId="{0A24475D-A5BC-49DD-8618-B4F664A21C99}" srcOrd="1" destOrd="0" presId="urn:microsoft.com/office/officeart/2008/layout/HorizontalMultiLevelHierarchy"/>
    <dgm:cxn modelId="{7CFFCC5B-8210-4A1E-AC54-2EBE44E8BBCD}" type="presParOf" srcId="{C931166F-6ADA-4158-BC41-6F43E58626AE}" destId="{0C934197-AA31-4298-BE5B-A85F5BCE3469}" srcOrd="2" destOrd="0" presId="urn:microsoft.com/office/officeart/2008/layout/HorizontalMultiLevelHierarchy"/>
    <dgm:cxn modelId="{E9BA4C4E-FD3F-4AE2-9143-17F6F6104D76}" type="presParOf" srcId="{0C934197-AA31-4298-BE5B-A85F5BCE3469}" destId="{F4A0AB4A-9239-4512-A4AE-0766BEEB2139}" srcOrd="0" destOrd="0" presId="urn:microsoft.com/office/officeart/2008/layout/HorizontalMultiLevelHierarchy"/>
    <dgm:cxn modelId="{59C94B8F-47A5-49DF-891F-4F33C68147F2}" type="presParOf" srcId="{C931166F-6ADA-4158-BC41-6F43E58626AE}" destId="{145F4346-1A81-4264-AEB1-A324D0A5275F}" srcOrd="3" destOrd="0" presId="urn:microsoft.com/office/officeart/2008/layout/HorizontalMultiLevelHierarchy"/>
    <dgm:cxn modelId="{63EA8EE5-68E7-4FE9-B4E5-541A3E321533}" type="presParOf" srcId="{145F4346-1A81-4264-AEB1-A324D0A5275F}" destId="{9C63BD5B-1666-461D-ABD4-1697FE8308D3}" srcOrd="0" destOrd="0" presId="urn:microsoft.com/office/officeart/2008/layout/HorizontalMultiLevelHierarchy"/>
    <dgm:cxn modelId="{17F4845B-CA43-4E60-9C81-12AEFA86084A}" type="presParOf" srcId="{145F4346-1A81-4264-AEB1-A324D0A5275F}" destId="{4DE14CD9-0AA6-4840-819C-34B380D8D1E0}" srcOrd="1" destOrd="0" presId="urn:microsoft.com/office/officeart/2008/layout/HorizontalMultiLevelHierarchy"/>
    <dgm:cxn modelId="{787AF19C-34D7-4FE9-B1F7-D02487CE942B}" type="presParOf" srcId="{C931166F-6ADA-4158-BC41-6F43E58626AE}" destId="{38322283-C808-4E3D-B700-C68AEF4B96DD}" srcOrd="4" destOrd="0" presId="urn:microsoft.com/office/officeart/2008/layout/HorizontalMultiLevelHierarchy"/>
    <dgm:cxn modelId="{F6EE1048-F464-48F3-B286-55935F359C39}" type="presParOf" srcId="{38322283-C808-4E3D-B700-C68AEF4B96DD}" destId="{E48B5E6E-E0C0-4B68-BB44-776AFE1BFE7B}" srcOrd="0" destOrd="0" presId="urn:microsoft.com/office/officeart/2008/layout/HorizontalMultiLevelHierarchy"/>
    <dgm:cxn modelId="{CF31DEB4-EB1F-447C-B374-BB91971E9E45}" type="presParOf" srcId="{C931166F-6ADA-4158-BC41-6F43E58626AE}" destId="{A9B77C1C-19BB-4522-83BA-C94600E07B38}" srcOrd="5" destOrd="0" presId="urn:microsoft.com/office/officeart/2008/layout/HorizontalMultiLevelHierarchy"/>
    <dgm:cxn modelId="{A073F324-9514-41ED-9A45-ECEC8FAD1D32}" type="presParOf" srcId="{A9B77C1C-19BB-4522-83BA-C94600E07B38}" destId="{51101A44-23A3-4391-9709-D6564D125472}" srcOrd="0" destOrd="0" presId="urn:microsoft.com/office/officeart/2008/layout/HorizontalMultiLevelHierarchy"/>
    <dgm:cxn modelId="{7B2C7881-3806-4CE7-8D26-CADEC3985242}" type="presParOf" srcId="{A9B77C1C-19BB-4522-83BA-C94600E07B38}" destId="{8F675D9C-44F9-4A37-BB5D-1C8FE9C7F513}" srcOrd="1" destOrd="0" presId="urn:microsoft.com/office/officeart/2008/layout/HorizontalMultiLevelHierarchy"/>
    <dgm:cxn modelId="{A6A1A1DB-7793-487F-92CD-A86844E417C5}" type="presParOf" srcId="{8F675D9C-44F9-4A37-BB5D-1C8FE9C7F513}" destId="{14ECF0EA-1053-4B56-8F3C-BBA3B236994F}" srcOrd="0" destOrd="0" presId="urn:microsoft.com/office/officeart/2008/layout/HorizontalMultiLevelHierarchy"/>
    <dgm:cxn modelId="{2D9E26AE-7776-4CA1-BD31-F8263514956D}" type="presParOf" srcId="{14ECF0EA-1053-4B56-8F3C-BBA3B236994F}" destId="{C6372934-5E88-4698-BC87-013B9230EFFA}" srcOrd="0" destOrd="0" presId="urn:microsoft.com/office/officeart/2008/layout/HorizontalMultiLevelHierarchy"/>
    <dgm:cxn modelId="{AF36862F-7AE0-4931-ADE8-3B8512398822}" type="presParOf" srcId="{8F675D9C-44F9-4A37-BB5D-1C8FE9C7F513}" destId="{572FF431-59AE-4A83-8FE4-D7AE2E18654A}" srcOrd="1" destOrd="0" presId="urn:microsoft.com/office/officeart/2008/layout/HorizontalMultiLevelHierarchy"/>
    <dgm:cxn modelId="{D2717C5A-C508-4E83-828F-CBB53F2BADAA}" type="presParOf" srcId="{572FF431-59AE-4A83-8FE4-D7AE2E18654A}" destId="{23917586-B5D4-4AAB-B0B1-9B1186349995}" srcOrd="0" destOrd="0" presId="urn:microsoft.com/office/officeart/2008/layout/HorizontalMultiLevelHierarchy"/>
    <dgm:cxn modelId="{3DF77AA6-53A9-4470-B115-BC883701F27D}" type="presParOf" srcId="{572FF431-59AE-4A83-8FE4-D7AE2E18654A}" destId="{B24BF47D-7E4C-441C-A8B3-D1AC056F036A}" srcOrd="1" destOrd="0" presId="urn:microsoft.com/office/officeart/2008/layout/HorizontalMultiLevelHierarchy"/>
    <dgm:cxn modelId="{55EDE5E8-ECA5-466A-A506-6AFAC2845AFE}" type="presParOf" srcId="{C931166F-6ADA-4158-BC41-6F43E58626AE}" destId="{99453619-4455-4384-BAA7-CF7CF6DA9F27}" srcOrd="6" destOrd="0" presId="urn:microsoft.com/office/officeart/2008/layout/HorizontalMultiLevelHierarchy"/>
    <dgm:cxn modelId="{993E81FE-8543-4919-B2C5-D57257714B76}" type="presParOf" srcId="{99453619-4455-4384-BAA7-CF7CF6DA9F27}" destId="{8FD6D163-5E67-4943-8CC9-6AD91B9E7C08}" srcOrd="0" destOrd="0" presId="urn:microsoft.com/office/officeart/2008/layout/HorizontalMultiLevelHierarchy"/>
    <dgm:cxn modelId="{D81539D3-EEED-41A9-BB1D-E081D44CD723}" type="presParOf" srcId="{C931166F-6ADA-4158-BC41-6F43E58626AE}" destId="{7FAE6506-D823-4EA4-AD08-FB9B555EE8A5}" srcOrd="7" destOrd="0" presId="urn:microsoft.com/office/officeart/2008/layout/HorizontalMultiLevelHierarchy"/>
    <dgm:cxn modelId="{5AA1B3EC-C8FC-45BF-841D-18E1F6094B28}" type="presParOf" srcId="{7FAE6506-D823-4EA4-AD08-FB9B555EE8A5}" destId="{F3C02C30-096A-4619-964A-2897FC019015}" srcOrd="0" destOrd="0" presId="urn:microsoft.com/office/officeart/2008/layout/HorizontalMultiLevelHierarchy"/>
    <dgm:cxn modelId="{0387CFAA-57AB-4E1B-B212-A35179330192}" type="presParOf" srcId="{7FAE6506-D823-4EA4-AD08-FB9B555EE8A5}" destId="{41F1979D-20DE-4B24-86B8-3B780C613DD7}" srcOrd="1" destOrd="0" presId="urn:microsoft.com/office/officeart/2008/layout/HorizontalMultiLevelHierarchy"/>
    <dgm:cxn modelId="{EC349DA2-8E31-4327-8445-9AB9C51FB64C}" type="presParOf" srcId="{C931166F-6ADA-4158-BC41-6F43E58626AE}" destId="{642747E1-B05C-4D15-9ECE-CF6649EB8C18}" srcOrd="8" destOrd="0" presId="urn:microsoft.com/office/officeart/2008/layout/HorizontalMultiLevelHierarchy"/>
    <dgm:cxn modelId="{8012BEE5-4E75-4CE6-BBDF-06B30A23227D}" type="presParOf" srcId="{642747E1-B05C-4D15-9ECE-CF6649EB8C18}" destId="{ADDE83F8-9E9D-499B-8024-B975A95E78E6}" srcOrd="0" destOrd="0" presId="urn:microsoft.com/office/officeart/2008/layout/HorizontalMultiLevelHierarchy"/>
    <dgm:cxn modelId="{FEBA964B-2E7A-4263-B6D6-714DC74D4919}" type="presParOf" srcId="{C931166F-6ADA-4158-BC41-6F43E58626AE}" destId="{F0E98FA1-770F-42BE-80E2-E269985B2E55}" srcOrd="9" destOrd="0" presId="urn:microsoft.com/office/officeart/2008/layout/HorizontalMultiLevelHierarchy"/>
    <dgm:cxn modelId="{637454C1-0ACF-4EE4-9BBD-1FF192607108}" type="presParOf" srcId="{F0E98FA1-770F-42BE-80E2-E269985B2E55}" destId="{080511E8-91FA-47FF-A67A-237919D45798}" srcOrd="0" destOrd="0" presId="urn:microsoft.com/office/officeart/2008/layout/HorizontalMultiLevelHierarchy"/>
    <dgm:cxn modelId="{9062F6F8-A2B5-4A85-A89B-58D15EC89BC0}" type="presParOf" srcId="{F0E98FA1-770F-42BE-80E2-E269985B2E55}" destId="{5587416A-7CC4-4294-8237-C4520D3B39A9}" srcOrd="1" destOrd="0" presId="urn:microsoft.com/office/officeart/2008/layout/HorizontalMultiLevelHierarchy"/>
    <dgm:cxn modelId="{AB0DB8E5-B17A-444D-AB10-B9D10B3FA2A8}" type="presParOf" srcId="{5587416A-7CC4-4294-8237-C4520D3B39A9}" destId="{39AE9ED5-5DE2-4252-B7F7-62472C7F78E4}" srcOrd="0" destOrd="0" presId="urn:microsoft.com/office/officeart/2008/layout/HorizontalMultiLevelHierarchy"/>
    <dgm:cxn modelId="{98D3E1D0-2F0E-4CF1-BA2D-B2196B06F7D3}" type="presParOf" srcId="{39AE9ED5-5DE2-4252-B7F7-62472C7F78E4}" destId="{9B3EC161-D1C3-4CA8-B0E7-B947152A03B3}" srcOrd="0" destOrd="0" presId="urn:microsoft.com/office/officeart/2008/layout/HorizontalMultiLevelHierarchy"/>
    <dgm:cxn modelId="{04E1A5DB-1372-423E-8FF7-8A1868324D33}" type="presParOf" srcId="{5587416A-7CC4-4294-8237-C4520D3B39A9}" destId="{9200EEB6-11C1-46CF-BE9D-B2E881DB1A94}" srcOrd="1" destOrd="0" presId="urn:microsoft.com/office/officeart/2008/layout/HorizontalMultiLevelHierarchy"/>
    <dgm:cxn modelId="{E39E5AA9-4B4D-4500-8AE5-1C9FFB1664F1}" type="presParOf" srcId="{9200EEB6-11C1-46CF-BE9D-B2E881DB1A94}" destId="{3D58D6EE-C26C-4F02-8845-EE401F3A955A}" srcOrd="0" destOrd="0" presId="urn:microsoft.com/office/officeart/2008/layout/HorizontalMultiLevelHierarchy"/>
    <dgm:cxn modelId="{4ACF5257-EDF6-413C-BEEC-7AA527A1C8B9}" type="presParOf" srcId="{9200EEB6-11C1-46CF-BE9D-B2E881DB1A94}" destId="{CB1AD52F-6191-4A8B-BC65-9DB310B94FDA}" srcOrd="1" destOrd="0" presId="urn:microsoft.com/office/officeart/2008/layout/HorizontalMultiLevelHierarchy"/>
    <dgm:cxn modelId="{7DD4C60E-3F6E-4F21-8EBC-70B08FC40456}" type="presParOf" srcId="{C931166F-6ADA-4158-BC41-6F43E58626AE}" destId="{AB783E68-DCDB-4A82-B292-F78BD178032E}" srcOrd="10" destOrd="0" presId="urn:microsoft.com/office/officeart/2008/layout/HorizontalMultiLevelHierarchy"/>
    <dgm:cxn modelId="{22D800A2-9B6D-48D1-99B3-439856AF63C8}" type="presParOf" srcId="{AB783E68-DCDB-4A82-B292-F78BD178032E}" destId="{38D87FF6-A1C2-4885-B2EB-74E0FFE2BFCE}" srcOrd="0" destOrd="0" presId="urn:microsoft.com/office/officeart/2008/layout/HorizontalMultiLevelHierarchy"/>
    <dgm:cxn modelId="{BD996EAB-DA2B-4693-8AE0-61A31A073F1A}" type="presParOf" srcId="{C931166F-6ADA-4158-BC41-6F43E58626AE}" destId="{28E3FA13-B6B9-4850-A159-7820D8122032}" srcOrd="11" destOrd="0" presId="urn:microsoft.com/office/officeart/2008/layout/HorizontalMultiLevelHierarchy"/>
    <dgm:cxn modelId="{703DCA8E-ACC6-49D7-A7FB-79C512925D5E}" type="presParOf" srcId="{28E3FA13-B6B9-4850-A159-7820D8122032}" destId="{431AFF58-6763-4BE2-AE64-BEC48D4AB831}" srcOrd="0" destOrd="0" presId="urn:microsoft.com/office/officeart/2008/layout/HorizontalMultiLevelHierarchy"/>
    <dgm:cxn modelId="{02AA2EFA-BE30-4D8D-8084-8C559AE688A4}" type="presParOf" srcId="{28E3FA13-B6B9-4850-A159-7820D8122032}" destId="{09E2B973-EC87-4175-AE24-7F95BB09B235}" srcOrd="1" destOrd="0" presId="urn:microsoft.com/office/officeart/2008/layout/HorizontalMultiLevelHierarchy"/>
    <dgm:cxn modelId="{BF7171E2-1D7D-4466-B023-388D89DBA558}" type="presParOf" srcId="{09E2B973-EC87-4175-AE24-7F95BB09B235}" destId="{E93D1C57-60AC-45C8-A15A-920032C4947C}" srcOrd="0" destOrd="0" presId="urn:microsoft.com/office/officeart/2008/layout/HorizontalMultiLevelHierarchy"/>
    <dgm:cxn modelId="{C37CD5F5-FB1B-48BD-9C14-CC3C3D6F3A8D}" type="presParOf" srcId="{E93D1C57-60AC-45C8-A15A-920032C4947C}" destId="{EFECD381-FFF9-4400-BA49-2BA13D242031}" srcOrd="0" destOrd="0" presId="urn:microsoft.com/office/officeart/2008/layout/HorizontalMultiLevelHierarchy"/>
    <dgm:cxn modelId="{5E9FE765-29E2-451D-AE17-CEA498B77ABA}" type="presParOf" srcId="{09E2B973-EC87-4175-AE24-7F95BB09B235}" destId="{0A80DA91-67AC-4E3E-964E-1C1168A02A47}" srcOrd="1" destOrd="0" presId="urn:microsoft.com/office/officeart/2008/layout/HorizontalMultiLevelHierarchy"/>
    <dgm:cxn modelId="{DAB5F034-60DB-435E-B9EB-E1D46C259917}" type="presParOf" srcId="{0A80DA91-67AC-4E3E-964E-1C1168A02A47}" destId="{4ED7C442-B2F8-48BC-B920-D85039C3887E}" srcOrd="0" destOrd="0" presId="urn:microsoft.com/office/officeart/2008/layout/HorizontalMultiLevelHierarchy"/>
    <dgm:cxn modelId="{5338DDA7-C965-4A76-BDC3-619731C31515}" type="presParOf" srcId="{0A80DA91-67AC-4E3E-964E-1C1168A02A47}" destId="{36514E3D-A229-4B26-8F4F-7B5010BEE016}" srcOrd="1" destOrd="0" presId="urn:microsoft.com/office/officeart/2008/layout/HorizontalMultiLevelHierarchy"/>
    <dgm:cxn modelId="{36127F1B-E98F-4820-B02E-8190447B988F}" type="presParOf" srcId="{C931166F-6ADA-4158-BC41-6F43E58626AE}" destId="{65385AD9-B682-43ED-985D-A9860AA89BAA}" srcOrd="12" destOrd="0" presId="urn:microsoft.com/office/officeart/2008/layout/HorizontalMultiLevelHierarchy"/>
    <dgm:cxn modelId="{03BF264D-E054-45A6-BC54-158666C1950E}" type="presParOf" srcId="{65385AD9-B682-43ED-985D-A9860AA89BAA}" destId="{15E14417-DD5B-4299-8E2B-30C852F4833E}" srcOrd="0" destOrd="0" presId="urn:microsoft.com/office/officeart/2008/layout/HorizontalMultiLevelHierarchy"/>
    <dgm:cxn modelId="{32E537AD-4D74-42E3-B872-829FADE325D4}" type="presParOf" srcId="{C931166F-6ADA-4158-BC41-6F43E58626AE}" destId="{BAE48A66-ADC7-43ED-874E-1591C64A2899}" srcOrd="13" destOrd="0" presId="urn:microsoft.com/office/officeart/2008/layout/HorizontalMultiLevelHierarchy"/>
    <dgm:cxn modelId="{437E3C57-3FD9-4F3A-91B2-191B29C497DD}" type="presParOf" srcId="{BAE48A66-ADC7-43ED-874E-1591C64A2899}" destId="{4DC6941E-08A8-4C87-9CF2-6CD220352CEE}" srcOrd="0" destOrd="0" presId="urn:microsoft.com/office/officeart/2008/layout/HorizontalMultiLevelHierarchy"/>
    <dgm:cxn modelId="{8ACA5832-6086-4327-B2F7-26A53A105713}" type="presParOf" srcId="{BAE48A66-ADC7-43ED-874E-1591C64A2899}" destId="{7E8AA79A-70D5-4F29-AB51-C8ACD973F1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85AD9-B682-43ED-985D-A9860AA89BAA}">
      <dsp:nvSpPr>
        <dsp:cNvPr id="0" name=""/>
        <dsp:cNvSpPr/>
      </dsp:nvSpPr>
      <dsp:spPr>
        <a:xfrm>
          <a:off x="4346883" y="3444225"/>
          <a:ext cx="441358" cy="1434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679" y="0"/>
              </a:lnTo>
              <a:lnTo>
                <a:pt x="220679" y="1434429"/>
              </a:lnTo>
              <a:lnTo>
                <a:pt x="441358" y="14344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30042" y="4123919"/>
        <a:ext cx="75039" cy="75039"/>
      </dsp:txXfrm>
    </dsp:sp>
    <dsp:sp modelId="{E93D1C57-60AC-45C8-A15A-920032C4947C}">
      <dsp:nvSpPr>
        <dsp:cNvPr id="0" name=""/>
        <dsp:cNvSpPr/>
      </dsp:nvSpPr>
      <dsp:spPr>
        <a:xfrm>
          <a:off x="6433362" y="4368121"/>
          <a:ext cx="44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358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43007" y="4402807"/>
        <a:ext cx="22067" cy="22067"/>
      </dsp:txXfrm>
    </dsp:sp>
    <dsp:sp modelId="{AB783E68-DCDB-4A82-B292-F78BD178032E}">
      <dsp:nvSpPr>
        <dsp:cNvPr id="0" name=""/>
        <dsp:cNvSpPr/>
      </dsp:nvSpPr>
      <dsp:spPr>
        <a:xfrm>
          <a:off x="4346883" y="3444225"/>
          <a:ext cx="441358" cy="96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679" y="0"/>
              </a:lnTo>
              <a:lnTo>
                <a:pt x="220679" y="969616"/>
              </a:lnTo>
              <a:lnTo>
                <a:pt x="441358" y="9696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0929" y="3902399"/>
        <a:ext cx="53267" cy="53267"/>
      </dsp:txXfrm>
    </dsp:sp>
    <dsp:sp modelId="{39AE9ED5-5DE2-4252-B7F7-62472C7F78E4}">
      <dsp:nvSpPr>
        <dsp:cNvPr id="0" name=""/>
        <dsp:cNvSpPr/>
      </dsp:nvSpPr>
      <dsp:spPr>
        <a:xfrm>
          <a:off x="6433362" y="3823326"/>
          <a:ext cx="44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358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43007" y="3858012"/>
        <a:ext cx="22067" cy="22067"/>
      </dsp:txXfrm>
    </dsp:sp>
    <dsp:sp modelId="{642747E1-B05C-4D15-9ECE-CF6649EB8C18}">
      <dsp:nvSpPr>
        <dsp:cNvPr id="0" name=""/>
        <dsp:cNvSpPr/>
      </dsp:nvSpPr>
      <dsp:spPr>
        <a:xfrm>
          <a:off x="4346883" y="3444225"/>
          <a:ext cx="441358" cy="424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679" y="0"/>
              </a:lnTo>
              <a:lnTo>
                <a:pt x="220679" y="424821"/>
              </a:lnTo>
              <a:lnTo>
                <a:pt x="441358" y="42482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2247" y="3641320"/>
        <a:ext cx="30629" cy="30629"/>
      </dsp:txXfrm>
    </dsp:sp>
    <dsp:sp modelId="{99453619-4455-4384-BAA7-CF7CF6DA9F27}">
      <dsp:nvSpPr>
        <dsp:cNvPr id="0" name=""/>
        <dsp:cNvSpPr/>
      </dsp:nvSpPr>
      <dsp:spPr>
        <a:xfrm>
          <a:off x="4346883" y="3358513"/>
          <a:ext cx="44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5711"/>
              </a:moveTo>
              <a:lnTo>
                <a:pt x="220679" y="85711"/>
              </a:lnTo>
              <a:lnTo>
                <a:pt x="220679" y="45720"/>
              </a:lnTo>
              <a:lnTo>
                <a:pt x="441358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6483" y="3393154"/>
        <a:ext cx="22158" cy="22158"/>
      </dsp:txXfrm>
    </dsp:sp>
    <dsp:sp modelId="{14ECF0EA-1053-4B56-8F3C-BBA3B236994F}">
      <dsp:nvSpPr>
        <dsp:cNvPr id="0" name=""/>
        <dsp:cNvSpPr/>
      </dsp:nvSpPr>
      <dsp:spPr>
        <a:xfrm>
          <a:off x="6433362" y="2893701"/>
          <a:ext cx="44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358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43007" y="2928387"/>
        <a:ext cx="22067" cy="22067"/>
      </dsp:txXfrm>
    </dsp:sp>
    <dsp:sp modelId="{38322283-C808-4E3D-B700-C68AEF4B96DD}">
      <dsp:nvSpPr>
        <dsp:cNvPr id="0" name=""/>
        <dsp:cNvSpPr/>
      </dsp:nvSpPr>
      <dsp:spPr>
        <a:xfrm>
          <a:off x="4346883" y="2939421"/>
          <a:ext cx="441358" cy="504803"/>
        </a:xfrm>
        <a:custGeom>
          <a:avLst/>
          <a:gdLst/>
          <a:ahLst/>
          <a:cxnLst/>
          <a:rect l="0" t="0" r="0" b="0"/>
          <a:pathLst>
            <a:path>
              <a:moveTo>
                <a:pt x="0" y="504803"/>
              </a:moveTo>
              <a:lnTo>
                <a:pt x="220679" y="504803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0799" y="3175059"/>
        <a:ext cx="33527" cy="33527"/>
      </dsp:txXfrm>
    </dsp:sp>
    <dsp:sp modelId="{0C934197-AA31-4298-BE5B-A85F5BCE3469}">
      <dsp:nvSpPr>
        <dsp:cNvPr id="0" name=""/>
        <dsp:cNvSpPr/>
      </dsp:nvSpPr>
      <dsp:spPr>
        <a:xfrm>
          <a:off x="4346883" y="2474608"/>
          <a:ext cx="441358" cy="969616"/>
        </a:xfrm>
        <a:custGeom>
          <a:avLst/>
          <a:gdLst/>
          <a:ahLst/>
          <a:cxnLst/>
          <a:rect l="0" t="0" r="0" b="0"/>
          <a:pathLst>
            <a:path>
              <a:moveTo>
                <a:pt x="0" y="969616"/>
              </a:moveTo>
              <a:lnTo>
                <a:pt x="220679" y="969616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0929" y="2932783"/>
        <a:ext cx="53267" cy="53267"/>
      </dsp:txXfrm>
    </dsp:sp>
    <dsp:sp modelId="{267C6534-651A-450D-84BA-3DA8E5872E1D}">
      <dsp:nvSpPr>
        <dsp:cNvPr id="0" name=""/>
        <dsp:cNvSpPr/>
      </dsp:nvSpPr>
      <dsp:spPr>
        <a:xfrm>
          <a:off x="4346883" y="2009796"/>
          <a:ext cx="441358" cy="1434429"/>
        </a:xfrm>
        <a:custGeom>
          <a:avLst/>
          <a:gdLst/>
          <a:ahLst/>
          <a:cxnLst/>
          <a:rect l="0" t="0" r="0" b="0"/>
          <a:pathLst>
            <a:path>
              <a:moveTo>
                <a:pt x="0" y="1434429"/>
              </a:moveTo>
              <a:lnTo>
                <a:pt x="220679" y="1434429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30042" y="2689490"/>
        <a:ext cx="75039" cy="75039"/>
      </dsp:txXfrm>
    </dsp:sp>
    <dsp:sp modelId="{9F4427DA-1899-4CAE-92A0-51E49D89F214}">
      <dsp:nvSpPr>
        <dsp:cNvPr id="0" name=""/>
        <dsp:cNvSpPr/>
      </dsp:nvSpPr>
      <dsp:spPr>
        <a:xfrm>
          <a:off x="2191927" y="2145994"/>
          <a:ext cx="441358" cy="1298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679" y="0"/>
              </a:lnTo>
              <a:lnTo>
                <a:pt x="220679" y="1298230"/>
              </a:lnTo>
              <a:lnTo>
                <a:pt x="441358" y="12982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78326" y="2760829"/>
        <a:ext cx="68560" cy="68560"/>
      </dsp:txXfrm>
    </dsp:sp>
    <dsp:sp modelId="{04AD1764-86B3-4D93-AD9A-244CB1B929BE}">
      <dsp:nvSpPr>
        <dsp:cNvPr id="0" name=""/>
        <dsp:cNvSpPr/>
      </dsp:nvSpPr>
      <dsp:spPr>
        <a:xfrm>
          <a:off x="2191927" y="1982298"/>
          <a:ext cx="441358" cy="163696"/>
        </a:xfrm>
        <a:custGeom>
          <a:avLst/>
          <a:gdLst/>
          <a:ahLst/>
          <a:cxnLst/>
          <a:rect l="0" t="0" r="0" b="0"/>
          <a:pathLst>
            <a:path>
              <a:moveTo>
                <a:pt x="0" y="163696"/>
              </a:moveTo>
              <a:lnTo>
                <a:pt x="220679" y="163696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00838" y="2052378"/>
        <a:ext cx="23536" cy="23536"/>
      </dsp:txXfrm>
    </dsp:sp>
    <dsp:sp modelId="{5111A2A1-1711-4867-9F02-0C87D60A9F2C}">
      <dsp:nvSpPr>
        <dsp:cNvPr id="0" name=""/>
        <dsp:cNvSpPr/>
      </dsp:nvSpPr>
      <dsp:spPr>
        <a:xfrm>
          <a:off x="2191927" y="1415031"/>
          <a:ext cx="441358" cy="730963"/>
        </a:xfrm>
        <a:custGeom>
          <a:avLst/>
          <a:gdLst/>
          <a:ahLst/>
          <a:cxnLst/>
          <a:rect l="0" t="0" r="0" b="0"/>
          <a:pathLst>
            <a:path>
              <a:moveTo>
                <a:pt x="0" y="730963"/>
              </a:moveTo>
              <a:lnTo>
                <a:pt x="220679" y="730963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91259" y="1759166"/>
        <a:ext cx="42693" cy="42693"/>
      </dsp:txXfrm>
    </dsp:sp>
    <dsp:sp modelId="{7DCE967A-EB3E-4AE9-B491-99FF45221210}">
      <dsp:nvSpPr>
        <dsp:cNvPr id="0" name=""/>
        <dsp:cNvSpPr/>
      </dsp:nvSpPr>
      <dsp:spPr>
        <a:xfrm>
          <a:off x="4346883" y="847764"/>
          <a:ext cx="441358" cy="697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679" y="0"/>
              </a:lnTo>
              <a:lnTo>
                <a:pt x="220679" y="697218"/>
              </a:lnTo>
              <a:lnTo>
                <a:pt x="441358" y="69721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6933" y="1175744"/>
        <a:ext cx="41258" cy="41258"/>
      </dsp:txXfrm>
    </dsp:sp>
    <dsp:sp modelId="{1E0A3EEB-82BA-4615-9DAA-B032CF0A299E}">
      <dsp:nvSpPr>
        <dsp:cNvPr id="0" name=""/>
        <dsp:cNvSpPr/>
      </dsp:nvSpPr>
      <dsp:spPr>
        <a:xfrm>
          <a:off x="4346883" y="847764"/>
          <a:ext cx="441358" cy="23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679" y="0"/>
              </a:lnTo>
              <a:lnTo>
                <a:pt x="220679" y="232406"/>
              </a:lnTo>
              <a:lnTo>
                <a:pt x="441358" y="23240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5092" y="951497"/>
        <a:ext cx="24940" cy="24940"/>
      </dsp:txXfrm>
    </dsp:sp>
    <dsp:sp modelId="{32E61D6B-62D2-4FD8-B748-3F8DBA1032BA}">
      <dsp:nvSpPr>
        <dsp:cNvPr id="0" name=""/>
        <dsp:cNvSpPr/>
      </dsp:nvSpPr>
      <dsp:spPr>
        <a:xfrm>
          <a:off x="4346883" y="615358"/>
          <a:ext cx="441358" cy="232406"/>
        </a:xfrm>
        <a:custGeom>
          <a:avLst/>
          <a:gdLst/>
          <a:ahLst/>
          <a:cxnLst/>
          <a:rect l="0" t="0" r="0" b="0"/>
          <a:pathLst>
            <a:path>
              <a:moveTo>
                <a:pt x="0" y="232406"/>
              </a:moveTo>
              <a:lnTo>
                <a:pt x="220679" y="232406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5092" y="719091"/>
        <a:ext cx="24940" cy="24940"/>
      </dsp:txXfrm>
    </dsp:sp>
    <dsp:sp modelId="{D2DDFACD-6403-46CF-AAE9-04EAA4A1786F}">
      <dsp:nvSpPr>
        <dsp:cNvPr id="0" name=""/>
        <dsp:cNvSpPr/>
      </dsp:nvSpPr>
      <dsp:spPr>
        <a:xfrm>
          <a:off x="4346883" y="150545"/>
          <a:ext cx="441358" cy="697218"/>
        </a:xfrm>
        <a:custGeom>
          <a:avLst/>
          <a:gdLst/>
          <a:ahLst/>
          <a:cxnLst/>
          <a:rect l="0" t="0" r="0" b="0"/>
          <a:pathLst>
            <a:path>
              <a:moveTo>
                <a:pt x="0" y="697218"/>
              </a:moveTo>
              <a:lnTo>
                <a:pt x="220679" y="697218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6933" y="478525"/>
        <a:ext cx="41258" cy="41258"/>
      </dsp:txXfrm>
    </dsp:sp>
    <dsp:sp modelId="{2FC2E73B-4807-47A1-B7AC-60B673A80BF2}">
      <dsp:nvSpPr>
        <dsp:cNvPr id="0" name=""/>
        <dsp:cNvSpPr/>
      </dsp:nvSpPr>
      <dsp:spPr>
        <a:xfrm>
          <a:off x="2191927" y="847764"/>
          <a:ext cx="441358" cy="1298230"/>
        </a:xfrm>
        <a:custGeom>
          <a:avLst/>
          <a:gdLst/>
          <a:ahLst/>
          <a:cxnLst/>
          <a:rect l="0" t="0" r="0" b="0"/>
          <a:pathLst>
            <a:path>
              <a:moveTo>
                <a:pt x="0" y="1298230"/>
              </a:moveTo>
              <a:lnTo>
                <a:pt x="220679" y="1298230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78326" y="1462599"/>
        <a:ext cx="68560" cy="68560"/>
      </dsp:txXfrm>
    </dsp:sp>
    <dsp:sp modelId="{B2C1170B-9055-468E-9E9E-009D3C6537F4}">
      <dsp:nvSpPr>
        <dsp:cNvPr id="0" name=""/>
        <dsp:cNvSpPr/>
      </dsp:nvSpPr>
      <dsp:spPr>
        <a:xfrm>
          <a:off x="691947" y="1893391"/>
          <a:ext cx="441358" cy="252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679" y="0"/>
              </a:lnTo>
              <a:lnTo>
                <a:pt x="220679" y="252603"/>
              </a:lnTo>
              <a:lnTo>
                <a:pt x="441358" y="25260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99913" y="2006979"/>
        <a:ext cx="25426" cy="25426"/>
      </dsp:txXfrm>
    </dsp:sp>
    <dsp:sp modelId="{558DD634-D621-4B04-ACBB-06D22BE3BD25}">
      <dsp:nvSpPr>
        <dsp:cNvPr id="0" name=""/>
        <dsp:cNvSpPr/>
      </dsp:nvSpPr>
      <dsp:spPr>
        <a:xfrm>
          <a:off x="691947" y="1640787"/>
          <a:ext cx="441358" cy="252603"/>
        </a:xfrm>
        <a:custGeom>
          <a:avLst/>
          <a:gdLst/>
          <a:ahLst/>
          <a:cxnLst/>
          <a:rect l="0" t="0" r="0" b="0"/>
          <a:pathLst>
            <a:path>
              <a:moveTo>
                <a:pt x="0" y="252603"/>
              </a:moveTo>
              <a:lnTo>
                <a:pt x="220679" y="252603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99913" y="1754375"/>
        <a:ext cx="25426" cy="25426"/>
      </dsp:txXfrm>
    </dsp:sp>
    <dsp:sp modelId="{A3836D6B-EB30-4AD8-9FC5-CA37CCC60FE1}">
      <dsp:nvSpPr>
        <dsp:cNvPr id="0" name=""/>
        <dsp:cNvSpPr/>
      </dsp:nvSpPr>
      <dsp:spPr>
        <a:xfrm rot="16200000">
          <a:off x="-1414987" y="1556989"/>
          <a:ext cx="3541067" cy="672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err="1" smtClean="0"/>
            <a:t>Throwable</a:t>
          </a:r>
          <a:endParaRPr lang="en-US" sz="4900" kern="1200" dirty="0"/>
        </a:p>
      </dsp:txBody>
      <dsp:txXfrm>
        <a:off x="-1414987" y="1556989"/>
        <a:ext cx="3541067" cy="672802"/>
      </dsp:txXfrm>
    </dsp:sp>
    <dsp:sp modelId="{0AA470BC-A90A-4C1B-BF7D-1F28AC24DC14}">
      <dsp:nvSpPr>
        <dsp:cNvPr id="0" name=""/>
        <dsp:cNvSpPr/>
      </dsp:nvSpPr>
      <dsp:spPr>
        <a:xfrm>
          <a:off x="1133306" y="1472283"/>
          <a:ext cx="1058620" cy="337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Error</a:t>
          </a:r>
          <a:endParaRPr lang="en-US" sz="1100" kern="1200" dirty="0"/>
        </a:p>
      </dsp:txBody>
      <dsp:txXfrm>
        <a:off x="1133306" y="1472283"/>
        <a:ext cx="1058620" cy="337006"/>
      </dsp:txXfrm>
    </dsp:sp>
    <dsp:sp modelId="{FF1CDFDE-2F45-42AF-AC75-DFD451D1C3C6}">
      <dsp:nvSpPr>
        <dsp:cNvPr id="0" name=""/>
        <dsp:cNvSpPr/>
      </dsp:nvSpPr>
      <dsp:spPr>
        <a:xfrm>
          <a:off x="1133306" y="1977491"/>
          <a:ext cx="1058620" cy="337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Exception</a:t>
          </a:r>
          <a:endParaRPr lang="en-US" sz="1100" kern="1200" dirty="0"/>
        </a:p>
      </dsp:txBody>
      <dsp:txXfrm>
        <a:off x="1133306" y="1977491"/>
        <a:ext cx="1058620" cy="337006"/>
      </dsp:txXfrm>
    </dsp:sp>
    <dsp:sp modelId="{2B8D7C3B-66C1-49A3-BC4C-4B454EEE0569}">
      <dsp:nvSpPr>
        <dsp:cNvPr id="0" name=""/>
        <dsp:cNvSpPr/>
      </dsp:nvSpPr>
      <dsp:spPr>
        <a:xfrm>
          <a:off x="2633286" y="648231"/>
          <a:ext cx="1713597" cy="399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IOException</a:t>
          </a:r>
          <a:endParaRPr lang="en-US" sz="1100" kern="1200" dirty="0"/>
        </a:p>
      </dsp:txBody>
      <dsp:txXfrm>
        <a:off x="2633286" y="648231"/>
        <a:ext cx="1713597" cy="399066"/>
      </dsp:txXfrm>
    </dsp:sp>
    <dsp:sp modelId="{8AB463E9-FC79-4F75-A0E2-A412D6A33E68}">
      <dsp:nvSpPr>
        <dsp:cNvPr id="0" name=""/>
        <dsp:cNvSpPr/>
      </dsp:nvSpPr>
      <dsp:spPr>
        <a:xfrm>
          <a:off x="4788241" y="2239"/>
          <a:ext cx="1645120" cy="29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EOFException</a:t>
          </a:r>
          <a:endParaRPr lang="en-US" sz="1100" kern="1200" dirty="0"/>
        </a:p>
      </dsp:txBody>
      <dsp:txXfrm>
        <a:off x="4788241" y="2239"/>
        <a:ext cx="1645120" cy="296611"/>
      </dsp:txXfrm>
    </dsp:sp>
    <dsp:sp modelId="{7212242A-90F4-4F62-8F32-63C5816EF735}">
      <dsp:nvSpPr>
        <dsp:cNvPr id="0" name=""/>
        <dsp:cNvSpPr/>
      </dsp:nvSpPr>
      <dsp:spPr>
        <a:xfrm>
          <a:off x="4788241" y="467052"/>
          <a:ext cx="1645120" cy="29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FileNotFoundException</a:t>
          </a:r>
          <a:endParaRPr lang="en-US" sz="1100" kern="1200" dirty="0"/>
        </a:p>
      </dsp:txBody>
      <dsp:txXfrm>
        <a:off x="4788241" y="467052"/>
        <a:ext cx="1645120" cy="296611"/>
      </dsp:txXfrm>
    </dsp:sp>
    <dsp:sp modelId="{CF998410-1EE7-41B4-8CA3-7C4B7F98861D}">
      <dsp:nvSpPr>
        <dsp:cNvPr id="0" name=""/>
        <dsp:cNvSpPr/>
      </dsp:nvSpPr>
      <dsp:spPr>
        <a:xfrm>
          <a:off x="4788241" y="931864"/>
          <a:ext cx="1645120" cy="29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MalformedURLException</a:t>
          </a:r>
          <a:endParaRPr lang="en-US" sz="1100" kern="1200" dirty="0"/>
        </a:p>
      </dsp:txBody>
      <dsp:txXfrm>
        <a:off x="4788241" y="931864"/>
        <a:ext cx="1645120" cy="296611"/>
      </dsp:txXfrm>
    </dsp:sp>
    <dsp:sp modelId="{3E1E609B-EBAC-475C-9B84-65451A3AE886}">
      <dsp:nvSpPr>
        <dsp:cNvPr id="0" name=""/>
        <dsp:cNvSpPr/>
      </dsp:nvSpPr>
      <dsp:spPr>
        <a:xfrm>
          <a:off x="4788241" y="1396677"/>
          <a:ext cx="1645120" cy="29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UnknownHostException</a:t>
          </a:r>
          <a:endParaRPr lang="en-US" sz="1100" kern="1200" dirty="0"/>
        </a:p>
      </dsp:txBody>
      <dsp:txXfrm>
        <a:off x="4788241" y="1396677"/>
        <a:ext cx="1645120" cy="296611"/>
      </dsp:txXfrm>
    </dsp:sp>
    <dsp:sp modelId="{9C65BBEE-1265-4B50-9EF0-25A08BBE04C2}">
      <dsp:nvSpPr>
        <dsp:cNvPr id="0" name=""/>
        <dsp:cNvSpPr/>
      </dsp:nvSpPr>
      <dsp:spPr>
        <a:xfrm>
          <a:off x="2633286" y="1215498"/>
          <a:ext cx="1713597" cy="399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ClassNotFoundException</a:t>
          </a:r>
          <a:endParaRPr lang="en-US" sz="1100" kern="1200" dirty="0"/>
        </a:p>
      </dsp:txBody>
      <dsp:txXfrm>
        <a:off x="2633286" y="1215498"/>
        <a:ext cx="1713597" cy="399066"/>
      </dsp:txXfrm>
    </dsp:sp>
    <dsp:sp modelId="{D1D7DF85-9375-4901-B054-8FD55F2A13D7}">
      <dsp:nvSpPr>
        <dsp:cNvPr id="0" name=""/>
        <dsp:cNvSpPr/>
      </dsp:nvSpPr>
      <dsp:spPr>
        <a:xfrm>
          <a:off x="2633286" y="1782765"/>
          <a:ext cx="1713597" cy="399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CloneNotSupportedException</a:t>
          </a:r>
          <a:endParaRPr lang="en-US" sz="1100" kern="1200" dirty="0"/>
        </a:p>
      </dsp:txBody>
      <dsp:txXfrm>
        <a:off x="2633286" y="1782765"/>
        <a:ext cx="1713597" cy="399066"/>
      </dsp:txXfrm>
    </dsp:sp>
    <dsp:sp modelId="{EA918491-468D-4108-AD97-741C20C09C9C}">
      <dsp:nvSpPr>
        <dsp:cNvPr id="0" name=""/>
        <dsp:cNvSpPr/>
      </dsp:nvSpPr>
      <dsp:spPr>
        <a:xfrm>
          <a:off x="2633286" y="3244692"/>
          <a:ext cx="1713597" cy="399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RuntimeException</a:t>
          </a:r>
          <a:endParaRPr lang="en-US" sz="1100" kern="1200" dirty="0"/>
        </a:p>
      </dsp:txBody>
      <dsp:txXfrm>
        <a:off x="2633286" y="3244692"/>
        <a:ext cx="1713597" cy="399066"/>
      </dsp:txXfrm>
    </dsp:sp>
    <dsp:sp modelId="{6AC7CBBD-F283-4EB6-A5A6-7304335CA044}">
      <dsp:nvSpPr>
        <dsp:cNvPr id="0" name=""/>
        <dsp:cNvSpPr/>
      </dsp:nvSpPr>
      <dsp:spPr>
        <a:xfrm>
          <a:off x="4788241" y="1861490"/>
          <a:ext cx="1645120" cy="29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ArithmeticException</a:t>
          </a:r>
          <a:endParaRPr lang="en-US" sz="1100" kern="1200" dirty="0"/>
        </a:p>
      </dsp:txBody>
      <dsp:txXfrm>
        <a:off x="4788241" y="1861490"/>
        <a:ext cx="1645120" cy="296611"/>
      </dsp:txXfrm>
    </dsp:sp>
    <dsp:sp modelId="{9C63BD5B-1666-461D-ABD4-1697FE8308D3}">
      <dsp:nvSpPr>
        <dsp:cNvPr id="0" name=""/>
        <dsp:cNvSpPr/>
      </dsp:nvSpPr>
      <dsp:spPr>
        <a:xfrm>
          <a:off x="4788241" y="2326302"/>
          <a:ext cx="1645120" cy="29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ClassCastException</a:t>
          </a:r>
          <a:endParaRPr lang="en-US" sz="1100" kern="1200" dirty="0"/>
        </a:p>
      </dsp:txBody>
      <dsp:txXfrm>
        <a:off x="4788241" y="2326302"/>
        <a:ext cx="1645120" cy="296611"/>
      </dsp:txXfrm>
    </dsp:sp>
    <dsp:sp modelId="{51101A44-23A3-4391-9709-D6564D125472}">
      <dsp:nvSpPr>
        <dsp:cNvPr id="0" name=""/>
        <dsp:cNvSpPr/>
      </dsp:nvSpPr>
      <dsp:spPr>
        <a:xfrm>
          <a:off x="4788241" y="2791115"/>
          <a:ext cx="1645120" cy="29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IllegalArgumentException</a:t>
          </a:r>
          <a:endParaRPr lang="en-US" sz="1100" kern="1200" dirty="0"/>
        </a:p>
      </dsp:txBody>
      <dsp:txXfrm>
        <a:off x="4788241" y="2791115"/>
        <a:ext cx="1645120" cy="296611"/>
      </dsp:txXfrm>
    </dsp:sp>
    <dsp:sp modelId="{23917586-B5D4-4AAB-B0B1-9B1186349995}">
      <dsp:nvSpPr>
        <dsp:cNvPr id="0" name=""/>
        <dsp:cNvSpPr/>
      </dsp:nvSpPr>
      <dsp:spPr>
        <a:xfrm>
          <a:off x="6874720" y="2751123"/>
          <a:ext cx="2021533" cy="376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NumberFormatException</a:t>
          </a:r>
          <a:endParaRPr lang="en-US" sz="1100" kern="1200" dirty="0"/>
        </a:p>
      </dsp:txBody>
      <dsp:txXfrm>
        <a:off x="6874720" y="2751123"/>
        <a:ext cx="2021533" cy="376594"/>
      </dsp:txXfrm>
    </dsp:sp>
    <dsp:sp modelId="{F3C02C30-096A-4619-964A-2897FC019015}">
      <dsp:nvSpPr>
        <dsp:cNvPr id="0" name=""/>
        <dsp:cNvSpPr/>
      </dsp:nvSpPr>
      <dsp:spPr>
        <a:xfrm>
          <a:off x="4788241" y="3255927"/>
          <a:ext cx="1645120" cy="29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IllegalStateException</a:t>
          </a:r>
          <a:endParaRPr lang="en-US" sz="1100" kern="1200" dirty="0"/>
        </a:p>
      </dsp:txBody>
      <dsp:txXfrm>
        <a:off x="4788241" y="3255927"/>
        <a:ext cx="1645120" cy="296611"/>
      </dsp:txXfrm>
    </dsp:sp>
    <dsp:sp modelId="{080511E8-91FA-47FF-A67A-237919D45798}">
      <dsp:nvSpPr>
        <dsp:cNvPr id="0" name=""/>
        <dsp:cNvSpPr/>
      </dsp:nvSpPr>
      <dsp:spPr>
        <a:xfrm>
          <a:off x="4788241" y="3720740"/>
          <a:ext cx="1645120" cy="29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IndexOutOfBoundsException</a:t>
          </a:r>
          <a:endParaRPr lang="en-US" sz="1100" kern="1200" dirty="0"/>
        </a:p>
      </dsp:txBody>
      <dsp:txXfrm>
        <a:off x="4788241" y="3720740"/>
        <a:ext cx="1645120" cy="296611"/>
      </dsp:txXfrm>
    </dsp:sp>
    <dsp:sp modelId="{3D58D6EE-C26C-4F02-8845-EE401F3A955A}">
      <dsp:nvSpPr>
        <dsp:cNvPr id="0" name=""/>
        <dsp:cNvSpPr/>
      </dsp:nvSpPr>
      <dsp:spPr>
        <a:xfrm>
          <a:off x="6874720" y="3680748"/>
          <a:ext cx="2021533" cy="376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ArrayIndexOutOfBoundsException</a:t>
          </a:r>
          <a:endParaRPr lang="en-US" sz="1100" kern="1200" dirty="0"/>
        </a:p>
      </dsp:txBody>
      <dsp:txXfrm>
        <a:off x="6874720" y="3680748"/>
        <a:ext cx="2021533" cy="376594"/>
      </dsp:txXfrm>
    </dsp:sp>
    <dsp:sp modelId="{431AFF58-6763-4BE2-AE64-BEC48D4AB831}">
      <dsp:nvSpPr>
        <dsp:cNvPr id="0" name=""/>
        <dsp:cNvSpPr/>
      </dsp:nvSpPr>
      <dsp:spPr>
        <a:xfrm>
          <a:off x="4788241" y="4265535"/>
          <a:ext cx="1645120" cy="29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 </a:t>
          </a:r>
          <a:r>
            <a:rPr lang="en-US" sz="1100" kern="1200" dirty="0" err="1" smtClean="0"/>
            <a:t>SuchElementException</a:t>
          </a:r>
          <a:endParaRPr lang="en-US" sz="1100" kern="1200" dirty="0"/>
        </a:p>
      </dsp:txBody>
      <dsp:txXfrm>
        <a:off x="4788241" y="4265535"/>
        <a:ext cx="1645120" cy="296611"/>
      </dsp:txXfrm>
    </dsp:sp>
    <dsp:sp modelId="{4ED7C442-B2F8-48BC-B920-D85039C3887E}">
      <dsp:nvSpPr>
        <dsp:cNvPr id="0" name=""/>
        <dsp:cNvSpPr/>
      </dsp:nvSpPr>
      <dsp:spPr>
        <a:xfrm>
          <a:off x="6874720" y="4225544"/>
          <a:ext cx="2021533" cy="376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InputMismatchException</a:t>
          </a:r>
          <a:endParaRPr lang="en-US" sz="1100" kern="1200" dirty="0"/>
        </a:p>
      </dsp:txBody>
      <dsp:txXfrm>
        <a:off x="6874720" y="4225544"/>
        <a:ext cx="2021533" cy="376594"/>
      </dsp:txXfrm>
    </dsp:sp>
    <dsp:sp modelId="{4DC6941E-08A8-4C87-9CF2-6CD220352CEE}">
      <dsp:nvSpPr>
        <dsp:cNvPr id="0" name=""/>
        <dsp:cNvSpPr/>
      </dsp:nvSpPr>
      <dsp:spPr>
        <a:xfrm>
          <a:off x="4788241" y="4730348"/>
          <a:ext cx="1645120" cy="29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NullPointerException</a:t>
          </a:r>
          <a:endParaRPr lang="en-US" sz="1100" kern="1200" dirty="0"/>
        </a:p>
      </dsp:txBody>
      <dsp:txXfrm>
        <a:off x="4788241" y="4730348"/>
        <a:ext cx="1645120" cy="29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85AD9-B682-43ED-985D-A9860AA89BAA}">
      <dsp:nvSpPr>
        <dsp:cNvPr id="0" name=""/>
        <dsp:cNvSpPr/>
      </dsp:nvSpPr>
      <dsp:spPr>
        <a:xfrm>
          <a:off x="4346883" y="3444225"/>
          <a:ext cx="441358" cy="1434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679" y="0"/>
              </a:lnTo>
              <a:lnTo>
                <a:pt x="220679" y="1434429"/>
              </a:lnTo>
              <a:lnTo>
                <a:pt x="441358" y="14344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30042" y="4123919"/>
        <a:ext cx="75039" cy="75039"/>
      </dsp:txXfrm>
    </dsp:sp>
    <dsp:sp modelId="{E93D1C57-60AC-45C8-A15A-920032C4947C}">
      <dsp:nvSpPr>
        <dsp:cNvPr id="0" name=""/>
        <dsp:cNvSpPr/>
      </dsp:nvSpPr>
      <dsp:spPr>
        <a:xfrm>
          <a:off x="6433362" y="4368121"/>
          <a:ext cx="44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358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43007" y="4402807"/>
        <a:ext cx="22067" cy="22067"/>
      </dsp:txXfrm>
    </dsp:sp>
    <dsp:sp modelId="{AB783E68-DCDB-4A82-B292-F78BD178032E}">
      <dsp:nvSpPr>
        <dsp:cNvPr id="0" name=""/>
        <dsp:cNvSpPr/>
      </dsp:nvSpPr>
      <dsp:spPr>
        <a:xfrm>
          <a:off x="4346883" y="3444225"/>
          <a:ext cx="441358" cy="96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679" y="0"/>
              </a:lnTo>
              <a:lnTo>
                <a:pt x="220679" y="969616"/>
              </a:lnTo>
              <a:lnTo>
                <a:pt x="441358" y="9696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0929" y="3902399"/>
        <a:ext cx="53267" cy="53267"/>
      </dsp:txXfrm>
    </dsp:sp>
    <dsp:sp modelId="{39AE9ED5-5DE2-4252-B7F7-62472C7F78E4}">
      <dsp:nvSpPr>
        <dsp:cNvPr id="0" name=""/>
        <dsp:cNvSpPr/>
      </dsp:nvSpPr>
      <dsp:spPr>
        <a:xfrm>
          <a:off x="6433362" y="3823326"/>
          <a:ext cx="44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358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43007" y="3858012"/>
        <a:ext cx="22067" cy="22067"/>
      </dsp:txXfrm>
    </dsp:sp>
    <dsp:sp modelId="{642747E1-B05C-4D15-9ECE-CF6649EB8C18}">
      <dsp:nvSpPr>
        <dsp:cNvPr id="0" name=""/>
        <dsp:cNvSpPr/>
      </dsp:nvSpPr>
      <dsp:spPr>
        <a:xfrm>
          <a:off x="4346883" y="3444225"/>
          <a:ext cx="441358" cy="424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679" y="0"/>
              </a:lnTo>
              <a:lnTo>
                <a:pt x="220679" y="424821"/>
              </a:lnTo>
              <a:lnTo>
                <a:pt x="441358" y="42482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2247" y="3641320"/>
        <a:ext cx="30629" cy="30629"/>
      </dsp:txXfrm>
    </dsp:sp>
    <dsp:sp modelId="{99453619-4455-4384-BAA7-CF7CF6DA9F27}">
      <dsp:nvSpPr>
        <dsp:cNvPr id="0" name=""/>
        <dsp:cNvSpPr/>
      </dsp:nvSpPr>
      <dsp:spPr>
        <a:xfrm>
          <a:off x="4346883" y="3358513"/>
          <a:ext cx="44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5711"/>
              </a:moveTo>
              <a:lnTo>
                <a:pt x="220679" y="85711"/>
              </a:lnTo>
              <a:lnTo>
                <a:pt x="220679" y="45720"/>
              </a:lnTo>
              <a:lnTo>
                <a:pt x="441358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6483" y="3393154"/>
        <a:ext cx="22158" cy="22158"/>
      </dsp:txXfrm>
    </dsp:sp>
    <dsp:sp modelId="{14ECF0EA-1053-4B56-8F3C-BBA3B236994F}">
      <dsp:nvSpPr>
        <dsp:cNvPr id="0" name=""/>
        <dsp:cNvSpPr/>
      </dsp:nvSpPr>
      <dsp:spPr>
        <a:xfrm>
          <a:off x="6433362" y="2893701"/>
          <a:ext cx="44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358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43007" y="2928387"/>
        <a:ext cx="22067" cy="22067"/>
      </dsp:txXfrm>
    </dsp:sp>
    <dsp:sp modelId="{38322283-C808-4E3D-B700-C68AEF4B96DD}">
      <dsp:nvSpPr>
        <dsp:cNvPr id="0" name=""/>
        <dsp:cNvSpPr/>
      </dsp:nvSpPr>
      <dsp:spPr>
        <a:xfrm>
          <a:off x="4346883" y="2939421"/>
          <a:ext cx="441358" cy="504803"/>
        </a:xfrm>
        <a:custGeom>
          <a:avLst/>
          <a:gdLst/>
          <a:ahLst/>
          <a:cxnLst/>
          <a:rect l="0" t="0" r="0" b="0"/>
          <a:pathLst>
            <a:path>
              <a:moveTo>
                <a:pt x="0" y="504803"/>
              </a:moveTo>
              <a:lnTo>
                <a:pt x="220679" y="504803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0799" y="3175059"/>
        <a:ext cx="33527" cy="33527"/>
      </dsp:txXfrm>
    </dsp:sp>
    <dsp:sp modelId="{0C934197-AA31-4298-BE5B-A85F5BCE3469}">
      <dsp:nvSpPr>
        <dsp:cNvPr id="0" name=""/>
        <dsp:cNvSpPr/>
      </dsp:nvSpPr>
      <dsp:spPr>
        <a:xfrm>
          <a:off x="4346883" y="2474608"/>
          <a:ext cx="441358" cy="969616"/>
        </a:xfrm>
        <a:custGeom>
          <a:avLst/>
          <a:gdLst/>
          <a:ahLst/>
          <a:cxnLst/>
          <a:rect l="0" t="0" r="0" b="0"/>
          <a:pathLst>
            <a:path>
              <a:moveTo>
                <a:pt x="0" y="969616"/>
              </a:moveTo>
              <a:lnTo>
                <a:pt x="220679" y="969616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0929" y="2932783"/>
        <a:ext cx="53267" cy="53267"/>
      </dsp:txXfrm>
    </dsp:sp>
    <dsp:sp modelId="{267C6534-651A-450D-84BA-3DA8E5872E1D}">
      <dsp:nvSpPr>
        <dsp:cNvPr id="0" name=""/>
        <dsp:cNvSpPr/>
      </dsp:nvSpPr>
      <dsp:spPr>
        <a:xfrm>
          <a:off x="4346883" y="2009796"/>
          <a:ext cx="441358" cy="1434429"/>
        </a:xfrm>
        <a:custGeom>
          <a:avLst/>
          <a:gdLst/>
          <a:ahLst/>
          <a:cxnLst/>
          <a:rect l="0" t="0" r="0" b="0"/>
          <a:pathLst>
            <a:path>
              <a:moveTo>
                <a:pt x="0" y="1434429"/>
              </a:moveTo>
              <a:lnTo>
                <a:pt x="220679" y="1434429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30042" y="2689490"/>
        <a:ext cx="75039" cy="75039"/>
      </dsp:txXfrm>
    </dsp:sp>
    <dsp:sp modelId="{9F4427DA-1899-4CAE-92A0-51E49D89F214}">
      <dsp:nvSpPr>
        <dsp:cNvPr id="0" name=""/>
        <dsp:cNvSpPr/>
      </dsp:nvSpPr>
      <dsp:spPr>
        <a:xfrm>
          <a:off x="2191927" y="2145994"/>
          <a:ext cx="441358" cy="1298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679" y="0"/>
              </a:lnTo>
              <a:lnTo>
                <a:pt x="220679" y="1298230"/>
              </a:lnTo>
              <a:lnTo>
                <a:pt x="441358" y="12982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78326" y="2760829"/>
        <a:ext cx="68560" cy="68560"/>
      </dsp:txXfrm>
    </dsp:sp>
    <dsp:sp modelId="{04AD1764-86B3-4D93-AD9A-244CB1B929BE}">
      <dsp:nvSpPr>
        <dsp:cNvPr id="0" name=""/>
        <dsp:cNvSpPr/>
      </dsp:nvSpPr>
      <dsp:spPr>
        <a:xfrm>
          <a:off x="2191927" y="1982298"/>
          <a:ext cx="441358" cy="163696"/>
        </a:xfrm>
        <a:custGeom>
          <a:avLst/>
          <a:gdLst/>
          <a:ahLst/>
          <a:cxnLst/>
          <a:rect l="0" t="0" r="0" b="0"/>
          <a:pathLst>
            <a:path>
              <a:moveTo>
                <a:pt x="0" y="163696"/>
              </a:moveTo>
              <a:lnTo>
                <a:pt x="220679" y="163696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00838" y="2052378"/>
        <a:ext cx="23536" cy="23536"/>
      </dsp:txXfrm>
    </dsp:sp>
    <dsp:sp modelId="{5111A2A1-1711-4867-9F02-0C87D60A9F2C}">
      <dsp:nvSpPr>
        <dsp:cNvPr id="0" name=""/>
        <dsp:cNvSpPr/>
      </dsp:nvSpPr>
      <dsp:spPr>
        <a:xfrm>
          <a:off x="2191927" y="1415031"/>
          <a:ext cx="441358" cy="730963"/>
        </a:xfrm>
        <a:custGeom>
          <a:avLst/>
          <a:gdLst/>
          <a:ahLst/>
          <a:cxnLst/>
          <a:rect l="0" t="0" r="0" b="0"/>
          <a:pathLst>
            <a:path>
              <a:moveTo>
                <a:pt x="0" y="730963"/>
              </a:moveTo>
              <a:lnTo>
                <a:pt x="220679" y="730963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91259" y="1759166"/>
        <a:ext cx="42693" cy="42693"/>
      </dsp:txXfrm>
    </dsp:sp>
    <dsp:sp modelId="{7DCE967A-EB3E-4AE9-B491-99FF45221210}">
      <dsp:nvSpPr>
        <dsp:cNvPr id="0" name=""/>
        <dsp:cNvSpPr/>
      </dsp:nvSpPr>
      <dsp:spPr>
        <a:xfrm>
          <a:off x="4346883" y="847764"/>
          <a:ext cx="441358" cy="697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679" y="0"/>
              </a:lnTo>
              <a:lnTo>
                <a:pt x="220679" y="697218"/>
              </a:lnTo>
              <a:lnTo>
                <a:pt x="441358" y="69721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6933" y="1175744"/>
        <a:ext cx="41258" cy="41258"/>
      </dsp:txXfrm>
    </dsp:sp>
    <dsp:sp modelId="{1E0A3EEB-82BA-4615-9DAA-B032CF0A299E}">
      <dsp:nvSpPr>
        <dsp:cNvPr id="0" name=""/>
        <dsp:cNvSpPr/>
      </dsp:nvSpPr>
      <dsp:spPr>
        <a:xfrm>
          <a:off x="4346883" y="847764"/>
          <a:ext cx="441358" cy="23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679" y="0"/>
              </a:lnTo>
              <a:lnTo>
                <a:pt x="220679" y="232406"/>
              </a:lnTo>
              <a:lnTo>
                <a:pt x="441358" y="23240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5092" y="951497"/>
        <a:ext cx="24940" cy="24940"/>
      </dsp:txXfrm>
    </dsp:sp>
    <dsp:sp modelId="{32E61D6B-62D2-4FD8-B748-3F8DBA1032BA}">
      <dsp:nvSpPr>
        <dsp:cNvPr id="0" name=""/>
        <dsp:cNvSpPr/>
      </dsp:nvSpPr>
      <dsp:spPr>
        <a:xfrm>
          <a:off x="4346883" y="615358"/>
          <a:ext cx="441358" cy="232406"/>
        </a:xfrm>
        <a:custGeom>
          <a:avLst/>
          <a:gdLst/>
          <a:ahLst/>
          <a:cxnLst/>
          <a:rect l="0" t="0" r="0" b="0"/>
          <a:pathLst>
            <a:path>
              <a:moveTo>
                <a:pt x="0" y="232406"/>
              </a:moveTo>
              <a:lnTo>
                <a:pt x="220679" y="232406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5092" y="719091"/>
        <a:ext cx="24940" cy="24940"/>
      </dsp:txXfrm>
    </dsp:sp>
    <dsp:sp modelId="{D2DDFACD-6403-46CF-AAE9-04EAA4A1786F}">
      <dsp:nvSpPr>
        <dsp:cNvPr id="0" name=""/>
        <dsp:cNvSpPr/>
      </dsp:nvSpPr>
      <dsp:spPr>
        <a:xfrm>
          <a:off x="4346883" y="150545"/>
          <a:ext cx="441358" cy="697218"/>
        </a:xfrm>
        <a:custGeom>
          <a:avLst/>
          <a:gdLst/>
          <a:ahLst/>
          <a:cxnLst/>
          <a:rect l="0" t="0" r="0" b="0"/>
          <a:pathLst>
            <a:path>
              <a:moveTo>
                <a:pt x="0" y="697218"/>
              </a:moveTo>
              <a:lnTo>
                <a:pt x="220679" y="697218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6933" y="478525"/>
        <a:ext cx="41258" cy="41258"/>
      </dsp:txXfrm>
    </dsp:sp>
    <dsp:sp modelId="{2FC2E73B-4807-47A1-B7AC-60B673A80BF2}">
      <dsp:nvSpPr>
        <dsp:cNvPr id="0" name=""/>
        <dsp:cNvSpPr/>
      </dsp:nvSpPr>
      <dsp:spPr>
        <a:xfrm>
          <a:off x="2191927" y="847764"/>
          <a:ext cx="441358" cy="1298230"/>
        </a:xfrm>
        <a:custGeom>
          <a:avLst/>
          <a:gdLst/>
          <a:ahLst/>
          <a:cxnLst/>
          <a:rect l="0" t="0" r="0" b="0"/>
          <a:pathLst>
            <a:path>
              <a:moveTo>
                <a:pt x="0" y="1298230"/>
              </a:moveTo>
              <a:lnTo>
                <a:pt x="220679" y="1298230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78326" y="1462599"/>
        <a:ext cx="68560" cy="68560"/>
      </dsp:txXfrm>
    </dsp:sp>
    <dsp:sp modelId="{B2C1170B-9055-468E-9E9E-009D3C6537F4}">
      <dsp:nvSpPr>
        <dsp:cNvPr id="0" name=""/>
        <dsp:cNvSpPr/>
      </dsp:nvSpPr>
      <dsp:spPr>
        <a:xfrm>
          <a:off x="691947" y="1893391"/>
          <a:ext cx="441358" cy="252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679" y="0"/>
              </a:lnTo>
              <a:lnTo>
                <a:pt x="220679" y="252603"/>
              </a:lnTo>
              <a:lnTo>
                <a:pt x="441358" y="25260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99913" y="2006979"/>
        <a:ext cx="25426" cy="25426"/>
      </dsp:txXfrm>
    </dsp:sp>
    <dsp:sp modelId="{558DD634-D621-4B04-ACBB-06D22BE3BD25}">
      <dsp:nvSpPr>
        <dsp:cNvPr id="0" name=""/>
        <dsp:cNvSpPr/>
      </dsp:nvSpPr>
      <dsp:spPr>
        <a:xfrm>
          <a:off x="691947" y="1640787"/>
          <a:ext cx="441358" cy="252603"/>
        </a:xfrm>
        <a:custGeom>
          <a:avLst/>
          <a:gdLst/>
          <a:ahLst/>
          <a:cxnLst/>
          <a:rect l="0" t="0" r="0" b="0"/>
          <a:pathLst>
            <a:path>
              <a:moveTo>
                <a:pt x="0" y="252603"/>
              </a:moveTo>
              <a:lnTo>
                <a:pt x="220679" y="252603"/>
              </a:lnTo>
              <a:lnTo>
                <a:pt x="220679" y="0"/>
              </a:lnTo>
              <a:lnTo>
                <a:pt x="44135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99913" y="1754375"/>
        <a:ext cx="25426" cy="25426"/>
      </dsp:txXfrm>
    </dsp:sp>
    <dsp:sp modelId="{A3836D6B-EB30-4AD8-9FC5-CA37CCC60FE1}">
      <dsp:nvSpPr>
        <dsp:cNvPr id="0" name=""/>
        <dsp:cNvSpPr/>
      </dsp:nvSpPr>
      <dsp:spPr>
        <a:xfrm rot="16200000">
          <a:off x="-1414987" y="1556989"/>
          <a:ext cx="3541067" cy="672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err="1" smtClean="0"/>
            <a:t>Throwable</a:t>
          </a:r>
          <a:endParaRPr lang="en-US" sz="4900" kern="1200" dirty="0"/>
        </a:p>
      </dsp:txBody>
      <dsp:txXfrm>
        <a:off x="-1414987" y="1556989"/>
        <a:ext cx="3541067" cy="672802"/>
      </dsp:txXfrm>
    </dsp:sp>
    <dsp:sp modelId="{0AA470BC-A90A-4C1B-BF7D-1F28AC24DC14}">
      <dsp:nvSpPr>
        <dsp:cNvPr id="0" name=""/>
        <dsp:cNvSpPr/>
      </dsp:nvSpPr>
      <dsp:spPr>
        <a:xfrm>
          <a:off x="1133306" y="1472283"/>
          <a:ext cx="1058620" cy="337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Error</a:t>
          </a:r>
          <a:endParaRPr lang="en-US" sz="1100" kern="1200" dirty="0"/>
        </a:p>
      </dsp:txBody>
      <dsp:txXfrm>
        <a:off x="1133306" y="1472283"/>
        <a:ext cx="1058620" cy="337006"/>
      </dsp:txXfrm>
    </dsp:sp>
    <dsp:sp modelId="{FF1CDFDE-2F45-42AF-AC75-DFD451D1C3C6}">
      <dsp:nvSpPr>
        <dsp:cNvPr id="0" name=""/>
        <dsp:cNvSpPr/>
      </dsp:nvSpPr>
      <dsp:spPr>
        <a:xfrm>
          <a:off x="1133306" y="1977491"/>
          <a:ext cx="1058620" cy="337006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Exception</a:t>
          </a:r>
          <a:endParaRPr lang="en-US" sz="1100" kern="1200" dirty="0"/>
        </a:p>
      </dsp:txBody>
      <dsp:txXfrm>
        <a:off x="1133306" y="1977491"/>
        <a:ext cx="1058620" cy="337006"/>
      </dsp:txXfrm>
    </dsp:sp>
    <dsp:sp modelId="{2B8D7C3B-66C1-49A3-BC4C-4B454EEE0569}">
      <dsp:nvSpPr>
        <dsp:cNvPr id="0" name=""/>
        <dsp:cNvSpPr/>
      </dsp:nvSpPr>
      <dsp:spPr>
        <a:xfrm>
          <a:off x="2633286" y="648231"/>
          <a:ext cx="1713597" cy="399066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IOException</a:t>
          </a:r>
          <a:endParaRPr lang="en-US" sz="1100" kern="1200" dirty="0"/>
        </a:p>
      </dsp:txBody>
      <dsp:txXfrm>
        <a:off x="2633286" y="648231"/>
        <a:ext cx="1713597" cy="399066"/>
      </dsp:txXfrm>
    </dsp:sp>
    <dsp:sp modelId="{8AB463E9-FC79-4F75-A0E2-A412D6A33E68}">
      <dsp:nvSpPr>
        <dsp:cNvPr id="0" name=""/>
        <dsp:cNvSpPr/>
      </dsp:nvSpPr>
      <dsp:spPr>
        <a:xfrm>
          <a:off x="4788241" y="2239"/>
          <a:ext cx="1645120" cy="296611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EOFException</a:t>
          </a:r>
          <a:endParaRPr lang="en-US" sz="1100" kern="1200" dirty="0"/>
        </a:p>
      </dsp:txBody>
      <dsp:txXfrm>
        <a:off x="4788241" y="2239"/>
        <a:ext cx="1645120" cy="296611"/>
      </dsp:txXfrm>
    </dsp:sp>
    <dsp:sp modelId="{7212242A-90F4-4F62-8F32-63C5816EF735}">
      <dsp:nvSpPr>
        <dsp:cNvPr id="0" name=""/>
        <dsp:cNvSpPr/>
      </dsp:nvSpPr>
      <dsp:spPr>
        <a:xfrm>
          <a:off x="4788241" y="467052"/>
          <a:ext cx="1645120" cy="296611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FileNotFoundException</a:t>
          </a:r>
          <a:endParaRPr lang="en-US" sz="1100" kern="1200" dirty="0"/>
        </a:p>
      </dsp:txBody>
      <dsp:txXfrm>
        <a:off x="4788241" y="467052"/>
        <a:ext cx="1645120" cy="296611"/>
      </dsp:txXfrm>
    </dsp:sp>
    <dsp:sp modelId="{CF998410-1EE7-41B4-8CA3-7C4B7F98861D}">
      <dsp:nvSpPr>
        <dsp:cNvPr id="0" name=""/>
        <dsp:cNvSpPr/>
      </dsp:nvSpPr>
      <dsp:spPr>
        <a:xfrm>
          <a:off x="4788241" y="931864"/>
          <a:ext cx="1645120" cy="296611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MalformedURLException</a:t>
          </a:r>
          <a:endParaRPr lang="en-US" sz="1100" kern="1200" dirty="0"/>
        </a:p>
      </dsp:txBody>
      <dsp:txXfrm>
        <a:off x="4788241" y="931864"/>
        <a:ext cx="1645120" cy="296611"/>
      </dsp:txXfrm>
    </dsp:sp>
    <dsp:sp modelId="{3E1E609B-EBAC-475C-9B84-65451A3AE886}">
      <dsp:nvSpPr>
        <dsp:cNvPr id="0" name=""/>
        <dsp:cNvSpPr/>
      </dsp:nvSpPr>
      <dsp:spPr>
        <a:xfrm>
          <a:off x="4788241" y="1396677"/>
          <a:ext cx="1645120" cy="296611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UnknownHostException</a:t>
          </a:r>
          <a:endParaRPr lang="en-US" sz="1100" kern="1200" dirty="0"/>
        </a:p>
      </dsp:txBody>
      <dsp:txXfrm>
        <a:off x="4788241" y="1396677"/>
        <a:ext cx="1645120" cy="296611"/>
      </dsp:txXfrm>
    </dsp:sp>
    <dsp:sp modelId="{9C65BBEE-1265-4B50-9EF0-25A08BBE04C2}">
      <dsp:nvSpPr>
        <dsp:cNvPr id="0" name=""/>
        <dsp:cNvSpPr/>
      </dsp:nvSpPr>
      <dsp:spPr>
        <a:xfrm>
          <a:off x="2633286" y="1215498"/>
          <a:ext cx="1713597" cy="399066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ClassNotFoundException</a:t>
          </a:r>
          <a:endParaRPr lang="en-US" sz="1100" kern="1200" dirty="0"/>
        </a:p>
      </dsp:txBody>
      <dsp:txXfrm>
        <a:off x="2633286" y="1215498"/>
        <a:ext cx="1713597" cy="399066"/>
      </dsp:txXfrm>
    </dsp:sp>
    <dsp:sp modelId="{D1D7DF85-9375-4901-B054-8FD55F2A13D7}">
      <dsp:nvSpPr>
        <dsp:cNvPr id="0" name=""/>
        <dsp:cNvSpPr/>
      </dsp:nvSpPr>
      <dsp:spPr>
        <a:xfrm>
          <a:off x="2633286" y="1782765"/>
          <a:ext cx="1713597" cy="399066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CloneNotSupportedException</a:t>
          </a:r>
          <a:endParaRPr lang="en-US" sz="1100" kern="1200" dirty="0"/>
        </a:p>
      </dsp:txBody>
      <dsp:txXfrm>
        <a:off x="2633286" y="1782765"/>
        <a:ext cx="1713597" cy="399066"/>
      </dsp:txXfrm>
    </dsp:sp>
    <dsp:sp modelId="{EA918491-468D-4108-AD97-741C20C09C9C}">
      <dsp:nvSpPr>
        <dsp:cNvPr id="0" name=""/>
        <dsp:cNvSpPr/>
      </dsp:nvSpPr>
      <dsp:spPr>
        <a:xfrm>
          <a:off x="2633286" y="3244692"/>
          <a:ext cx="1713597" cy="399066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RuntimeException</a:t>
          </a:r>
          <a:endParaRPr lang="en-US" sz="1100" kern="1200" dirty="0"/>
        </a:p>
      </dsp:txBody>
      <dsp:txXfrm>
        <a:off x="2633286" y="3244692"/>
        <a:ext cx="1713597" cy="399066"/>
      </dsp:txXfrm>
    </dsp:sp>
    <dsp:sp modelId="{6AC7CBBD-F283-4EB6-A5A6-7304335CA044}">
      <dsp:nvSpPr>
        <dsp:cNvPr id="0" name=""/>
        <dsp:cNvSpPr/>
      </dsp:nvSpPr>
      <dsp:spPr>
        <a:xfrm>
          <a:off x="4788241" y="1861490"/>
          <a:ext cx="1645120" cy="296611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ArithmeticException</a:t>
          </a:r>
          <a:endParaRPr lang="en-US" sz="1100" kern="1200" dirty="0"/>
        </a:p>
      </dsp:txBody>
      <dsp:txXfrm>
        <a:off x="4788241" y="1861490"/>
        <a:ext cx="1645120" cy="296611"/>
      </dsp:txXfrm>
    </dsp:sp>
    <dsp:sp modelId="{9C63BD5B-1666-461D-ABD4-1697FE8308D3}">
      <dsp:nvSpPr>
        <dsp:cNvPr id="0" name=""/>
        <dsp:cNvSpPr/>
      </dsp:nvSpPr>
      <dsp:spPr>
        <a:xfrm>
          <a:off x="4788241" y="2326302"/>
          <a:ext cx="1645120" cy="296611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ClassCastException</a:t>
          </a:r>
          <a:endParaRPr lang="en-US" sz="1100" kern="1200" dirty="0"/>
        </a:p>
      </dsp:txBody>
      <dsp:txXfrm>
        <a:off x="4788241" y="2326302"/>
        <a:ext cx="1645120" cy="296611"/>
      </dsp:txXfrm>
    </dsp:sp>
    <dsp:sp modelId="{51101A44-23A3-4391-9709-D6564D125472}">
      <dsp:nvSpPr>
        <dsp:cNvPr id="0" name=""/>
        <dsp:cNvSpPr/>
      </dsp:nvSpPr>
      <dsp:spPr>
        <a:xfrm>
          <a:off x="4788241" y="2791115"/>
          <a:ext cx="1645120" cy="296611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IllegalArgumentException</a:t>
          </a:r>
          <a:endParaRPr lang="en-US" sz="1100" kern="1200" dirty="0"/>
        </a:p>
      </dsp:txBody>
      <dsp:txXfrm>
        <a:off x="4788241" y="2791115"/>
        <a:ext cx="1645120" cy="296611"/>
      </dsp:txXfrm>
    </dsp:sp>
    <dsp:sp modelId="{23917586-B5D4-4AAB-B0B1-9B1186349995}">
      <dsp:nvSpPr>
        <dsp:cNvPr id="0" name=""/>
        <dsp:cNvSpPr/>
      </dsp:nvSpPr>
      <dsp:spPr>
        <a:xfrm>
          <a:off x="6874720" y="2751123"/>
          <a:ext cx="2021533" cy="376594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NumberFormatException</a:t>
          </a:r>
          <a:endParaRPr lang="en-US" sz="1100" kern="1200" dirty="0"/>
        </a:p>
      </dsp:txBody>
      <dsp:txXfrm>
        <a:off x="6874720" y="2751123"/>
        <a:ext cx="2021533" cy="376594"/>
      </dsp:txXfrm>
    </dsp:sp>
    <dsp:sp modelId="{F3C02C30-096A-4619-964A-2897FC019015}">
      <dsp:nvSpPr>
        <dsp:cNvPr id="0" name=""/>
        <dsp:cNvSpPr/>
      </dsp:nvSpPr>
      <dsp:spPr>
        <a:xfrm>
          <a:off x="4788241" y="3255927"/>
          <a:ext cx="1645120" cy="296611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IllegalStateException</a:t>
          </a:r>
          <a:endParaRPr lang="en-US" sz="1100" kern="1200" dirty="0"/>
        </a:p>
      </dsp:txBody>
      <dsp:txXfrm>
        <a:off x="4788241" y="3255927"/>
        <a:ext cx="1645120" cy="296611"/>
      </dsp:txXfrm>
    </dsp:sp>
    <dsp:sp modelId="{080511E8-91FA-47FF-A67A-237919D45798}">
      <dsp:nvSpPr>
        <dsp:cNvPr id="0" name=""/>
        <dsp:cNvSpPr/>
      </dsp:nvSpPr>
      <dsp:spPr>
        <a:xfrm>
          <a:off x="4788241" y="3720740"/>
          <a:ext cx="1645120" cy="296611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IndexOutOfBoundsException</a:t>
          </a:r>
          <a:endParaRPr lang="en-US" sz="1100" kern="1200" dirty="0"/>
        </a:p>
      </dsp:txBody>
      <dsp:txXfrm>
        <a:off x="4788241" y="3720740"/>
        <a:ext cx="1645120" cy="296611"/>
      </dsp:txXfrm>
    </dsp:sp>
    <dsp:sp modelId="{3D58D6EE-C26C-4F02-8845-EE401F3A955A}">
      <dsp:nvSpPr>
        <dsp:cNvPr id="0" name=""/>
        <dsp:cNvSpPr/>
      </dsp:nvSpPr>
      <dsp:spPr>
        <a:xfrm>
          <a:off x="6874720" y="3680748"/>
          <a:ext cx="2021533" cy="376594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ArrayIndexOutOfBoundsException</a:t>
          </a:r>
          <a:endParaRPr lang="en-US" sz="1100" kern="1200" dirty="0"/>
        </a:p>
      </dsp:txBody>
      <dsp:txXfrm>
        <a:off x="6874720" y="3680748"/>
        <a:ext cx="2021533" cy="376594"/>
      </dsp:txXfrm>
    </dsp:sp>
    <dsp:sp modelId="{431AFF58-6763-4BE2-AE64-BEC48D4AB831}">
      <dsp:nvSpPr>
        <dsp:cNvPr id="0" name=""/>
        <dsp:cNvSpPr/>
      </dsp:nvSpPr>
      <dsp:spPr>
        <a:xfrm>
          <a:off x="4788241" y="4265535"/>
          <a:ext cx="1645120" cy="296611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 </a:t>
          </a:r>
          <a:r>
            <a:rPr lang="en-US" sz="1100" kern="1200" dirty="0" err="1" smtClean="0"/>
            <a:t>SuchElementException</a:t>
          </a:r>
          <a:endParaRPr lang="en-US" sz="1100" kern="1200" dirty="0"/>
        </a:p>
      </dsp:txBody>
      <dsp:txXfrm>
        <a:off x="4788241" y="4265535"/>
        <a:ext cx="1645120" cy="296611"/>
      </dsp:txXfrm>
    </dsp:sp>
    <dsp:sp modelId="{4ED7C442-B2F8-48BC-B920-D85039C3887E}">
      <dsp:nvSpPr>
        <dsp:cNvPr id="0" name=""/>
        <dsp:cNvSpPr/>
      </dsp:nvSpPr>
      <dsp:spPr>
        <a:xfrm>
          <a:off x="6874720" y="4225544"/>
          <a:ext cx="2021533" cy="376594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InputMismatchException</a:t>
          </a:r>
          <a:endParaRPr lang="en-US" sz="1100" kern="1200" dirty="0"/>
        </a:p>
      </dsp:txBody>
      <dsp:txXfrm>
        <a:off x="6874720" y="4225544"/>
        <a:ext cx="2021533" cy="376594"/>
      </dsp:txXfrm>
    </dsp:sp>
    <dsp:sp modelId="{4DC6941E-08A8-4C87-9CF2-6CD220352CEE}">
      <dsp:nvSpPr>
        <dsp:cNvPr id="0" name=""/>
        <dsp:cNvSpPr/>
      </dsp:nvSpPr>
      <dsp:spPr>
        <a:xfrm>
          <a:off x="4788241" y="4730348"/>
          <a:ext cx="1645120" cy="296611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NullPointerException</a:t>
          </a:r>
          <a:endParaRPr lang="en-US" sz="1100" kern="1200" dirty="0"/>
        </a:p>
      </dsp:txBody>
      <dsp:txXfrm>
        <a:off x="4788241" y="4730348"/>
        <a:ext cx="1645120" cy="29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44911-215B-4B7B-B16A-AD6E71F45CFF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FCA5C-5A6A-4052-B6E9-F4DA8D8A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2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FCA5C-5A6A-4052-B6E9-F4DA8D8A43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3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FCA5C-5A6A-4052-B6E9-F4DA8D8A43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3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Exceptions may be outside of the code you have written</a:t>
            </a:r>
          </a:p>
          <a:p>
            <a:pPr lvl="1"/>
            <a:r>
              <a:rPr lang="en-US" dirty="0" smtClean="0"/>
              <a:t>Know your API!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7758685" cy="3388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90600" y="5486400"/>
            <a:ext cx="1752600" cy="855967"/>
          </a:xfrm>
          <a:prstGeom prst="rect">
            <a:avLst/>
          </a:prstGeom>
          <a:solidFill>
            <a:srgbClr val="968C8C">
              <a:alpha val="4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721352" cy="4495800"/>
          </a:xfrm>
        </p:spPr>
        <p:txBody>
          <a:bodyPr/>
          <a:lstStyle/>
          <a:p>
            <a:r>
              <a:rPr lang="en-US" dirty="0" smtClean="0"/>
              <a:t>How should I respond if</a:t>
            </a:r>
          </a:p>
          <a:p>
            <a:pPr lvl="1"/>
            <a:r>
              <a:rPr lang="en-US" dirty="0" smtClean="0"/>
              <a:t>The scanner is closed?</a:t>
            </a:r>
          </a:p>
          <a:p>
            <a:pPr lvl="1"/>
            <a:r>
              <a:rPr lang="en-US" dirty="0" smtClean="0"/>
              <a:t>The input is not a number?</a:t>
            </a:r>
          </a:p>
          <a:p>
            <a:pPr lvl="1"/>
            <a:r>
              <a:rPr lang="en-US" dirty="0" smtClean="0"/>
              <a:t>The number is outside the range of an </a:t>
            </a:r>
            <a:r>
              <a:rPr lang="en-US" dirty="0" err="1" smtClean="0"/>
              <a:t>int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85" y="1752600"/>
            <a:ext cx="3429479" cy="2934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47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try-catch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21752" cy="4495800"/>
          </a:xfrm>
        </p:spPr>
        <p:txBody>
          <a:bodyPr/>
          <a:lstStyle/>
          <a:p>
            <a:r>
              <a:rPr lang="en-US" dirty="0" smtClean="0"/>
              <a:t>You can include any number of catch blocks in a try-catch structure</a:t>
            </a:r>
          </a:p>
          <a:p>
            <a:r>
              <a:rPr lang="en-US" dirty="0" smtClean="0"/>
              <a:t>When an exception is thrown each block is checked for a matching type from top to bottom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038600"/>
            <a:ext cx="3857989" cy="2410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2590800" y="48768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1880189" y="533399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5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try-catch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4165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happens if any of the following exceptions are thrown?</a:t>
            </a:r>
          </a:p>
          <a:p>
            <a:pPr lvl="1"/>
            <a:r>
              <a:rPr lang="en-US" dirty="0" err="1"/>
              <a:t>NoSuchElementException</a:t>
            </a:r>
            <a:endParaRPr lang="en-US" dirty="0" smtClean="0"/>
          </a:p>
          <a:p>
            <a:pPr lvl="2"/>
            <a:r>
              <a:rPr lang="en-US" dirty="0" smtClean="0"/>
              <a:t>Print message in “ex”</a:t>
            </a:r>
          </a:p>
          <a:p>
            <a:pPr lvl="1"/>
            <a:r>
              <a:rPr lang="en-US" dirty="0" err="1" smtClean="0"/>
              <a:t>InputMismatchException</a:t>
            </a:r>
            <a:endParaRPr lang="en-US" dirty="0" smtClean="0"/>
          </a:p>
          <a:p>
            <a:pPr lvl="2"/>
            <a:r>
              <a:rPr lang="en-US" dirty="0"/>
              <a:t>Print message in “ex”</a:t>
            </a:r>
          </a:p>
          <a:p>
            <a:pPr lvl="1"/>
            <a:r>
              <a:rPr lang="en-US" dirty="0" err="1" smtClean="0"/>
              <a:t>IllegalStateException</a:t>
            </a:r>
            <a:endParaRPr lang="en-US" dirty="0" smtClean="0"/>
          </a:p>
          <a:p>
            <a:pPr lvl="2"/>
            <a:r>
              <a:rPr lang="en-US" dirty="0" smtClean="0"/>
              <a:t>Print stack trace</a:t>
            </a:r>
          </a:p>
          <a:p>
            <a:pPr lvl="1"/>
            <a:r>
              <a:rPr lang="en-US" dirty="0" err="1" smtClean="0"/>
              <a:t>FileNotFoundException</a:t>
            </a:r>
            <a:endParaRPr lang="en-US" dirty="0" smtClean="0"/>
          </a:p>
          <a:p>
            <a:pPr lvl="2"/>
            <a:r>
              <a:rPr lang="en-US" dirty="0" smtClean="0"/>
              <a:t>Program terminates!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009" y="2895600"/>
            <a:ext cx="3786983" cy="2386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66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try-catch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order of your catch blocks is important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67000"/>
            <a:ext cx="6458851" cy="349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3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try-catch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87952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Which catch block will </a:t>
            </a:r>
            <a:r>
              <a:rPr lang="en-US" sz="2400" dirty="0"/>
              <a:t>catch </a:t>
            </a:r>
            <a:r>
              <a:rPr lang="en-US" sz="2400" dirty="0" smtClean="0"/>
              <a:t>a </a:t>
            </a:r>
            <a:r>
              <a:rPr lang="en-US" sz="2400" dirty="0" err="1" smtClean="0"/>
              <a:t>InputMismatchException</a:t>
            </a:r>
            <a:r>
              <a:rPr lang="en-US" sz="2400" dirty="0" smtClean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59965" y="5478539"/>
            <a:ext cx="205099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Caught by the last enclosing try-catch block with a matching type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76400"/>
            <a:ext cx="3676150" cy="5001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reeform 8"/>
          <p:cNvSpPr/>
          <p:nvPr/>
        </p:nvSpPr>
        <p:spPr>
          <a:xfrm>
            <a:off x="4648200" y="4876800"/>
            <a:ext cx="1009492" cy="1509290"/>
          </a:xfrm>
          <a:custGeom>
            <a:avLst/>
            <a:gdLst>
              <a:gd name="connsiteX0" fmla="*/ 1528893 w 1528893"/>
              <a:gd name="connsiteY0" fmla="*/ 1846053 h 1846053"/>
              <a:gd name="connsiteX1" fmla="*/ 2017 w 1528893"/>
              <a:gd name="connsiteY1" fmla="*/ 1095555 h 1846053"/>
              <a:gd name="connsiteX2" fmla="*/ 1270100 w 1528893"/>
              <a:gd name="connsiteY2" fmla="*/ 0 h 184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893" h="1846053">
                <a:moveTo>
                  <a:pt x="1528893" y="1846053"/>
                </a:moveTo>
                <a:cubicBezTo>
                  <a:pt x="787021" y="1624641"/>
                  <a:pt x="45149" y="1403230"/>
                  <a:pt x="2017" y="1095555"/>
                </a:cubicBezTo>
                <a:cubicBezTo>
                  <a:pt x="-41115" y="787880"/>
                  <a:pt x="614492" y="393940"/>
                  <a:pt x="1270100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try-catch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87952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Which catch block will catch a </a:t>
            </a:r>
            <a:r>
              <a:rPr lang="en-US" sz="2400" dirty="0" err="1" smtClean="0"/>
              <a:t>NoSuchElementException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76400"/>
            <a:ext cx="3676150" cy="5001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reeform 7"/>
          <p:cNvSpPr/>
          <p:nvPr/>
        </p:nvSpPr>
        <p:spPr>
          <a:xfrm>
            <a:off x="4648200" y="4876800"/>
            <a:ext cx="1009492" cy="907045"/>
          </a:xfrm>
          <a:custGeom>
            <a:avLst/>
            <a:gdLst>
              <a:gd name="connsiteX0" fmla="*/ 1528893 w 1528893"/>
              <a:gd name="connsiteY0" fmla="*/ 1846053 h 1846053"/>
              <a:gd name="connsiteX1" fmla="*/ 2017 w 1528893"/>
              <a:gd name="connsiteY1" fmla="*/ 1095555 h 1846053"/>
              <a:gd name="connsiteX2" fmla="*/ 1270100 w 1528893"/>
              <a:gd name="connsiteY2" fmla="*/ 0 h 184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893" h="1846053">
                <a:moveTo>
                  <a:pt x="1528893" y="1846053"/>
                </a:moveTo>
                <a:cubicBezTo>
                  <a:pt x="787021" y="1624641"/>
                  <a:pt x="45149" y="1403230"/>
                  <a:pt x="2017" y="1095555"/>
                </a:cubicBezTo>
                <a:cubicBezTo>
                  <a:pt x="-41115" y="787880"/>
                  <a:pt x="614492" y="393940"/>
                  <a:pt x="1270100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59966" y="3810000"/>
            <a:ext cx="205099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 </a:t>
            </a:r>
            <a:r>
              <a:rPr lang="en-US" sz="1200" dirty="0" err="1" smtClean="0"/>
              <a:t>NoSuchElementException</a:t>
            </a:r>
            <a:r>
              <a:rPr lang="en-US" sz="1200" dirty="0" smtClean="0"/>
              <a:t> is an Exception</a:t>
            </a:r>
            <a:endParaRPr lang="en-US" sz="1200" dirty="0"/>
          </a:p>
        </p:txBody>
      </p:sp>
      <p:sp>
        <p:nvSpPr>
          <p:cNvPr id="12" name="Freeform 11"/>
          <p:cNvSpPr/>
          <p:nvPr/>
        </p:nvSpPr>
        <p:spPr>
          <a:xfrm>
            <a:off x="4668429" y="2743201"/>
            <a:ext cx="1009492" cy="2133599"/>
          </a:xfrm>
          <a:custGeom>
            <a:avLst/>
            <a:gdLst>
              <a:gd name="connsiteX0" fmla="*/ 1528893 w 1528893"/>
              <a:gd name="connsiteY0" fmla="*/ 1846053 h 1846053"/>
              <a:gd name="connsiteX1" fmla="*/ 2017 w 1528893"/>
              <a:gd name="connsiteY1" fmla="*/ 1095555 h 1846053"/>
              <a:gd name="connsiteX2" fmla="*/ 1270100 w 1528893"/>
              <a:gd name="connsiteY2" fmla="*/ 0 h 184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893" h="1846053">
                <a:moveTo>
                  <a:pt x="1528893" y="1846053"/>
                </a:moveTo>
                <a:cubicBezTo>
                  <a:pt x="787021" y="1624641"/>
                  <a:pt x="45149" y="1403230"/>
                  <a:pt x="2017" y="1095555"/>
                </a:cubicBezTo>
                <a:cubicBezTo>
                  <a:pt x="-41115" y="787880"/>
                  <a:pt x="614492" y="393940"/>
                  <a:pt x="1270100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59966" y="5009223"/>
            <a:ext cx="205099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 </a:t>
            </a:r>
            <a:r>
              <a:rPr lang="en-US" sz="1200" dirty="0" err="1" smtClean="0"/>
              <a:t>NoSuchElementException</a:t>
            </a:r>
            <a:r>
              <a:rPr lang="en-US" sz="1200" dirty="0" smtClean="0"/>
              <a:t> is not an </a:t>
            </a:r>
            <a:r>
              <a:rPr lang="en-US" sz="1200" dirty="0" err="1" smtClean="0"/>
              <a:t>InputMistmatchException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888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catch blocks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Java 7 a single catch block can have more than one type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3048000"/>
            <a:ext cx="4477375" cy="2181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3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it better to have </a:t>
            </a:r>
            <a:r>
              <a:rPr lang="en-US" u="sng" dirty="0" smtClean="0"/>
              <a:t>several catch blocks </a:t>
            </a:r>
            <a:r>
              <a:rPr lang="en-US" dirty="0" smtClean="0"/>
              <a:t>or one </a:t>
            </a:r>
            <a:r>
              <a:rPr lang="en-US" u="sng" dirty="0" smtClean="0"/>
              <a:t>catch-all block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are the pros/cons of each design?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4496427" cy="2838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8" y="3200400"/>
            <a:ext cx="3486637" cy="1448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4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vs. unchecked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types of exceptions in Java, </a:t>
            </a:r>
            <a:r>
              <a:rPr lang="en-US" dirty="0" smtClean="0">
                <a:solidFill>
                  <a:schemeClr val="accent4"/>
                </a:solidFill>
              </a:rPr>
              <a:t>checked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4"/>
                </a:solidFill>
              </a:rPr>
              <a:t>unchecked</a:t>
            </a:r>
          </a:p>
          <a:p>
            <a:pPr lvl="1"/>
            <a:r>
              <a:rPr lang="en-US" dirty="0" smtClean="0"/>
              <a:t>Checked exceptions require try-catch blocks</a:t>
            </a:r>
          </a:p>
          <a:p>
            <a:pPr lvl="1"/>
            <a:r>
              <a:rPr lang="en-US" dirty="0" smtClean="0"/>
              <a:t>Unchecked exceptions do not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02044"/>
            <a:ext cx="5782482" cy="134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5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Exceptions are the object-oriented version of errors</a:t>
            </a:r>
          </a:p>
          <a:p>
            <a:r>
              <a:rPr lang="en-US" dirty="0" smtClean="0"/>
              <a:t>Exceptions mark that something exceptional has happened</a:t>
            </a:r>
          </a:p>
          <a:p>
            <a:pPr lvl="1"/>
            <a:r>
              <a:rPr lang="en-US" dirty="0" smtClean="0"/>
              <a:t>A program will need to </a:t>
            </a:r>
            <a:r>
              <a:rPr lang="en-US" u="sng" dirty="0" smtClean="0"/>
              <a:t>respond</a:t>
            </a:r>
            <a:r>
              <a:rPr lang="en-US" dirty="0" smtClean="0"/>
              <a:t> or </a:t>
            </a:r>
            <a:r>
              <a:rPr lang="en-US" u="sng" dirty="0" smtClean="0"/>
              <a:t>terminate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Opening a non-existent file</a:t>
            </a:r>
          </a:p>
          <a:p>
            <a:pPr lvl="2"/>
            <a:r>
              <a:rPr lang="en-US" dirty="0" smtClean="0"/>
              <a:t>Invoking a method on a null object</a:t>
            </a:r>
          </a:p>
          <a:p>
            <a:pPr lvl="2"/>
            <a:r>
              <a:rPr lang="en-US" dirty="0" smtClean="0"/>
              <a:t>Dividing by zero</a:t>
            </a:r>
          </a:p>
          <a:p>
            <a:pPr lvl="2"/>
            <a:r>
              <a:rPr lang="en-US" dirty="0" smtClean="0"/>
              <a:t>Calculating the square root of a negative number</a:t>
            </a:r>
          </a:p>
          <a:p>
            <a:pPr lvl="2"/>
            <a:r>
              <a:rPr lang="en-US" dirty="0" smtClean="0"/>
              <a:t>Empty input from a user (empty 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vs. unchecked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specifically:</a:t>
            </a:r>
          </a:p>
          <a:p>
            <a:pPr lvl="1"/>
            <a:r>
              <a:rPr lang="en-US" dirty="0"/>
              <a:t>Checked exceptions are subject to the </a:t>
            </a:r>
            <a:r>
              <a:rPr lang="en-US" dirty="0">
                <a:solidFill>
                  <a:schemeClr val="accent4"/>
                </a:solidFill>
              </a:rPr>
              <a:t>catch-or-declare rule</a:t>
            </a:r>
          </a:p>
          <a:p>
            <a:r>
              <a:rPr lang="en-US" dirty="0">
                <a:solidFill>
                  <a:srgbClr val="D8B25C"/>
                </a:solidFill>
              </a:rPr>
              <a:t>Catch-or-declare rule:</a:t>
            </a:r>
          </a:p>
          <a:p>
            <a:pPr lvl="1"/>
            <a:r>
              <a:rPr lang="en-US" dirty="0"/>
              <a:t>A checked exception must be surrounded in a try-catch block </a:t>
            </a:r>
            <a:r>
              <a:rPr lang="en-US" dirty="0" smtClean="0"/>
              <a:t>OR </a:t>
            </a:r>
            <a:r>
              <a:rPr lang="en-US" dirty="0"/>
              <a:t>the method it is contained within must declare that it “throws” the exception</a:t>
            </a:r>
          </a:p>
          <a:p>
            <a:pPr lvl="1"/>
            <a:r>
              <a:rPr lang="en-US" dirty="0"/>
              <a:t>Any method that interacts with this method is then subject to the catch or declare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Catch-or-declare rule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181600"/>
            <a:ext cx="5601482" cy="1009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244587" y="2634734"/>
            <a:ext cx="71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Catch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4587" y="5410200"/>
            <a:ext cx="90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Declare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05000"/>
            <a:ext cx="6011114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6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the buck!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55" y="2438400"/>
            <a:ext cx="4296375" cy="2676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239000" y="2438400"/>
            <a:ext cx="113383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Checked</a:t>
            </a:r>
          </a:p>
          <a:p>
            <a:r>
              <a:rPr lang="en-US" dirty="0" smtClean="0"/>
              <a:t>Exceptions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172200" y="2761566"/>
            <a:ext cx="1066800" cy="438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6477000" y="2761566"/>
            <a:ext cx="762000" cy="1277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01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the buck!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5525271" cy="4410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467600" y="3505200"/>
            <a:ext cx="1383712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Pass the </a:t>
            </a:r>
          </a:p>
          <a:p>
            <a:r>
              <a:rPr lang="en-US" dirty="0" smtClean="0"/>
              <a:t>responsibility</a:t>
            </a:r>
          </a:p>
          <a:p>
            <a:r>
              <a:rPr lang="en-US" dirty="0" smtClean="0"/>
              <a:t>to methods</a:t>
            </a:r>
          </a:p>
          <a:p>
            <a:r>
              <a:rPr lang="en-US" dirty="0" smtClean="0"/>
              <a:t>that invoke </a:t>
            </a:r>
          </a:p>
          <a:p>
            <a:r>
              <a:rPr lang="en-US" dirty="0" smtClean="0"/>
              <a:t>this method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6705600" y="4243864"/>
            <a:ext cx="762000" cy="175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1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Don't keep passing the buck!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Java added checked exceptions for a reason</a:t>
            </a:r>
          </a:p>
          <a:p>
            <a:r>
              <a:rPr lang="en-US" sz="2400" dirty="0" smtClean="0"/>
              <a:t>Even if you don't agree with the design, you should not ignore it!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743200"/>
            <a:ext cx="4648200" cy="3902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51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vs. unchecked exceptions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68903210"/>
              </p:ext>
            </p:extLst>
          </p:nvPr>
        </p:nvGraphicFramePr>
        <p:xfrm>
          <a:off x="152400" y="1600200"/>
          <a:ext cx="8915399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685800" y="5715000"/>
            <a:ext cx="2667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6082342"/>
            <a:ext cx="2667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5791" y="5644634"/>
            <a:ext cx="92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2500" y="5993119"/>
            <a:ext cx="113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unchecked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and the 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416552" cy="4495800"/>
          </a:xfrm>
        </p:spPr>
        <p:txBody>
          <a:bodyPr/>
          <a:lstStyle/>
          <a:p>
            <a:r>
              <a:rPr lang="en-US" dirty="0" smtClean="0"/>
              <a:t>You can add a finally block to any try-catch</a:t>
            </a:r>
          </a:p>
          <a:p>
            <a:r>
              <a:rPr lang="en-US" dirty="0" smtClean="0"/>
              <a:t>It is guaranteed to run</a:t>
            </a:r>
          </a:p>
          <a:p>
            <a:pPr lvl="1"/>
            <a:r>
              <a:rPr lang="en-US" dirty="0" smtClean="0"/>
              <a:t>If no exception is thrown</a:t>
            </a:r>
          </a:p>
          <a:p>
            <a:pPr lvl="1"/>
            <a:r>
              <a:rPr lang="en-US" dirty="0" smtClean="0"/>
              <a:t>If an exception is thrown and caught</a:t>
            </a:r>
          </a:p>
          <a:p>
            <a:pPr lvl="1"/>
            <a:r>
              <a:rPr lang="en-US" dirty="0" smtClean="0"/>
              <a:t>If an exception is throw but not caught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8800"/>
            <a:ext cx="3109814" cy="2686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248400" y="5105400"/>
            <a:ext cx="1927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to ensure</a:t>
            </a:r>
          </a:p>
          <a:p>
            <a:r>
              <a:rPr lang="en-US" dirty="0" smtClean="0"/>
              <a:t>that we close our</a:t>
            </a:r>
          </a:p>
          <a:p>
            <a:r>
              <a:rPr lang="en-US" dirty="0" smtClean="0"/>
              <a:t>file resource!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6781800" y="4267200"/>
            <a:ext cx="43055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98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to close system resources automatically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38400"/>
            <a:ext cx="5382376" cy="2762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066800" y="5769959"/>
            <a:ext cx="335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Scanner is closed with no further </a:t>
            </a:r>
          </a:p>
          <a:p>
            <a:r>
              <a:rPr lang="en-US" dirty="0" smtClean="0"/>
              <a:t>code after our try-catch completes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09800" y="4953000"/>
            <a:ext cx="532907" cy="816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declare your own custom Exception classes</a:t>
            </a:r>
          </a:p>
          <a:p>
            <a:pPr lvl="1"/>
            <a:r>
              <a:rPr lang="en-US" dirty="0" smtClean="0"/>
              <a:t>Your class must inherit from Exception or an ancestor of the Exception class (such as </a:t>
            </a:r>
            <a:r>
              <a:rPr lang="en-US" dirty="0" err="1" smtClean="0"/>
              <a:t>RuntimeException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your class inherits from a </a:t>
            </a:r>
            <a:r>
              <a:rPr lang="en-US" dirty="0" smtClean="0">
                <a:solidFill>
                  <a:schemeClr val="accent4"/>
                </a:solidFill>
              </a:rPr>
              <a:t>checked exception </a:t>
            </a:r>
            <a:r>
              <a:rPr lang="en-US" dirty="0" smtClean="0"/>
              <a:t>your class will be checked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your class inherits from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4"/>
                </a:solidFill>
              </a:rPr>
              <a:t>unchecked </a:t>
            </a:r>
            <a:r>
              <a:rPr lang="en-US" dirty="0">
                <a:solidFill>
                  <a:schemeClr val="accent4"/>
                </a:solidFill>
              </a:rPr>
              <a:t>exception </a:t>
            </a:r>
            <a:r>
              <a:rPr lang="en-US" dirty="0"/>
              <a:t>your class will be </a:t>
            </a:r>
            <a:r>
              <a:rPr lang="en-US" dirty="0" smtClean="0"/>
              <a:t>unchecked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572000"/>
            <a:ext cx="4610743" cy="2143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5048955" cy="2410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9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“Throwing”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mark an exception situation, use the throws keyword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49" y="2667000"/>
            <a:ext cx="5391902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02" y="4724400"/>
            <a:ext cx="5496692" cy="1448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8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perspectives of Exception Handling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Perspective A: "I design a useful class, with interesting functionality. If something goes wrong I throw an Exception and </a:t>
            </a:r>
            <a:r>
              <a:rPr lang="en-US" sz="2400" u="sng" dirty="0" smtClean="0"/>
              <a:t>I'm done</a:t>
            </a:r>
            <a:r>
              <a:rPr lang="en-US" sz="2400" dirty="0" smtClean="0"/>
              <a:t>."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48000"/>
            <a:ext cx="5272768" cy="3446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0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perspectives of Exception Handling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Perspective B: "I'm using a useful class that I (or another developer) created. If something goes wrong I should respond to it."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43200"/>
            <a:ext cx="4277963" cy="3781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4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perspectives of Exception Handling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Don't mix these perspectives together!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88" y="2286000"/>
            <a:ext cx="5687219" cy="429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02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perspectives of Exception Handling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 we really need Exceptions in this case?</a:t>
            </a:r>
          </a:p>
          <a:p>
            <a:r>
              <a:rPr lang="en-US" sz="2400" dirty="0" smtClean="0"/>
              <a:t>Can't we just use regular control flow structures?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2"/>
                </a:solidFill>
              </a:rPr>
              <a:t>Never use Exceptions to manage the control flow of your program!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19400"/>
            <a:ext cx="4715533" cy="1476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7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try-catch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599" y="3195935"/>
            <a:ext cx="1978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segment that </a:t>
            </a:r>
          </a:p>
          <a:p>
            <a:r>
              <a:rPr lang="en-US" dirty="0" smtClean="0"/>
              <a:t>may result in an </a:t>
            </a:r>
          </a:p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Try-catch blocks are used to prevent program termination and respond to exceptions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57600"/>
            <a:ext cx="3139965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019800" y="4610100"/>
            <a:ext cx="21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respond to exception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3429000" y="3657600"/>
            <a:ext cx="2514599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4267200" y="4794766"/>
            <a:ext cx="1752600" cy="310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8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try-catch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721352" cy="4495800"/>
          </a:xfrm>
        </p:spPr>
        <p:txBody>
          <a:bodyPr/>
          <a:lstStyle/>
          <a:p>
            <a:r>
              <a:rPr lang="en-US" dirty="0" smtClean="0"/>
              <a:t>Ways to respond</a:t>
            </a:r>
          </a:p>
          <a:p>
            <a:pPr lvl="1"/>
            <a:r>
              <a:rPr lang="en-US" dirty="0" smtClean="0"/>
              <a:t>Printing messages to the user</a:t>
            </a:r>
          </a:p>
          <a:p>
            <a:pPr lvl="1"/>
            <a:r>
              <a:rPr lang="en-US" dirty="0" smtClean="0"/>
              <a:t>Printing debug messages for the developer</a:t>
            </a:r>
          </a:p>
          <a:p>
            <a:pPr lvl="2"/>
            <a:r>
              <a:rPr lang="en-US" dirty="0" smtClean="0"/>
              <a:t>Stack trace</a:t>
            </a:r>
          </a:p>
          <a:p>
            <a:pPr lvl="2"/>
            <a:r>
              <a:rPr lang="en-US" dirty="0" smtClean="0"/>
              <a:t>Variable values</a:t>
            </a:r>
          </a:p>
          <a:p>
            <a:pPr lvl="1"/>
            <a:r>
              <a:rPr lang="en-US" dirty="0" smtClean="0"/>
              <a:t>Logging an error message to a file</a:t>
            </a:r>
          </a:p>
          <a:p>
            <a:pPr lvl="1"/>
            <a:r>
              <a:rPr lang="en-US" dirty="0" smtClean="0"/>
              <a:t>Logging an error message to a database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438400"/>
            <a:ext cx="3280879" cy="3372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0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</a:t>
            </a:r>
            <a:r>
              <a:rPr lang="en-US" dirty="0" smtClean="0"/>
              <a:t>descendants of </a:t>
            </a:r>
            <a:r>
              <a:rPr lang="en-US" dirty="0" smtClean="0"/>
              <a:t>Exception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63049079"/>
              </p:ext>
            </p:extLst>
          </p:nvPr>
        </p:nvGraphicFramePr>
        <p:xfrm>
          <a:off x="152400" y="1600200"/>
          <a:ext cx="8915399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5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6905831" cy="4506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48" y="2819400"/>
            <a:ext cx="6400800" cy="3698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518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730752" cy="4495800"/>
          </a:xfrm>
        </p:spPr>
        <p:txBody>
          <a:bodyPr/>
          <a:lstStyle/>
          <a:p>
            <a:r>
              <a:rPr lang="en-US" dirty="0" smtClean="0"/>
              <a:t>Exceptions may be buried deep among multiple method calls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00199"/>
            <a:ext cx="3810000" cy="5125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reeform 5"/>
          <p:cNvSpPr/>
          <p:nvPr/>
        </p:nvSpPr>
        <p:spPr>
          <a:xfrm>
            <a:off x="4163595" y="2286000"/>
            <a:ext cx="1227914" cy="990600"/>
          </a:xfrm>
          <a:custGeom>
            <a:avLst/>
            <a:gdLst>
              <a:gd name="connsiteX0" fmla="*/ 1227914 w 1227914"/>
              <a:gd name="connsiteY0" fmla="*/ 0 h 1354347"/>
              <a:gd name="connsiteX1" fmla="*/ 2963 w 1227914"/>
              <a:gd name="connsiteY1" fmla="*/ 1095555 h 1354347"/>
              <a:gd name="connsiteX2" fmla="*/ 951869 w 1227914"/>
              <a:gd name="connsiteY2" fmla="*/ 1354347 h 135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14" h="1354347">
                <a:moveTo>
                  <a:pt x="1227914" y="0"/>
                </a:moveTo>
                <a:cubicBezTo>
                  <a:pt x="638442" y="434915"/>
                  <a:pt x="48970" y="869831"/>
                  <a:pt x="2963" y="1095555"/>
                </a:cubicBezTo>
                <a:cubicBezTo>
                  <a:pt x="-43044" y="1321279"/>
                  <a:pt x="454412" y="1337813"/>
                  <a:pt x="951869" y="1354347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468282" y="3959525"/>
            <a:ext cx="785205" cy="1298275"/>
          </a:xfrm>
          <a:custGeom>
            <a:avLst/>
            <a:gdLst>
              <a:gd name="connsiteX0" fmla="*/ 785205 w 785205"/>
              <a:gd name="connsiteY0" fmla="*/ 0 h 1656271"/>
              <a:gd name="connsiteX1" fmla="*/ 201 w 785205"/>
              <a:gd name="connsiteY1" fmla="*/ 577969 h 1656271"/>
              <a:gd name="connsiteX2" fmla="*/ 707567 w 785205"/>
              <a:gd name="connsiteY2" fmla="*/ 1656271 h 165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205" h="1656271">
                <a:moveTo>
                  <a:pt x="785205" y="0"/>
                </a:moveTo>
                <a:cubicBezTo>
                  <a:pt x="399173" y="150962"/>
                  <a:pt x="13141" y="301924"/>
                  <a:pt x="201" y="577969"/>
                </a:cubicBezTo>
                <a:cubicBezTo>
                  <a:pt x="-12739" y="854014"/>
                  <a:pt x="601175" y="1479430"/>
                  <a:pt x="707567" y="1656271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468282" y="3968151"/>
            <a:ext cx="1009492" cy="1846053"/>
          </a:xfrm>
          <a:custGeom>
            <a:avLst/>
            <a:gdLst>
              <a:gd name="connsiteX0" fmla="*/ 1528893 w 1528893"/>
              <a:gd name="connsiteY0" fmla="*/ 1846053 h 1846053"/>
              <a:gd name="connsiteX1" fmla="*/ 2017 w 1528893"/>
              <a:gd name="connsiteY1" fmla="*/ 1095555 h 1846053"/>
              <a:gd name="connsiteX2" fmla="*/ 1270100 w 1528893"/>
              <a:gd name="connsiteY2" fmla="*/ 0 h 184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893" h="1846053">
                <a:moveTo>
                  <a:pt x="1528893" y="1846053"/>
                </a:moveTo>
                <a:cubicBezTo>
                  <a:pt x="787021" y="1624641"/>
                  <a:pt x="45149" y="1403230"/>
                  <a:pt x="2017" y="1095555"/>
                </a:cubicBezTo>
                <a:cubicBezTo>
                  <a:pt x="-41115" y="787880"/>
                  <a:pt x="614492" y="393940"/>
                  <a:pt x="1270100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286575" y="2760453"/>
            <a:ext cx="1130814" cy="1199072"/>
          </a:xfrm>
          <a:custGeom>
            <a:avLst/>
            <a:gdLst>
              <a:gd name="connsiteX0" fmla="*/ 992791 w 1130814"/>
              <a:gd name="connsiteY0" fmla="*/ 1199072 h 1199072"/>
              <a:gd name="connsiteX1" fmla="*/ 753 w 1130814"/>
              <a:gd name="connsiteY1" fmla="*/ 422694 h 1199072"/>
              <a:gd name="connsiteX2" fmla="*/ 1130814 w 1130814"/>
              <a:gd name="connsiteY2" fmla="*/ 0 h 119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814" h="1199072">
                <a:moveTo>
                  <a:pt x="992791" y="1199072"/>
                </a:moveTo>
                <a:cubicBezTo>
                  <a:pt x="485270" y="910805"/>
                  <a:pt x="-22251" y="622539"/>
                  <a:pt x="753" y="422694"/>
                </a:cubicBezTo>
                <a:cubicBezTo>
                  <a:pt x="23757" y="222849"/>
                  <a:pt x="938157" y="61823"/>
                  <a:pt x="1130814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87952" cy="4495800"/>
          </a:xfrm>
        </p:spPr>
        <p:txBody>
          <a:bodyPr/>
          <a:lstStyle/>
          <a:p>
            <a:r>
              <a:rPr lang="en-US" dirty="0" smtClean="0"/>
              <a:t>Exceptions may be contained in multiple try-catch blocks</a:t>
            </a:r>
          </a:p>
          <a:p>
            <a:r>
              <a:rPr lang="en-US" dirty="0" smtClean="0"/>
              <a:t>How many try-catch blocks surround validate()?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4724400"/>
            <a:ext cx="1136593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Caught by</a:t>
            </a:r>
          </a:p>
          <a:p>
            <a:r>
              <a:rPr lang="en-US" dirty="0" smtClean="0"/>
              <a:t>the last </a:t>
            </a:r>
          </a:p>
          <a:p>
            <a:r>
              <a:rPr lang="en-US" dirty="0" smtClean="0"/>
              <a:t>enclosing</a:t>
            </a:r>
          </a:p>
          <a:p>
            <a:r>
              <a:rPr lang="en-US" dirty="0" smtClean="0"/>
              <a:t>try-catch </a:t>
            </a:r>
          </a:p>
          <a:p>
            <a:r>
              <a:rPr lang="en-US" dirty="0" smtClean="0"/>
              <a:t>block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76400"/>
            <a:ext cx="3679195" cy="4967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reeform 8"/>
          <p:cNvSpPr/>
          <p:nvPr/>
        </p:nvSpPr>
        <p:spPr>
          <a:xfrm>
            <a:off x="4648200" y="4891176"/>
            <a:ext cx="1009492" cy="923026"/>
          </a:xfrm>
          <a:custGeom>
            <a:avLst/>
            <a:gdLst>
              <a:gd name="connsiteX0" fmla="*/ 1528893 w 1528893"/>
              <a:gd name="connsiteY0" fmla="*/ 1846053 h 1846053"/>
              <a:gd name="connsiteX1" fmla="*/ 2017 w 1528893"/>
              <a:gd name="connsiteY1" fmla="*/ 1095555 h 1846053"/>
              <a:gd name="connsiteX2" fmla="*/ 1270100 w 1528893"/>
              <a:gd name="connsiteY2" fmla="*/ 0 h 184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893" h="1846053">
                <a:moveTo>
                  <a:pt x="1528893" y="1846053"/>
                </a:moveTo>
                <a:cubicBezTo>
                  <a:pt x="787021" y="1624641"/>
                  <a:pt x="45149" y="1403230"/>
                  <a:pt x="2017" y="1095555"/>
                </a:cubicBezTo>
                <a:cubicBezTo>
                  <a:pt x="-41115" y="787880"/>
                  <a:pt x="614492" y="393940"/>
                  <a:pt x="1270100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466</TotalTime>
  <Words>822</Words>
  <Application>Microsoft Macintosh PowerPoint</Application>
  <PresentationFormat>On-screen Show (4:3)</PresentationFormat>
  <Paragraphs>185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Tw Cen MT</vt:lpstr>
      <vt:lpstr>Wingdings</vt:lpstr>
      <vt:lpstr>Wingdings 2</vt:lpstr>
      <vt:lpstr>Median</vt:lpstr>
      <vt:lpstr>Exception Handling </vt:lpstr>
      <vt:lpstr>Exceptions</vt:lpstr>
      <vt:lpstr>“Throwing” exceptions</vt:lpstr>
      <vt:lpstr>The try-catch structure</vt:lpstr>
      <vt:lpstr>The try-catch structure</vt:lpstr>
      <vt:lpstr>Popular descendants of Exception</vt:lpstr>
      <vt:lpstr>And even more!</vt:lpstr>
      <vt:lpstr>Exception handling resolution</vt:lpstr>
      <vt:lpstr>Exception handling resolution</vt:lpstr>
      <vt:lpstr>Exception handling resolution</vt:lpstr>
      <vt:lpstr>Exception handling resolution</vt:lpstr>
      <vt:lpstr>Multiple try-catch blocks</vt:lpstr>
      <vt:lpstr>Multiple try-catch blocks</vt:lpstr>
      <vt:lpstr>Multiple try-catch blocks</vt:lpstr>
      <vt:lpstr>Multiple try-catch blocks</vt:lpstr>
      <vt:lpstr>Multiple try-catch blocks</vt:lpstr>
      <vt:lpstr>Shared catch blocks</vt:lpstr>
      <vt:lpstr>Exception handler design</vt:lpstr>
      <vt:lpstr>Check vs. unchecked exceptions</vt:lpstr>
      <vt:lpstr>Checked vs. unchecked exceptions</vt:lpstr>
      <vt:lpstr>Catch-or-declare rule</vt:lpstr>
      <vt:lpstr>Passing the buck!</vt:lpstr>
      <vt:lpstr>Passing the buck!</vt:lpstr>
      <vt:lpstr>Don't keep passing the buck!</vt:lpstr>
      <vt:lpstr>Check vs. unchecked exceptions</vt:lpstr>
      <vt:lpstr>IO and the finally block</vt:lpstr>
      <vt:lpstr>Try-with</vt:lpstr>
      <vt:lpstr>Custom Exception classes</vt:lpstr>
      <vt:lpstr>Custom Exception classes</vt:lpstr>
      <vt:lpstr>Two perspectives of Exception Handling</vt:lpstr>
      <vt:lpstr>Two perspectives of Exception Handling</vt:lpstr>
      <vt:lpstr>Two perspectives of Exception Handling</vt:lpstr>
      <vt:lpstr>Two perspectives of Exception Handling</vt:lpstr>
      <vt:lpstr>Exception Handling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</dc:title>
  <dc:creator>Josh</dc:creator>
  <cp:lastModifiedBy>Josh Archer</cp:lastModifiedBy>
  <cp:revision>30</cp:revision>
  <dcterms:created xsi:type="dcterms:W3CDTF">2006-08-16T00:00:00Z</dcterms:created>
  <dcterms:modified xsi:type="dcterms:W3CDTF">2017-02-10T21:16:16Z</dcterms:modified>
</cp:coreProperties>
</file>