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99" r:id="rId3"/>
    <p:sldId id="310" r:id="rId4"/>
    <p:sldId id="269" r:id="rId5"/>
    <p:sldId id="272" r:id="rId6"/>
    <p:sldId id="263" r:id="rId7"/>
    <p:sldId id="264" r:id="rId8"/>
    <p:sldId id="265" r:id="rId9"/>
    <p:sldId id="270" r:id="rId10"/>
    <p:sldId id="288" r:id="rId11"/>
    <p:sldId id="267" r:id="rId12"/>
    <p:sldId id="274" r:id="rId13"/>
    <p:sldId id="286" r:id="rId14"/>
    <p:sldId id="287" r:id="rId15"/>
    <p:sldId id="257" r:id="rId16"/>
    <p:sldId id="311" r:id="rId17"/>
    <p:sldId id="258" r:id="rId18"/>
    <p:sldId id="273" r:id="rId19"/>
    <p:sldId id="309" r:id="rId20"/>
    <p:sldId id="307" r:id="rId21"/>
    <p:sldId id="261" r:id="rId22"/>
    <p:sldId id="275" r:id="rId23"/>
    <p:sldId id="276" r:id="rId24"/>
    <p:sldId id="308" r:id="rId25"/>
    <p:sldId id="289" r:id="rId26"/>
    <p:sldId id="290" r:id="rId27"/>
    <p:sldId id="291" r:id="rId28"/>
    <p:sldId id="292" r:id="rId29"/>
    <p:sldId id="262" r:id="rId30"/>
    <p:sldId id="280" r:id="rId31"/>
    <p:sldId id="281" r:id="rId32"/>
    <p:sldId id="282" r:id="rId33"/>
    <p:sldId id="283" r:id="rId34"/>
    <p:sldId id="284" r:id="rId35"/>
    <p:sldId id="293" r:id="rId36"/>
    <p:sldId id="278" r:id="rId37"/>
    <p:sldId id="295" r:id="rId38"/>
    <p:sldId id="294" r:id="rId39"/>
    <p:sldId id="296" r:id="rId40"/>
    <p:sldId id="277" r:id="rId41"/>
    <p:sldId id="297" r:id="rId42"/>
    <p:sldId id="298" r:id="rId43"/>
    <p:sldId id="312" r:id="rId44"/>
    <p:sldId id="271" r:id="rId45"/>
    <p:sldId id="302" r:id="rId46"/>
    <p:sldId id="305" r:id="rId47"/>
    <p:sldId id="301" r:id="rId48"/>
    <p:sldId id="303" r:id="rId49"/>
    <p:sldId id="304" r:id="rId50"/>
    <p:sldId id="300" r:id="rId51"/>
    <p:sldId id="25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9D5"/>
    <a:srgbClr val="000000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83287" autoAdjust="0"/>
  </p:normalViewPr>
  <p:slideViewPr>
    <p:cSldViewPr>
      <p:cViewPr varScale="1">
        <p:scale>
          <a:sx n="104" d="100"/>
          <a:sy n="104" d="100"/>
        </p:scale>
        <p:origin x="17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Access Time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0.5-2.5ns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50-70ns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&lt;</a:t>
                    </a:r>
                    <a:r>
                      <a:rPr lang="en-US" baseline="0" smtClean="0"/>
                      <a:t> 0.1ms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3-12ms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SRAM</c:v>
                </c:pt>
                <c:pt idx="1">
                  <c:v>DRAM</c:v>
                </c:pt>
                <c:pt idx="2">
                  <c:v>SSD</c:v>
                </c:pt>
                <c:pt idx="3">
                  <c:v>Magnetic Disk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50.0</c:v>
                </c:pt>
                <c:pt idx="2">
                  <c:v>100000.0</c:v>
                </c:pt>
                <c:pt idx="3">
                  <c:v>1.0E7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649595120"/>
        <c:axId val="-654064016"/>
      </c:barChart>
      <c:catAx>
        <c:axId val="-649595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654064016"/>
        <c:crosses val="autoZero"/>
        <c:auto val="1"/>
        <c:lblAlgn val="ctr"/>
        <c:lblOffset val="100"/>
        <c:noMultiLvlLbl val="0"/>
      </c:catAx>
      <c:valAx>
        <c:axId val="-65406401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6495951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Access Time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0.5-2.5ns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50-70ns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&lt;</a:t>
                    </a:r>
                    <a:r>
                      <a:rPr lang="en-US" baseline="0" smtClean="0"/>
                      <a:t> 0.1ms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3-12ms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SRAM</c:v>
                </c:pt>
                <c:pt idx="1">
                  <c:v>DRAM</c:v>
                </c:pt>
                <c:pt idx="2">
                  <c:v>SSD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</c:v>
                </c:pt>
                <c:pt idx="1">
                  <c:v>50.0</c:v>
                </c:pt>
                <c:pt idx="2">
                  <c:v>100000.0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576816880"/>
        <c:axId val="-576820432"/>
      </c:barChart>
      <c:catAx>
        <c:axId val="-576816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76820432"/>
        <c:crosses val="autoZero"/>
        <c:auto val="1"/>
        <c:lblAlgn val="ctr"/>
        <c:lblOffset val="100"/>
        <c:noMultiLvlLbl val="0"/>
      </c:catAx>
      <c:valAx>
        <c:axId val="-57682043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5768168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Access Time</c:v>
                </c:pt>
              </c:strCache>
            </c:strRef>
          </c:tx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0.5-2.5ns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50-70ns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mtClean="0"/>
                      <a:t>&lt;</a:t>
                    </a:r>
                    <a:r>
                      <a:rPr lang="en-US" baseline="0" smtClean="0"/>
                      <a:t> 0.1ms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 smtClean="0"/>
                      <a:t>3-12ms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SRAM</c:v>
                </c:pt>
                <c:pt idx="1">
                  <c:v>DRAM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50.0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576893776"/>
        <c:axId val="-576915264"/>
      </c:barChart>
      <c:catAx>
        <c:axId val="-576893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576915264"/>
        <c:crosses val="autoZero"/>
        <c:auto val="1"/>
        <c:lblAlgn val="ctr"/>
        <c:lblOffset val="100"/>
        <c:noMultiLvlLbl val="0"/>
      </c:catAx>
      <c:valAx>
        <c:axId val="-576915264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-576893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90C52-81CB-4B84-A3C6-FE5DD8AF74BE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5D0D7E00-374A-446F-B14B-A1EC4394274D}">
      <dgm:prSet phldrT="[Text]" custT="1"/>
      <dgm:spPr/>
      <dgm:t>
        <a:bodyPr/>
        <a:lstStyle/>
        <a:p>
          <a:endParaRPr lang="en-US" sz="2000" dirty="0" smtClean="0"/>
        </a:p>
        <a:p>
          <a:r>
            <a:rPr lang="en-US" sz="2000" dirty="0" smtClean="0"/>
            <a:t>CPU </a:t>
          </a:r>
        </a:p>
        <a:p>
          <a:r>
            <a:rPr lang="en-US" sz="2000" dirty="0" smtClean="0"/>
            <a:t>Registers</a:t>
          </a:r>
          <a:endParaRPr lang="en-US" sz="2000" dirty="0"/>
        </a:p>
      </dgm:t>
    </dgm:pt>
    <dgm:pt modelId="{ED32F739-444E-4BB2-80B3-1FE4482164EE}" type="parTrans" cxnId="{0FEBFEB6-7209-46A9-8401-8406902A5FBC}">
      <dgm:prSet/>
      <dgm:spPr/>
      <dgm:t>
        <a:bodyPr/>
        <a:lstStyle/>
        <a:p>
          <a:endParaRPr lang="en-US"/>
        </a:p>
      </dgm:t>
    </dgm:pt>
    <dgm:pt modelId="{5984C028-C724-49E4-A964-FAA8267C9493}" type="sibTrans" cxnId="{0FEBFEB6-7209-46A9-8401-8406902A5FBC}">
      <dgm:prSet/>
      <dgm:spPr/>
      <dgm:t>
        <a:bodyPr/>
        <a:lstStyle/>
        <a:p>
          <a:endParaRPr lang="en-US"/>
        </a:p>
      </dgm:t>
    </dgm:pt>
    <dgm:pt modelId="{E82D3985-54BB-4E16-8BB1-2A91CE4A9761}">
      <dgm:prSet phldrT="[Text]" custT="1"/>
      <dgm:spPr/>
      <dgm:t>
        <a:bodyPr/>
        <a:lstStyle/>
        <a:p>
          <a:r>
            <a:rPr lang="en-US" sz="2000" dirty="0" smtClean="0"/>
            <a:t>Processor Caches</a:t>
          </a:r>
          <a:endParaRPr lang="en-US" sz="2000" dirty="0"/>
        </a:p>
      </dgm:t>
    </dgm:pt>
    <dgm:pt modelId="{7E4B173B-106F-4764-8195-C7A0B0ADBDD8}" type="parTrans" cxnId="{C89AED7F-9E93-4CF6-A656-9720528CA1E8}">
      <dgm:prSet/>
      <dgm:spPr/>
      <dgm:t>
        <a:bodyPr/>
        <a:lstStyle/>
        <a:p>
          <a:endParaRPr lang="en-US"/>
        </a:p>
      </dgm:t>
    </dgm:pt>
    <dgm:pt modelId="{7D2196BA-C414-4D12-9A13-B07F6CB7B9F8}" type="sibTrans" cxnId="{C89AED7F-9E93-4CF6-A656-9720528CA1E8}">
      <dgm:prSet/>
      <dgm:spPr/>
      <dgm:t>
        <a:bodyPr/>
        <a:lstStyle/>
        <a:p>
          <a:endParaRPr lang="en-US"/>
        </a:p>
      </dgm:t>
    </dgm:pt>
    <dgm:pt modelId="{37F8CC9D-EEB1-4C72-A08F-1EB368C5D551}">
      <dgm:prSet phldrT="[Text]" custT="1"/>
      <dgm:spPr/>
      <dgm:t>
        <a:bodyPr/>
        <a:lstStyle/>
        <a:p>
          <a:r>
            <a:rPr lang="en-US" sz="2000" dirty="0" smtClean="0"/>
            <a:t>Main Memory</a:t>
          </a:r>
          <a:endParaRPr lang="en-US" sz="2000" dirty="0"/>
        </a:p>
      </dgm:t>
    </dgm:pt>
    <dgm:pt modelId="{9BE84E77-C84C-4735-A17F-80D8A5892E31}" type="parTrans" cxnId="{F73F1232-A00C-43C9-9A1D-2DBDECC4BFE9}">
      <dgm:prSet/>
      <dgm:spPr/>
      <dgm:t>
        <a:bodyPr/>
        <a:lstStyle/>
        <a:p>
          <a:endParaRPr lang="en-US"/>
        </a:p>
      </dgm:t>
    </dgm:pt>
    <dgm:pt modelId="{0710BC81-C6F8-4409-ABDB-62B7E64A2602}" type="sibTrans" cxnId="{F73F1232-A00C-43C9-9A1D-2DBDECC4BFE9}">
      <dgm:prSet/>
      <dgm:spPr/>
      <dgm:t>
        <a:bodyPr/>
        <a:lstStyle/>
        <a:p>
          <a:endParaRPr lang="en-US"/>
        </a:p>
      </dgm:t>
    </dgm:pt>
    <dgm:pt modelId="{DA992CE0-AEE6-4084-931C-4B793917E3C0}">
      <dgm:prSet phldrT="[Text]" custT="1"/>
      <dgm:spPr/>
      <dgm:t>
        <a:bodyPr/>
        <a:lstStyle/>
        <a:p>
          <a:r>
            <a:rPr lang="en-US" sz="2000" dirty="0" smtClean="0"/>
            <a:t>Secondary Memory (HDD, SSD)</a:t>
          </a:r>
          <a:endParaRPr lang="en-US" sz="2000" dirty="0"/>
        </a:p>
      </dgm:t>
    </dgm:pt>
    <dgm:pt modelId="{814F700A-7E67-4F63-B359-534CE53F5E7F}" type="parTrans" cxnId="{0C2F27B7-46B8-4B4E-AC5B-69B55E1C8CAD}">
      <dgm:prSet/>
      <dgm:spPr/>
      <dgm:t>
        <a:bodyPr/>
        <a:lstStyle/>
        <a:p>
          <a:endParaRPr lang="en-US"/>
        </a:p>
      </dgm:t>
    </dgm:pt>
    <dgm:pt modelId="{90FBA222-DF0A-44DC-B864-28AFC69642A3}" type="sibTrans" cxnId="{0C2F27B7-46B8-4B4E-AC5B-69B55E1C8CAD}">
      <dgm:prSet/>
      <dgm:spPr/>
      <dgm:t>
        <a:bodyPr/>
        <a:lstStyle/>
        <a:p>
          <a:endParaRPr lang="en-US"/>
        </a:p>
      </dgm:t>
    </dgm:pt>
    <dgm:pt modelId="{9B1530A9-09D4-4079-8694-B00BC39FFB80}" type="pres">
      <dgm:prSet presAssocID="{60890C52-81CB-4B84-A3C6-FE5DD8AF74BE}" presName="Name0" presStyleCnt="0">
        <dgm:presLayoutVars>
          <dgm:dir/>
          <dgm:animLvl val="lvl"/>
          <dgm:resizeHandles val="exact"/>
        </dgm:presLayoutVars>
      </dgm:prSet>
      <dgm:spPr/>
    </dgm:pt>
    <dgm:pt modelId="{3D17D1D1-C739-402D-92B6-010B30AF649C}" type="pres">
      <dgm:prSet presAssocID="{5D0D7E00-374A-446F-B14B-A1EC4394274D}" presName="Name8" presStyleCnt="0"/>
      <dgm:spPr/>
    </dgm:pt>
    <dgm:pt modelId="{4B12BF09-84B2-4F1D-B84F-0A43E41F736F}" type="pres">
      <dgm:prSet presAssocID="{5D0D7E00-374A-446F-B14B-A1EC4394274D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CD104-B94D-4709-83F8-3641E68ADDB4}" type="pres">
      <dgm:prSet presAssocID="{5D0D7E00-374A-446F-B14B-A1EC4394274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19FEE-506E-4880-81BC-951EC2767D5C}" type="pres">
      <dgm:prSet presAssocID="{E82D3985-54BB-4E16-8BB1-2A91CE4A9761}" presName="Name8" presStyleCnt="0"/>
      <dgm:spPr/>
    </dgm:pt>
    <dgm:pt modelId="{34A40204-8941-4E48-8E67-CB2F2C8366B0}" type="pres">
      <dgm:prSet presAssocID="{E82D3985-54BB-4E16-8BB1-2A91CE4A976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29F74-ACF4-4982-A406-299E23FD8E4C}" type="pres">
      <dgm:prSet presAssocID="{E82D3985-54BB-4E16-8BB1-2A91CE4A97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576F4E-57B6-428D-8F0C-1760630F2E0B}" type="pres">
      <dgm:prSet presAssocID="{37F8CC9D-EEB1-4C72-A08F-1EB368C5D551}" presName="Name8" presStyleCnt="0"/>
      <dgm:spPr/>
    </dgm:pt>
    <dgm:pt modelId="{7B47A723-5A58-4A1A-925A-2FE956782F70}" type="pres">
      <dgm:prSet presAssocID="{37F8CC9D-EEB1-4C72-A08F-1EB368C5D551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408453-2A93-4098-941B-61AFFBF342CF}" type="pres">
      <dgm:prSet presAssocID="{37F8CC9D-EEB1-4C72-A08F-1EB368C5D5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21115-D7AC-429B-9C4D-D8C9D7DBBD0C}" type="pres">
      <dgm:prSet presAssocID="{DA992CE0-AEE6-4084-931C-4B793917E3C0}" presName="Name8" presStyleCnt="0"/>
      <dgm:spPr/>
    </dgm:pt>
    <dgm:pt modelId="{27C143AC-F337-41C1-BC75-4FF66D94980A}" type="pres">
      <dgm:prSet presAssocID="{DA992CE0-AEE6-4084-931C-4B793917E3C0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510A05-CCEA-4FFF-BF22-91BEF32EEF35}" type="pres">
      <dgm:prSet presAssocID="{DA992CE0-AEE6-4084-931C-4B793917E3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9AED7F-9E93-4CF6-A656-9720528CA1E8}" srcId="{60890C52-81CB-4B84-A3C6-FE5DD8AF74BE}" destId="{E82D3985-54BB-4E16-8BB1-2A91CE4A9761}" srcOrd="1" destOrd="0" parTransId="{7E4B173B-106F-4764-8195-C7A0B0ADBDD8}" sibTransId="{7D2196BA-C414-4D12-9A13-B07F6CB7B9F8}"/>
    <dgm:cxn modelId="{6B867225-9303-4763-A3CA-B7407EEB2DB3}" type="presOf" srcId="{DA992CE0-AEE6-4084-931C-4B793917E3C0}" destId="{27C143AC-F337-41C1-BC75-4FF66D94980A}" srcOrd="0" destOrd="0" presId="urn:microsoft.com/office/officeart/2005/8/layout/pyramid1"/>
    <dgm:cxn modelId="{E43ED4F4-CB90-4861-B0D1-C07F8D4E4B47}" type="presOf" srcId="{37F8CC9D-EEB1-4C72-A08F-1EB368C5D551}" destId="{7B47A723-5A58-4A1A-925A-2FE956782F70}" srcOrd="0" destOrd="0" presId="urn:microsoft.com/office/officeart/2005/8/layout/pyramid1"/>
    <dgm:cxn modelId="{F73F1232-A00C-43C9-9A1D-2DBDECC4BFE9}" srcId="{60890C52-81CB-4B84-A3C6-FE5DD8AF74BE}" destId="{37F8CC9D-EEB1-4C72-A08F-1EB368C5D551}" srcOrd="2" destOrd="0" parTransId="{9BE84E77-C84C-4735-A17F-80D8A5892E31}" sibTransId="{0710BC81-C6F8-4409-ABDB-62B7E64A2602}"/>
    <dgm:cxn modelId="{585DBBCB-3B65-4395-8C65-E74E2497AB37}" type="presOf" srcId="{60890C52-81CB-4B84-A3C6-FE5DD8AF74BE}" destId="{9B1530A9-09D4-4079-8694-B00BC39FFB80}" srcOrd="0" destOrd="0" presId="urn:microsoft.com/office/officeart/2005/8/layout/pyramid1"/>
    <dgm:cxn modelId="{61ACA7B4-CEBF-45AA-9B70-A7F424A3A330}" type="presOf" srcId="{DA992CE0-AEE6-4084-931C-4B793917E3C0}" destId="{E8510A05-CCEA-4FFF-BF22-91BEF32EEF35}" srcOrd="1" destOrd="0" presId="urn:microsoft.com/office/officeart/2005/8/layout/pyramid1"/>
    <dgm:cxn modelId="{4728DC89-3E8B-4277-BDB5-27EA25AD39A3}" type="presOf" srcId="{37F8CC9D-EEB1-4C72-A08F-1EB368C5D551}" destId="{1E408453-2A93-4098-941B-61AFFBF342CF}" srcOrd="1" destOrd="0" presId="urn:microsoft.com/office/officeart/2005/8/layout/pyramid1"/>
    <dgm:cxn modelId="{0FEBFEB6-7209-46A9-8401-8406902A5FBC}" srcId="{60890C52-81CB-4B84-A3C6-FE5DD8AF74BE}" destId="{5D0D7E00-374A-446F-B14B-A1EC4394274D}" srcOrd="0" destOrd="0" parTransId="{ED32F739-444E-4BB2-80B3-1FE4482164EE}" sibTransId="{5984C028-C724-49E4-A964-FAA8267C9493}"/>
    <dgm:cxn modelId="{096F3EA1-302F-4E2D-9BE5-0065FD04B39E}" type="presOf" srcId="{E82D3985-54BB-4E16-8BB1-2A91CE4A9761}" destId="{34A40204-8941-4E48-8E67-CB2F2C8366B0}" srcOrd="0" destOrd="0" presId="urn:microsoft.com/office/officeart/2005/8/layout/pyramid1"/>
    <dgm:cxn modelId="{0C2F27B7-46B8-4B4E-AC5B-69B55E1C8CAD}" srcId="{60890C52-81CB-4B84-A3C6-FE5DD8AF74BE}" destId="{DA992CE0-AEE6-4084-931C-4B793917E3C0}" srcOrd="3" destOrd="0" parTransId="{814F700A-7E67-4F63-B359-534CE53F5E7F}" sibTransId="{90FBA222-DF0A-44DC-B864-28AFC69642A3}"/>
    <dgm:cxn modelId="{23196F29-9454-4739-A0AC-F38441ED7EC5}" type="presOf" srcId="{E82D3985-54BB-4E16-8BB1-2A91CE4A9761}" destId="{AD429F74-ACF4-4982-A406-299E23FD8E4C}" srcOrd="1" destOrd="0" presId="urn:microsoft.com/office/officeart/2005/8/layout/pyramid1"/>
    <dgm:cxn modelId="{6CE21094-62F9-49DE-85DC-D7C5707D089F}" type="presOf" srcId="{5D0D7E00-374A-446F-B14B-A1EC4394274D}" destId="{CB0CD104-B94D-4709-83F8-3641E68ADDB4}" srcOrd="1" destOrd="0" presId="urn:microsoft.com/office/officeart/2005/8/layout/pyramid1"/>
    <dgm:cxn modelId="{A881D27D-08EF-458D-84D1-7430EE6DDACF}" type="presOf" srcId="{5D0D7E00-374A-446F-B14B-A1EC4394274D}" destId="{4B12BF09-84B2-4F1D-B84F-0A43E41F736F}" srcOrd="0" destOrd="0" presId="urn:microsoft.com/office/officeart/2005/8/layout/pyramid1"/>
    <dgm:cxn modelId="{113DF3FA-87D6-4B55-97D3-1C439CA86FEB}" type="presParOf" srcId="{9B1530A9-09D4-4079-8694-B00BC39FFB80}" destId="{3D17D1D1-C739-402D-92B6-010B30AF649C}" srcOrd="0" destOrd="0" presId="urn:microsoft.com/office/officeart/2005/8/layout/pyramid1"/>
    <dgm:cxn modelId="{26627F1E-93C0-4349-94E2-F9EB6D54A414}" type="presParOf" srcId="{3D17D1D1-C739-402D-92B6-010B30AF649C}" destId="{4B12BF09-84B2-4F1D-B84F-0A43E41F736F}" srcOrd="0" destOrd="0" presId="urn:microsoft.com/office/officeart/2005/8/layout/pyramid1"/>
    <dgm:cxn modelId="{B0AFE767-3547-4A73-8FB9-3EA84E452D51}" type="presParOf" srcId="{3D17D1D1-C739-402D-92B6-010B30AF649C}" destId="{CB0CD104-B94D-4709-83F8-3641E68ADDB4}" srcOrd="1" destOrd="0" presId="urn:microsoft.com/office/officeart/2005/8/layout/pyramid1"/>
    <dgm:cxn modelId="{D479BCF5-3729-4061-B10C-D74D5DFD1B22}" type="presParOf" srcId="{9B1530A9-09D4-4079-8694-B00BC39FFB80}" destId="{63919FEE-506E-4880-81BC-951EC2767D5C}" srcOrd="1" destOrd="0" presId="urn:microsoft.com/office/officeart/2005/8/layout/pyramid1"/>
    <dgm:cxn modelId="{18E928E3-1D70-4159-95E2-BA9BBA438160}" type="presParOf" srcId="{63919FEE-506E-4880-81BC-951EC2767D5C}" destId="{34A40204-8941-4E48-8E67-CB2F2C8366B0}" srcOrd="0" destOrd="0" presId="urn:microsoft.com/office/officeart/2005/8/layout/pyramid1"/>
    <dgm:cxn modelId="{CFC7748E-129D-4860-BBA9-E5B0BDBDE664}" type="presParOf" srcId="{63919FEE-506E-4880-81BC-951EC2767D5C}" destId="{AD429F74-ACF4-4982-A406-299E23FD8E4C}" srcOrd="1" destOrd="0" presId="urn:microsoft.com/office/officeart/2005/8/layout/pyramid1"/>
    <dgm:cxn modelId="{2496D87C-51AC-420F-A8A5-13EE00D7A32E}" type="presParOf" srcId="{9B1530A9-09D4-4079-8694-B00BC39FFB80}" destId="{08576F4E-57B6-428D-8F0C-1760630F2E0B}" srcOrd="2" destOrd="0" presId="urn:microsoft.com/office/officeart/2005/8/layout/pyramid1"/>
    <dgm:cxn modelId="{76658AEE-E39C-41D0-B6A8-B06B7B8F0455}" type="presParOf" srcId="{08576F4E-57B6-428D-8F0C-1760630F2E0B}" destId="{7B47A723-5A58-4A1A-925A-2FE956782F70}" srcOrd="0" destOrd="0" presId="urn:microsoft.com/office/officeart/2005/8/layout/pyramid1"/>
    <dgm:cxn modelId="{243A3F12-099F-4E98-9E74-19B0A8910580}" type="presParOf" srcId="{08576F4E-57B6-428D-8F0C-1760630F2E0B}" destId="{1E408453-2A93-4098-941B-61AFFBF342CF}" srcOrd="1" destOrd="0" presId="urn:microsoft.com/office/officeart/2005/8/layout/pyramid1"/>
    <dgm:cxn modelId="{DCB956AA-7A8E-4025-B94D-7DD1F095847B}" type="presParOf" srcId="{9B1530A9-09D4-4079-8694-B00BC39FFB80}" destId="{84421115-D7AC-429B-9C4D-D8C9D7DBBD0C}" srcOrd="3" destOrd="0" presId="urn:microsoft.com/office/officeart/2005/8/layout/pyramid1"/>
    <dgm:cxn modelId="{CB54F29C-028F-4E86-ACCC-2D28D0580572}" type="presParOf" srcId="{84421115-D7AC-429B-9C4D-D8C9D7DBBD0C}" destId="{27C143AC-F337-41C1-BC75-4FF66D94980A}" srcOrd="0" destOrd="0" presId="urn:microsoft.com/office/officeart/2005/8/layout/pyramid1"/>
    <dgm:cxn modelId="{CBC22759-169F-4311-9491-456B3DACF19C}" type="presParOf" srcId="{84421115-D7AC-429B-9C4D-D8C9D7DBBD0C}" destId="{E8510A05-CCEA-4FFF-BF22-91BEF32EEF35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14F7FF-4983-3742-99D6-595E467D9580}" type="doc">
      <dgm:prSet loTypeId="urn:microsoft.com/office/officeart/2005/8/layout/arrow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9D8AAC-9B7E-414A-836B-8BF5EBB68CBF}">
      <dgm:prSet phldrT="[Text]"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70E0BE11-87BA-7D44-ACF4-14F3BB2F6972}" type="parTrans" cxnId="{5218F048-526D-BD45-BDD4-A9E86A398707}">
      <dgm:prSet/>
      <dgm:spPr/>
      <dgm:t>
        <a:bodyPr/>
        <a:lstStyle/>
        <a:p>
          <a:endParaRPr lang="en-US"/>
        </a:p>
      </dgm:t>
    </dgm:pt>
    <dgm:pt modelId="{019DF0B1-E874-B54C-B62E-77896D0206CA}" type="sibTrans" cxnId="{5218F048-526D-BD45-BDD4-A9E86A398707}">
      <dgm:prSet/>
      <dgm:spPr/>
      <dgm:t>
        <a:bodyPr/>
        <a:lstStyle/>
        <a:p>
          <a:endParaRPr lang="en-US"/>
        </a:p>
      </dgm:t>
    </dgm:pt>
    <dgm:pt modelId="{06B1D103-2AA2-5741-8C02-822B825525BA}">
      <dgm:prSet phldrT="[Text]"/>
      <dgm:spPr/>
      <dgm:t>
        <a:bodyPr/>
        <a:lstStyle/>
        <a:p>
          <a:r>
            <a:rPr lang="en-US" dirty="0" smtClean="0"/>
            <a:t>Secondary Memory</a:t>
          </a:r>
          <a:endParaRPr lang="en-US" dirty="0"/>
        </a:p>
      </dgm:t>
    </dgm:pt>
    <dgm:pt modelId="{156321DA-88F9-354E-95E7-D0F7C496C50E}" type="parTrans" cxnId="{C13ADE02-824E-2C4E-ADD7-C11C21E9887F}">
      <dgm:prSet/>
      <dgm:spPr/>
      <dgm:t>
        <a:bodyPr/>
        <a:lstStyle/>
        <a:p>
          <a:endParaRPr lang="en-US"/>
        </a:p>
      </dgm:t>
    </dgm:pt>
    <dgm:pt modelId="{37FA1740-0D7B-664A-8B94-3CEFD1C009C5}" type="sibTrans" cxnId="{C13ADE02-824E-2C4E-ADD7-C11C21E9887F}">
      <dgm:prSet/>
      <dgm:spPr/>
      <dgm:t>
        <a:bodyPr/>
        <a:lstStyle/>
        <a:p>
          <a:endParaRPr lang="en-US"/>
        </a:p>
      </dgm:t>
    </dgm:pt>
    <dgm:pt modelId="{6D99815B-F8C0-9A44-9488-5E8EBF884219}" type="pres">
      <dgm:prSet presAssocID="{EB14F7FF-4983-3742-99D6-595E467D9580}" presName="diagram" presStyleCnt="0">
        <dgm:presLayoutVars>
          <dgm:dir/>
          <dgm:resizeHandles val="exact"/>
        </dgm:presLayoutVars>
      </dgm:prSet>
      <dgm:spPr/>
    </dgm:pt>
    <dgm:pt modelId="{EF829B8D-AC7B-8047-887E-E825B1077902}" type="pres">
      <dgm:prSet presAssocID="{AD9D8AAC-9B7E-414A-836B-8BF5EBB68CBF}" presName="arrow" presStyleLbl="node1" presStyleIdx="0" presStyleCnt="2">
        <dgm:presLayoutVars>
          <dgm:bulletEnabled val="1"/>
        </dgm:presLayoutVars>
      </dgm:prSet>
      <dgm:spPr/>
    </dgm:pt>
    <dgm:pt modelId="{21A09CA9-6E9C-C640-A515-F8C5EC4BB9E1}" type="pres">
      <dgm:prSet presAssocID="{06B1D103-2AA2-5741-8C02-822B825525BA}" presName="arrow" presStyleLbl="node1" presStyleIdx="1" presStyleCnt="2" custRadScaleRad="85659" custRadScaleInc="960">
        <dgm:presLayoutVars>
          <dgm:bulletEnabled val="1"/>
        </dgm:presLayoutVars>
      </dgm:prSet>
      <dgm:spPr/>
    </dgm:pt>
  </dgm:ptLst>
  <dgm:cxnLst>
    <dgm:cxn modelId="{C13ADE02-824E-2C4E-ADD7-C11C21E9887F}" srcId="{EB14F7FF-4983-3742-99D6-595E467D9580}" destId="{06B1D103-2AA2-5741-8C02-822B825525BA}" srcOrd="1" destOrd="0" parTransId="{156321DA-88F9-354E-95E7-D0F7C496C50E}" sibTransId="{37FA1740-0D7B-664A-8B94-3CEFD1C009C5}"/>
    <dgm:cxn modelId="{8B4F99D4-ECC2-1140-B30B-2EB7EE79C145}" type="presOf" srcId="{06B1D103-2AA2-5741-8C02-822B825525BA}" destId="{21A09CA9-6E9C-C640-A515-F8C5EC4BB9E1}" srcOrd="0" destOrd="0" presId="urn:microsoft.com/office/officeart/2005/8/layout/arrow5"/>
    <dgm:cxn modelId="{8CDB3F7A-07C4-834C-9EEE-451EA6E283F3}" type="presOf" srcId="{AD9D8AAC-9B7E-414A-836B-8BF5EBB68CBF}" destId="{EF829B8D-AC7B-8047-887E-E825B1077902}" srcOrd="0" destOrd="0" presId="urn:microsoft.com/office/officeart/2005/8/layout/arrow5"/>
    <dgm:cxn modelId="{5218F048-526D-BD45-BDD4-A9E86A398707}" srcId="{EB14F7FF-4983-3742-99D6-595E467D9580}" destId="{AD9D8AAC-9B7E-414A-836B-8BF5EBB68CBF}" srcOrd="0" destOrd="0" parTransId="{70E0BE11-87BA-7D44-ACF4-14F3BB2F6972}" sibTransId="{019DF0B1-E874-B54C-B62E-77896D0206CA}"/>
    <dgm:cxn modelId="{994F0838-5816-7445-A92E-DD8E81F365E4}" type="presOf" srcId="{EB14F7FF-4983-3742-99D6-595E467D9580}" destId="{6D99815B-F8C0-9A44-9488-5E8EBF884219}" srcOrd="0" destOrd="0" presId="urn:microsoft.com/office/officeart/2005/8/layout/arrow5"/>
    <dgm:cxn modelId="{42188750-AB5E-3840-987A-648AE0760F66}" type="presParOf" srcId="{6D99815B-F8C0-9A44-9488-5E8EBF884219}" destId="{EF829B8D-AC7B-8047-887E-E825B1077902}" srcOrd="0" destOrd="0" presId="urn:microsoft.com/office/officeart/2005/8/layout/arrow5"/>
    <dgm:cxn modelId="{AF0F3BBC-035A-3D4D-8301-6C04A535340C}" type="presParOf" srcId="{6D99815B-F8C0-9A44-9488-5E8EBF884219}" destId="{21A09CA9-6E9C-C640-A515-F8C5EC4BB9E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5CB90-32A9-49EA-8DA3-69E2BE34F0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6DA94D8-9CC7-4F7F-A503-E5832E592CC3}">
      <dgm:prSet phldrT="[Text]"/>
      <dgm:spPr/>
      <dgm:t>
        <a:bodyPr/>
        <a:lstStyle/>
        <a:p>
          <a:r>
            <a:rPr lang="en-US" dirty="0" smtClean="0"/>
            <a:t>Hard disk drive</a:t>
          </a:r>
          <a:endParaRPr lang="en-US" dirty="0"/>
        </a:p>
      </dgm:t>
    </dgm:pt>
    <dgm:pt modelId="{840E5BDA-CD4B-44A4-9794-E5DA879F4084}" type="parTrans" cxnId="{9D316890-2094-4298-BBD7-B2D1F1054D4D}">
      <dgm:prSet/>
      <dgm:spPr/>
      <dgm:t>
        <a:bodyPr/>
        <a:lstStyle/>
        <a:p>
          <a:endParaRPr lang="en-US"/>
        </a:p>
      </dgm:t>
    </dgm:pt>
    <dgm:pt modelId="{5C1B5018-757B-4503-927E-3B89451FA88A}" type="sibTrans" cxnId="{9D316890-2094-4298-BBD7-B2D1F1054D4D}">
      <dgm:prSet/>
      <dgm:spPr/>
      <dgm:t>
        <a:bodyPr/>
        <a:lstStyle/>
        <a:p>
          <a:endParaRPr lang="en-US"/>
        </a:p>
      </dgm:t>
    </dgm:pt>
    <dgm:pt modelId="{753D31DF-35AE-4CF2-92A3-9D294D5C6C16}">
      <dgm:prSet phldrT="[Text]"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ED5D1C34-210B-4439-9A2B-D84A09974BD6}" type="parTrans" cxnId="{8254AA1A-0082-4161-B21F-C6521536EFAE}">
      <dgm:prSet/>
      <dgm:spPr/>
      <dgm:t>
        <a:bodyPr/>
        <a:lstStyle/>
        <a:p>
          <a:endParaRPr lang="en-US"/>
        </a:p>
      </dgm:t>
    </dgm:pt>
    <dgm:pt modelId="{BBF93356-0120-4E9F-9113-AA0C681ECECF}" type="sibTrans" cxnId="{8254AA1A-0082-4161-B21F-C6521536EFAE}">
      <dgm:prSet/>
      <dgm:spPr/>
      <dgm:t>
        <a:bodyPr/>
        <a:lstStyle/>
        <a:p>
          <a:endParaRPr lang="en-US"/>
        </a:p>
      </dgm:t>
    </dgm:pt>
    <dgm:pt modelId="{9A7D07CA-90C8-43B4-9145-E6BDD90C6D28}">
      <dgm:prSet phldrT="[Text]"/>
      <dgm:spPr/>
      <dgm:t>
        <a:bodyPr/>
        <a:lstStyle/>
        <a:p>
          <a:r>
            <a:rPr lang="en-US" dirty="0" smtClean="0"/>
            <a:t>Processor cache</a:t>
          </a:r>
          <a:endParaRPr lang="en-US" dirty="0"/>
        </a:p>
      </dgm:t>
    </dgm:pt>
    <dgm:pt modelId="{706E19D1-9A27-4B82-B15B-CE281970FE8C}" type="parTrans" cxnId="{53C6EBE3-9451-4F53-950A-331E58EBCEFE}">
      <dgm:prSet/>
      <dgm:spPr/>
      <dgm:t>
        <a:bodyPr/>
        <a:lstStyle/>
        <a:p>
          <a:endParaRPr lang="en-US"/>
        </a:p>
      </dgm:t>
    </dgm:pt>
    <dgm:pt modelId="{70D4F8B1-A006-4061-828B-7A6156C61E42}" type="sibTrans" cxnId="{53C6EBE3-9451-4F53-950A-331E58EBCEFE}">
      <dgm:prSet/>
      <dgm:spPr/>
      <dgm:t>
        <a:bodyPr/>
        <a:lstStyle/>
        <a:p>
          <a:endParaRPr lang="en-US"/>
        </a:p>
      </dgm:t>
    </dgm:pt>
    <dgm:pt modelId="{62155BAB-EAB5-43BF-9D72-A03DD8ADEB02}">
      <dgm:prSet phldrT="[Text]"/>
      <dgm:spPr/>
      <dgm:t>
        <a:bodyPr/>
        <a:lstStyle/>
        <a:p>
          <a:r>
            <a:rPr lang="en-US" dirty="0" smtClean="0"/>
            <a:t>Processor registers</a:t>
          </a:r>
          <a:endParaRPr lang="en-US" dirty="0"/>
        </a:p>
      </dgm:t>
    </dgm:pt>
    <dgm:pt modelId="{61BB3E03-524C-46BD-BEC7-5F1F526E2D17}" type="parTrans" cxnId="{5A5C7532-0458-4594-B68B-12211901801B}">
      <dgm:prSet/>
      <dgm:spPr/>
      <dgm:t>
        <a:bodyPr/>
        <a:lstStyle/>
        <a:p>
          <a:endParaRPr lang="en-US"/>
        </a:p>
      </dgm:t>
    </dgm:pt>
    <dgm:pt modelId="{C309DEDD-B33E-46B8-B7A3-7EBD8992F9CD}" type="sibTrans" cxnId="{5A5C7532-0458-4594-B68B-12211901801B}">
      <dgm:prSet/>
      <dgm:spPr/>
      <dgm:t>
        <a:bodyPr/>
        <a:lstStyle/>
        <a:p>
          <a:endParaRPr lang="en-US"/>
        </a:p>
      </dgm:t>
    </dgm:pt>
    <dgm:pt modelId="{19C1C4C7-8D5F-4CFF-B521-2E096E4D477B}" type="pres">
      <dgm:prSet presAssocID="{3A65CB90-32A9-49EA-8DA3-69E2BE34F0E0}" presName="Name0" presStyleCnt="0">
        <dgm:presLayoutVars>
          <dgm:dir/>
          <dgm:resizeHandles val="exact"/>
        </dgm:presLayoutVars>
      </dgm:prSet>
      <dgm:spPr/>
    </dgm:pt>
    <dgm:pt modelId="{02ED549F-A9FD-47DF-9FF6-A343636E1A77}" type="pres">
      <dgm:prSet presAssocID="{D6DA94D8-9CC7-4F7F-A503-E5832E592CC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AD353-E69B-40D2-9B6D-FB647D55B1B9}" type="pres">
      <dgm:prSet presAssocID="{5C1B5018-757B-4503-927E-3B89451FA88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B201862-FBCC-4796-BD8A-E35B8E4386F2}" type="pres">
      <dgm:prSet presAssocID="{5C1B5018-757B-4503-927E-3B89451FA88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597F46F-5C12-42AD-9713-53A1AB01C70A}" type="pres">
      <dgm:prSet presAssocID="{753D31DF-35AE-4CF2-92A3-9D294D5C6C1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C07A8-A1A6-43FA-98B7-416296856D74}" type="pres">
      <dgm:prSet presAssocID="{BBF93356-0120-4E9F-9113-AA0C681ECE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29645D5-7CDE-4E6D-9119-6C2738159572}" type="pres">
      <dgm:prSet presAssocID="{BBF93356-0120-4E9F-9113-AA0C681ECEC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E4B93AD-0E66-44B9-AFF5-61F621229802}" type="pres">
      <dgm:prSet presAssocID="{9A7D07CA-90C8-43B4-9145-E6BDD90C6D2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2C9CE-62C4-44DD-B930-0F37A440E027}" type="pres">
      <dgm:prSet presAssocID="{70D4F8B1-A006-4061-828B-7A6156C61E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80423B6-830B-432C-835D-284E69CF165B}" type="pres">
      <dgm:prSet presAssocID="{70D4F8B1-A006-4061-828B-7A6156C61E4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3AD3E7A-9FA5-4AEA-A398-0788430172FD}" type="pres">
      <dgm:prSet presAssocID="{62155BAB-EAB5-43BF-9D72-A03DD8ADEB0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C6EBE3-9451-4F53-950A-331E58EBCEFE}" srcId="{3A65CB90-32A9-49EA-8DA3-69E2BE34F0E0}" destId="{9A7D07CA-90C8-43B4-9145-E6BDD90C6D28}" srcOrd="2" destOrd="0" parTransId="{706E19D1-9A27-4B82-B15B-CE281970FE8C}" sibTransId="{70D4F8B1-A006-4061-828B-7A6156C61E42}"/>
    <dgm:cxn modelId="{8BA697AB-F555-45F7-8253-AFECCE8FAE43}" type="presOf" srcId="{9A7D07CA-90C8-43B4-9145-E6BDD90C6D28}" destId="{AE4B93AD-0E66-44B9-AFF5-61F621229802}" srcOrd="0" destOrd="0" presId="urn:microsoft.com/office/officeart/2005/8/layout/process1"/>
    <dgm:cxn modelId="{B840D209-D422-458B-9476-D23E1222CC11}" type="presOf" srcId="{753D31DF-35AE-4CF2-92A3-9D294D5C6C16}" destId="{1597F46F-5C12-42AD-9713-53A1AB01C70A}" srcOrd="0" destOrd="0" presId="urn:microsoft.com/office/officeart/2005/8/layout/process1"/>
    <dgm:cxn modelId="{9D316890-2094-4298-BBD7-B2D1F1054D4D}" srcId="{3A65CB90-32A9-49EA-8DA3-69E2BE34F0E0}" destId="{D6DA94D8-9CC7-4F7F-A503-E5832E592CC3}" srcOrd="0" destOrd="0" parTransId="{840E5BDA-CD4B-44A4-9794-E5DA879F4084}" sibTransId="{5C1B5018-757B-4503-927E-3B89451FA88A}"/>
    <dgm:cxn modelId="{2700C297-1ACF-47FF-8D12-4B7C8128A4A5}" type="presOf" srcId="{3A65CB90-32A9-49EA-8DA3-69E2BE34F0E0}" destId="{19C1C4C7-8D5F-4CFF-B521-2E096E4D477B}" srcOrd="0" destOrd="0" presId="urn:microsoft.com/office/officeart/2005/8/layout/process1"/>
    <dgm:cxn modelId="{1DD3837B-274E-4BB8-AD69-03B0049D763D}" type="presOf" srcId="{5C1B5018-757B-4503-927E-3B89451FA88A}" destId="{5B201862-FBCC-4796-BD8A-E35B8E4386F2}" srcOrd="1" destOrd="0" presId="urn:microsoft.com/office/officeart/2005/8/layout/process1"/>
    <dgm:cxn modelId="{18C98EC9-DC3B-4A2C-B265-681C9F43C819}" type="presOf" srcId="{D6DA94D8-9CC7-4F7F-A503-E5832E592CC3}" destId="{02ED549F-A9FD-47DF-9FF6-A343636E1A77}" srcOrd="0" destOrd="0" presId="urn:microsoft.com/office/officeart/2005/8/layout/process1"/>
    <dgm:cxn modelId="{5A5C7532-0458-4594-B68B-12211901801B}" srcId="{3A65CB90-32A9-49EA-8DA3-69E2BE34F0E0}" destId="{62155BAB-EAB5-43BF-9D72-A03DD8ADEB02}" srcOrd="3" destOrd="0" parTransId="{61BB3E03-524C-46BD-BEC7-5F1F526E2D17}" sibTransId="{C309DEDD-B33E-46B8-B7A3-7EBD8992F9CD}"/>
    <dgm:cxn modelId="{535CD6A6-4AFA-4F40-B1D8-6090E8EF257D}" type="presOf" srcId="{5C1B5018-757B-4503-927E-3B89451FA88A}" destId="{7AEAD353-E69B-40D2-9B6D-FB647D55B1B9}" srcOrd="0" destOrd="0" presId="urn:microsoft.com/office/officeart/2005/8/layout/process1"/>
    <dgm:cxn modelId="{ECF2476F-1F50-4158-9189-82FF143DDFFF}" type="presOf" srcId="{70D4F8B1-A006-4061-828B-7A6156C61E42}" destId="{080423B6-830B-432C-835D-284E69CF165B}" srcOrd="1" destOrd="0" presId="urn:microsoft.com/office/officeart/2005/8/layout/process1"/>
    <dgm:cxn modelId="{A4C8C336-FC9A-4C9A-8A30-6EEDDC58FF14}" type="presOf" srcId="{BBF93356-0120-4E9F-9113-AA0C681ECECF}" destId="{238C07A8-A1A6-43FA-98B7-416296856D74}" srcOrd="0" destOrd="0" presId="urn:microsoft.com/office/officeart/2005/8/layout/process1"/>
    <dgm:cxn modelId="{00CF1462-8084-4404-8E88-8EC100E3281D}" type="presOf" srcId="{70D4F8B1-A006-4061-828B-7A6156C61E42}" destId="{66F2C9CE-62C4-44DD-B930-0F37A440E027}" srcOrd="0" destOrd="0" presId="urn:microsoft.com/office/officeart/2005/8/layout/process1"/>
    <dgm:cxn modelId="{8254AA1A-0082-4161-B21F-C6521536EFAE}" srcId="{3A65CB90-32A9-49EA-8DA3-69E2BE34F0E0}" destId="{753D31DF-35AE-4CF2-92A3-9D294D5C6C16}" srcOrd="1" destOrd="0" parTransId="{ED5D1C34-210B-4439-9A2B-D84A09974BD6}" sibTransId="{BBF93356-0120-4E9F-9113-AA0C681ECECF}"/>
    <dgm:cxn modelId="{27204222-3DD9-4C6C-84A3-BC58FA458615}" type="presOf" srcId="{62155BAB-EAB5-43BF-9D72-A03DD8ADEB02}" destId="{13AD3E7A-9FA5-4AEA-A398-0788430172FD}" srcOrd="0" destOrd="0" presId="urn:microsoft.com/office/officeart/2005/8/layout/process1"/>
    <dgm:cxn modelId="{ACD95E06-7EC0-41ED-86ED-8A9F43C5C773}" type="presOf" srcId="{BBF93356-0120-4E9F-9113-AA0C681ECECF}" destId="{F29645D5-7CDE-4E6D-9119-6C2738159572}" srcOrd="1" destOrd="0" presId="urn:microsoft.com/office/officeart/2005/8/layout/process1"/>
    <dgm:cxn modelId="{E572B58F-2577-4EC9-8585-CE9CFAFCAD82}" type="presParOf" srcId="{19C1C4C7-8D5F-4CFF-B521-2E096E4D477B}" destId="{02ED549F-A9FD-47DF-9FF6-A343636E1A77}" srcOrd="0" destOrd="0" presId="urn:microsoft.com/office/officeart/2005/8/layout/process1"/>
    <dgm:cxn modelId="{E343F20F-93B2-4398-AE33-99443E15945A}" type="presParOf" srcId="{19C1C4C7-8D5F-4CFF-B521-2E096E4D477B}" destId="{7AEAD353-E69B-40D2-9B6D-FB647D55B1B9}" srcOrd="1" destOrd="0" presId="urn:microsoft.com/office/officeart/2005/8/layout/process1"/>
    <dgm:cxn modelId="{82433B80-E665-4B3E-9465-99450B692C85}" type="presParOf" srcId="{7AEAD353-E69B-40D2-9B6D-FB647D55B1B9}" destId="{5B201862-FBCC-4796-BD8A-E35B8E4386F2}" srcOrd="0" destOrd="0" presId="urn:microsoft.com/office/officeart/2005/8/layout/process1"/>
    <dgm:cxn modelId="{4D6125D3-B30C-43A6-A3F0-9B1558054B43}" type="presParOf" srcId="{19C1C4C7-8D5F-4CFF-B521-2E096E4D477B}" destId="{1597F46F-5C12-42AD-9713-53A1AB01C70A}" srcOrd="2" destOrd="0" presId="urn:microsoft.com/office/officeart/2005/8/layout/process1"/>
    <dgm:cxn modelId="{D1193281-3FBD-4DEA-9FFB-72E2400A94EB}" type="presParOf" srcId="{19C1C4C7-8D5F-4CFF-B521-2E096E4D477B}" destId="{238C07A8-A1A6-43FA-98B7-416296856D74}" srcOrd="3" destOrd="0" presId="urn:microsoft.com/office/officeart/2005/8/layout/process1"/>
    <dgm:cxn modelId="{283F7B29-2072-49BD-B41B-72EA3ED01CAD}" type="presParOf" srcId="{238C07A8-A1A6-43FA-98B7-416296856D74}" destId="{F29645D5-7CDE-4E6D-9119-6C2738159572}" srcOrd="0" destOrd="0" presId="urn:microsoft.com/office/officeart/2005/8/layout/process1"/>
    <dgm:cxn modelId="{F8B73A82-1CC9-45AF-B598-EFCBD946FA4B}" type="presParOf" srcId="{19C1C4C7-8D5F-4CFF-B521-2E096E4D477B}" destId="{AE4B93AD-0E66-44B9-AFF5-61F621229802}" srcOrd="4" destOrd="0" presId="urn:microsoft.com/office/officeart/2005/8/layout/process1"/>
    <dgm:cxn modelId="{E97F5042-FC40-4C17-8B6E-484D516DE5F6}" type="presParOf" srcId="{19C1C4C7-8D5F-4CFF-B521-2E096E4D477B}" destId="{66F2C9CE-62C4-44DD-B930-0F37A440E027}" srcOrd="5" destOrd="0" presId="urn:microsoft.com/office/officeart/2005/8/layout/process1"/>
    <dgm:cxn modelId="{D638FB21-089C-44C6-AAA8-A7A36D36E3E4}" type="presParOf" srcId="{66F2C9CE-62C4-44DD-B930-0F37A440E027}" destId="{080423B6-830B-432C-835D-284E69CF165B}" srcOrd="0" destOrd="0" presId="urn:microsoft.com/office/officeart/2005/8/layout/process1"/>
    <dgm:cxn modelId="{567AB99E-ABC3-46E9-B694-65FC75D437AC}" type="presParOf" srcId="{19C1C4C7-8D5F-4CFF-B521-2E096E4D477B}" destId="{13AD3E7A-9FA5-4AEA-A398-0788430172F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5CB90-32A9-49EA-8DA3-69E2BE34F0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6DA94D8-9CC7-4F7F-A503-E5832E592CC3}">
      <dgm:prSet phldrT="[Text]"/>
      <dgm:spPr/>
      <dgm:t>
        <a:bodyPr/>
        <a:lstStyle/>
        <a:p>
          <a:r>
            <a:rPr lang="en-US" smtClean="0"/>
            <a:t>Hard disk </a:t>
          </a:r>
          <a:r>
            <a:rPr lang="en-US" dirty="0" smtClean="0"/>
            <a:t>drive</a:t>
          </a:r>
          <a:endParaRPr lang="en-US" dirty="0"/>
        </a:p>
      </dgm:t>
    </dgm:pt>
    <dgm:pt modelId="{840E5BDA-CD4B-44A4-9794-E5DA879F4084}" type="parTrans" cxnId="{9D316890-2094-4298-BBD7-B2D1F1054D4D}">
      <dgm:prSet/>
      <dgm:spPr/>
      <dgm:t>
        <a:bodyPr/>
        <a:lstStyle/>
        <a:p>
          <a:endParaRPr lang="en-US"/>
        </a:p>
      </dgm:t>
    </dgm:pt>
    <dgm:pt modelId="{5C1B5018-757B-4503-927E-3B89451FA88A}" type="sibTrans" cxnId="{9D316890-2094-4298-BBD7-B2D1F1054D4D}">
      <dgm:prSet/>
      <dgm:spPr/>
      <dgm:t>
        <a:bodyPr/>
        <a:lstStyle/>
        <a:p>
          <a:endParaRPr lang="en-US"/>
        </a:p>
      </dgm:t>
    </dgm:pt>
    <dgm:pt modelId="{753D31DF-35AE-4CF2-92A3-9D294D5C6C16}">
      <dgm:prSet phldrT="[Text]"/>
      <dgm:spPr/>
      <dgm:t>
        <a:bodyPr/>
        <a:lstStyle/>
        <a:p>
          <a:r>
            <a:rPr lang="en-US" dirty="0" smtClean="0"/>
            <a:t>Main Memory</a:t>
          </a:r>
        </a:p>
        <a:p>
          <a:endParaRPr lang="en-US" dirty="0"/>
        </a:p>
      </dgm:t>
    </dgm:pt>
    <dgm:pt modelId="{ED5D1C34-210B-4439-9A2B-D84A09974BD6}" type="parTrans" cxnId="{8254AA1A-0082-4161-B21F-C6521536EFAE}">
      <dgm:prSet/>
      <dgm:spPr/>
      <dgm:t>
        <a:bodyPr/>
        <a:lstStyle/>
        <a:p>
          <a:endParaRPr lang="en-US"/>
        </a:p>
      </dgm:t>
    </dgm:pt>
    <dgm:pt modelId="{BBF93356-0120-4E9F-9113-AA0C681ECECF}" type="sibTrans" cxnId="{8254AA1A-0082-4161-B21F-C6521536EFAE}">
      <dgm:prSet/>
      <dgm:spPr/>
      <dgm:t>
        <a:bodyPr/>
        <a:lstStyle/>
        <a:p>
          <a:endParaRPr lang="en-US"/>
        </a:p>
      </dgm:t>
    </dgm:pt>
    <dgm:pt modelId="{9A7D07CA-90C8-43B4-9145-E6BDD90C6D28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706E19D1-9A27-4B82-B15B-CE281970FE8C}" type="parTrans" cxnId="{53C6EBE3-9451-4F53-950A-331E58EBCEFE}">
      <dgm:prSet/>
      <dgm:spPr/>
      <dgm:t>
        <a:bodyPr/>
        <a:lstStyle/>
        <a:p>
          <a:endParaRPr lang="en-US"/>
        </a:p>
      </dgm:t>
    </dgm:pt>
    <dgm:pt modelId="{70D4F8B1-A006-4061-828B-7A6156C61E42}" type="sibTrans" cxnId="{53C6EBE3-9451-4F53-950A-331E58EBCEFE}">
      <dgm:prSet/>
      <dgm:spPr/>
      <dgm:t>
        <a:bodyPr/>
        <a:lstStyle/>
        <a:p>
          <a:endParaRPr lang="en-US"/>
        </a:p>
      </dgm:t>
    </dgm:pt>
    <dgm:pt modelId="{62155BAB-EAB5-43BF-9D72-A03DD8ADEB02}">
      <dgm:prSet phldrT="[Text]"/>
      <dgm:spPr/>
      <dgm:t>
        <a:bodyPr/>
        <a:lstStyle/>
        <a:p>
          <a:r>
            <a:rPr lang="en-US" dirty="0" smtClean="0"/>
            <a:t>Registers</a:t>
          </a:r>
          <a:endParaRPr lang="en-US" dirty="0"/>
        </a:p>
      </dgm:t>
    </dgm:pt>
    <dgm:pt modelId="{61BB3E03-524C-46BD-BEC7-5F1F526E2D17}" type="parTrans" cxnId="{5A5C7532-0458-4594-B68B-12211901801B}">
      <dgm:prSet/>
      <dgm:spPr/>
      <dgm:t>
        <a:bodyPr/>
        <a:lstStyle/>
        <a:p>
          <a:endParaRPr lang="en-US"/>
        </a:p>
      </dgm:t>
    </dgm:pt>
    <dgm:pt modelId="{C309DEDD-B33E-46B8-B7A3-7EBD8992F9CD}" type="sibTrans" cxnId="{5A5C7532-0458-4594-B68B-12211901801B}">
      <dgm:prSet/>
      <dgm:spPr/>
      <dgm:t>
        <a:bodyPr/>
        <a:lstStyle/>
        <a:p>
          <a:endParaRPr lang="en-US"/>
        </a:p>
      </dgm:t>
    </dgm:pt>
    <dgm:pt modelId="{19C1C4C7-8D5F-4CFF-B521-2E096E4D477B}" type="pres">
      <dgm:prSet presAssocID="{3A65CB90-32A9-49EA-8DA3-69E2BE34F0E0}" presName="Name0" presStyleCnt="0">
        <dgm:presLayoutVars>
          <dgm:dir/>
          <dgm:resizeHandles val="exact"/>
        </dgm:presLayoutVars>
      </dgm:prSet>
      <dgm:spPr/>
    </dgm:pt>
    <dgm:pt modelId="{02ED549F-A9FD-47DF-9FF6-A343636E1A77}" type="pres">
      <dgm:prSet presAssocID="{D6DA94D8-9CC7-4F7F-A503-E5832E592CC3}" presName="node" presStyleLbl="node1" presStyleIdx="0" presStyleCnt="4" custScaleY="491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AD353-E69B-40D2-9B6D-FB647D55B1B9}" type="pres">
      <dgm:prSet presAssocID="{5C1B5018-757B-4503-927E-3B89451FA88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B201862-FBCC-4796-BD8A-E35B8E4386F2}" type="pres">
      <dgm:prSet presAssocID="{5C1B5018-757B-4503-927E-3B89451FA88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597F46F-5C12-42AD-9713-53A1AB01C70A}" type="pres">
      <dgm:prSet presAssocID="{753D31DF-35AE-4CF2-92A3-9D294D5C6C16}" presName="node" presStyleLbl="node1" presStyleIdx="1" presStyleCnt="4" custScaleY="296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C07A8-A1A6-43FA-98B7-416296856D74}" type="pres">
      <dgm:prSet presAssocID="{BBF93356-0120-4E9F-9113-AA0C681ECECF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29645D5-7CDE-4E6D-9119-6C2738159572}" type="pres">
      <dgm:prSet presAssocID="{BBF93356-0120-4E9F-9113-AA0C681ECEC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E4B93AD-0E66-44B9-AFF5-61F621229802}" type="pres">
      <dgm:prSet presAssocID="{9A7D07CA-90C8-43B4-9145-E6BDD90C6D28}" presName="node" presStyleLbl="node1" presStyleIdx="2" presStyleCnt="4" custScaleY="967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2C9CE-62C4-44DD-B930-0F37A440E027}" type="pres">
      <dgm:prSet presAssocID="{70D4F8B1-A006-4061-828B-7A6156C61E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080423B6-830B-432C-835D-284E69CF165B}" type="pres">
      <dgm:prSet presAssocID="{70D4F8B1-A006-4061-828B-7A6156C61E4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3AD3E7A-9FA5-4AEA-A398-0788430172FD}" type="pres">
      <dgm:prSet presAssocID="{62155BAB-EAB5-43BF-9D72-A03DD8ADEB02}" presName="node" presStyleLbl="node1" presStyleIdx="3" presStyleCnt="4" custScaleY="579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A9C3E1-E200-4090-85B7-B5B2E08163DC}" type="presOf" srcId="{3A65CB90-32A9-49EA-8DA3-69E2BE34F0E0}" destId="{19C1C4C7-8D5F-4CFF-B521-2E096E4D477B}" srcOrd="0" destOrd="0" presId="urn:microsoft.com/office/officeart/2005/8/layout/process1"/>
    <dgm:cxn modelId="{6B5B2895-CC16-4909-9809-D70013BF7E5E}" type="presOf" srcId="{9A7D07CA-90C8-43B4-9145-E6BDD90C6D28}" destId="{AE4B93AD-0E66-44B9-AFF5-61F621229802}" srcOrd="0" destOrd="0" presId="urn:microsoft.com/office/officeart/2005/8/layout/process1"/>
    <dgm:cxn modelId="{2555F4EE-9213-45E3-BC04-D6784E8A88A9}" type="presOf" srcId="{BBF93356-0120-4E9F-9113-AA0C681ECECF}" destId="{F29645D5-7CDE-4E6D-9119-6C2738159572}" srcOrd="1" destOrd="0" presId="urn:microsoft.com/office/officeart/2005/8/layout/process1"/>
    <dgm:cxn modelId="{F0BF40B0-9526-4CA2-B809-DEE30622B481}" type="presOf" srcId="{62155BAB-EAB5-43BF-9D72-A03DD8ADEB02}" destId="{13AD3E7A-9FA5-4AEA-A398-0788430172FD}" srcOrd="0" destOrd="0" presId="urn:microsoft.com/office/officeart/2005/8/layout/process1"/>
    <dgm:cxn modelId="{53C6EBE3-9451-4F53-950A-331E58EBCEFE}" srcId="{3A65CB90-32A9-49EA-8DA3-69E2BE34F0E0}" destId="{9A7D07CA-90C8-43B4-9145-E6BDD90C6D28}" srcOrd="2" destOrd="0" parTransId="{706E19D1-9A27-4B82-B15B-CE281970FE8C}" sibTransId="{70D4F8B1-A006-4061-828B-7A6156C61E42}"/>
    <dgm:cxn modelId="{8254AA1A-0082-4161-B21F-C6521536EFAE}" srcId="{3A65CB90-32A9-49EA-8DA3-69E2BE34F0E0}" destId="{753D31DF-35AE-4CF2-92A3-9D294D5C6C16}" srcOrd="1" destOrd="0" parTransId="{ED5D1C34-210B-4439-9A2B-D84A09974BD6}" sibTransId="{BBF93356-0120-4E9F-9113-AA0C681ECECF}"/>
    <dgm:cxn modelId="{C0D90911-6C95-4889-849D-22FA8B577C2F}" type="presOf" srcId="{5C1B5018-757B-4503-927E-3B89451FA88A}" destId="{7AEAD353-E69B-40D2-9B6D-FB647D55B1B9}" srcOrd="0" destOrd="0" presId="urn:microsoft.com/office/officeart/2005/8/layout/process1"/>
    <dgm:cxn modelId="{39FE23D9-8762-4089-A62D-650FCC3EAAF9}" type="presOf" srcId="{753D31DF-35AE-4CF2-92A3-9D294D5C6C16}" destId="{1597F46F-5C12-42AD-9713-53A1AB01C70A}" srcOrd="0" destOrd="0" presId="urn:microsoft.com/office/officeart/2005/8/layout/process1"/>
    <dgm:cxn modelId="{5A5C7532-0458-4594-B68B-12211901801B}" srcId="{3A65CB90-32A9-49EA-8DA3-69E2BE34F0E0}" destId="{62155BAB-EAB5-43BF-9D72-A03DD8ADEB02}" srcOrd="3" destOrd="0" parTransId="{61BB3E03-524C-46BD-BEC7-5F1F526E2D17}" sibTransId="{C309DEDD-B33E-46B8-B7A3-7EBD8992F9CD}"/>
    <dgm:cxn modelId="{D8429F83-0FB2-47FC-B727-C7DF7B4E1D11}" type="presOf" srcId="{5C1B5018-757B-4503-927E-3B89451FA88A}" destId="{5B201862-FBCC-4796-BD8A-E35B8E4386F2}" srcOrd="1" destOrd="0" presId="urn:microsoft.com/office/officeart/2005/8/layout/process1"/>
    <dgm:cxn modelId="{7DC7DB6F-82C2-40EF-BC22-E34E3BE81E8D}" type="presOf" srcId="{D6DA94D8-9CC7-4F7F-A503-E5832E592CC3}" destId="{02ED549F-A9FD-47DF-9FF6-A343636E1A77}" srcOrd="0" destOrd="0" presId="urn:microsoft.com/office/officeart/2005/8/layout/process1"/>
    <dgm:cxn modelId="{BA5B758D-C759-4563-B07A-FE0A4F042FD6}" type="presOf" srcId="{BBF93356-0120-4E9F-9113-AA0C681ECECF}" destId="{238C07A8-A1A6-43FA-98B7-416296856D74}" srcOrd="0" destOrd="0" presId="urn:microsoft.com/office/officeart/2005/8/layout/process1"/>
    <dgm:cxn modelId="{1FF13E01-8669-4DA2-91D1-ED594F2FE733}" type="presOf" srcId="{70D4F8B1-A006-4061-828B-7A6156C61E42}" destId="{66F2C9CE-62C4-44DD-B930-0F37A440E027}" srcOrd="0" destOrd="0" presId="urn:microsoft.com/office/officeart/2005/8/layout/process1"/>
    <dgm:cxn modelId="{B1D3A7FD-E902-4743-B3FF-165ED09F304A}" type="presOf" srcId="{70D4F8B1-A006-4061-828B-7A6156C61E42}" destId="{080423B6-830B-432C-835D-284E69CF165B}" srcOrd="1" destOrd="0" presId="urn:microsoft.com/office/officeart/2005/8/layout/process1"/>
    <dgm:cxn modelId="{9D316890-2094-4298-BBD7-B2D1F1054D4D}" srcId="{3A65CB90-32A9-49EA-8DA3-69E2BE34F0E0}" destId="{D6DA94D8-9CC7-4F7F-A503-E5832E592CC3}" srcOrd="0" destOrd="0" parTransId="{840E5BDA-CD4B-44A4-9794-E5DA879F4084}" sibTransId="{5C1B5018-757B-4503-927E-3B89451FA88A}"/>
    <dgm:cxn modelId="{6543253F-F4EB-4E16-8AB3-8B37B49DBA57}" type="presParOf" srcId="{19C1C4C7-8D5F-4CFF-B521-2E096E4D477B}" destId="{02ED549F-A9FD-47DF-9FF6-A343636E1A77}" srcOrd="0" destOrd="0" presId="urn:microsoft.com/office/officeart/2005/8/layout/process1"/>
    <dgm:cxn modelId="{2062A0D6-7774-48E3-BFB2-9A1C12A6964C}" type="presParOf" srcId="{19C1C4C7-8D5F-4CFF-B521-2E096E4D477B}" destId="{7AEAD353-E69B-40D2-9B6D-FB647D55B1B9}" srcOrd="1" destOrd="0" presId="urn:microsoft.com/office/officeart/2005/8/layout/process1"/>
    <dgm:cxn modelId="{6BDB7B9A-9ECC-4A24-AE70-B19531DC35E3}" type="presParOf" srcId="{7AEAD353-E69B-40D2-9B6D-FB647D55B1B9}" destId="{5B201862-FBCC-4796-BD8A-E35B8E4386F2}" srcOrd="0" destOrd="0" presId="urn:microsoft.com/office/officeart/2005/8/layout/process1"/>
    <dgm:cxn modelId="{57116CF2-8CB0-4234-A5B6-BBB8DD0C72A8}" type="presParOf" srcId="{19C1C4C7-8D5F-4CFF-B521-2E096E4D477B}" destId="{1597F46F-5C12-42AD-9713-53A1AB01C70A}" srcOrd="2" destOrd="0" presId="urn:microsoft.com/office/officeart/2005/8/layout/process1"/>
    <dgm:cxn modelId="{FBDD9BF0-24F1-4054-B1E2-586C7B6C4900}" type="presParOf" srcId="{19C1C4C7-8D5F-4CFF-B521-2E096E4D477B}" destId="{238C07A8-A1A6-43FA-98B7-416296856D74}" srcOrd="3" destOrd="0" presId="urn:microsoft.com/office/officeart/2005/8/layout/process1"/>
    <dgm:cxn modelId="{9F8E6F88-33EE-43F2-8380-C5A801E08FCC}" type="presParOf" srcId="{238C07A8-A1A6-43FA-98B7-416296856D74}" destId="{F29645D5-7CDE-4E6D-9119-6C2738159572}" srcOrd="0" destOrd="0" presId="urn:microsoft.com/office/officeart/2005/8/layout/process1"/>
    <dgm:cxn modelId="{2AA66F9D-071D-4E9A-AC92-28950AFC49D5}" type="presParOf" srcId="{19C1C4C7-8D5F-4CFF-B521-2E096E4D477B}" destId="{AE4B93AD-0E66-44B9-AFF5-61F621229802}" srcOrd="4" destOrd="0" presId="urn:microsoft.com/office/officeart/2005/8/layout/process1"/>
    <dgm:cxn modelId="{50DEDCFD-27B6-431F-BD69-23894691B366}" type="presParOf" srcId="{19C1C4C7-8D5F-4CFF-B521-2E096E4D477B}" destId="{66F2C9CE-62C4-44DD-B930-0F37A440E027}" srcOrd="5" destOrd="0" presId="urn:microsoft.com/office/officeart/2005/8/layout/process1"/>
    <dgm:cxn modelId="{115DB460-0F4C-4339-B950-0689E419800A}" type="presParOf" srcId="{66F2C9CE-62C4-44DD-B930-0F37A440E027}" destId="{080423B6-830B-432C-835D-284E69CF165B}" srcOrd="0" destOrd="0" presId="urn:microsoft.com/office/officeart/2005/8/layout/process1"/>
    <dgm:cxn modelId="{9A0A54FD-D3D2-4478-AC87-2DE5FAE11CE4}" type="presParOf" srcId="{19C1C4C7-8D5F-4CFF-B521-2E096E4D477B}" destId="{13AD3E7A-9FA5-4AEA-A398-0788430172F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CACB29-656E-4C4C-B8FC-37E998D1197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79D011-AA52-4388-84DB-1EFFA7D0E7EA}">
      <dgm:prSet phldrT="[Text]"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AB8F4E2D-3D4C-40DA-8C40-6A97A339411E}" type="parTrans" cxnId="{C9E9525C-68E7-4566-BF1E-8279F6B4C330}">
      <dgm:prSet/>
      <dgm:spPr/>
      <dgm:t>
        <a:bodyPr/>
        <a:lstStyle/>
        <a:p>
          <a:endParaRPr lang="en-US"/>
        </a:p>
      </dgm:t>
    </dgm:pt>
    <dgm:pt modelId="{6465341C-D8F5-4AC5-905E-FAEBB4798C11}" type="sibTrans" cxnId="{C9E9525C-68E7-4566-BF1E-8279F6B4C330}">
      <dgm:prSet/>
      <dgm:spPr/>
      <dgm:t>
        <a:bodyPr/>
        <a:lstStyle/>
        <a:p>
          <a:endParaRPr lang="en-US"/>
        </a:p>
      </dgm:t>
    </dgm:pt>
    <dgm:pt modelId="{14B76099-528C-4BED-9111-ECD044CC02ED}">
      <dgm:prSet phldrT="[Text]"/>
      <dgm:spPr/>
      <dgm:t>
        <a:bodyPr/>
        <a:lstStyle/>
        <a:p>
          <a:r>
            <a:rPr lang="en-US" dirty="0" smtClean="0"/>
            <a:t>L3 Cache</a:t>
          </a:r>
          <a:endParaRPr lang="en-US" dirty="0"/>
        </a:p>
      </dgm:t>
    </dgm:pt>
    <dgm:pt modelId="{CA354926-EF8E-4F7F-82AD-FEA1B5FE77FC}" type="parTrans" cxnId="{51A68C54-836E-4CF9-A42A-7AAFD7BD6E65}">
      <dgm:prSet/>
      <dgm:spPr/>
      <dgm:t>
        <a:bodyPr/>
        <a:lstStyle/>
        <a:p>
          <a:endParaRPr lang="en-US"/>
        </a:p>
      </dgm:t>
    </dgm:pt>
    <dgm:pt modelId="{A937F964-64A1-4D09-9A07-905B0A687984}" type="sibTrans" cxnId="{51A68C54-836E-4CF9-A42A-7AAFD7BD6E65}">
      <dgm:prSet/>
      <dgm:spPr/>
      <dgm:t>
        <a:bodyPr/>
        <a:lstStyle/>
        <a:p>
          <a:endParaRPr lang="en-US"/>
        </a:p>
      </dgm:t>
    </dgm:pt>
    <dgm:pt modelId="{F6B1D63B-8553-4A0A-BFFF-8F9CB1F104A6}">
      <dgm:prSet phldrT="[Text]"/>
      <dgm:spPr/>
      <dgm:t>
        <a:bodyPr/>
        <a:lstStyle/>
        <a:p>
          <a:r>
            <a:rPr lang="en-US" dirty="0" smtClean="0"/>
            <a:t>L2 Cache</a:t>
          </a:r>
          <a:endParaRPr lang="en-US" dirty="0"/>
        </a:p>
      </dgm:t>
    </dgm:pt>
    <dgm:pt modelId="{88424BED-056B-42F6-816F-0170AF6E5F77}" type="parTrans" cxnId="{280575A4-4EBD-4C47-A2E0-48B21725D4E8}">
      <dgm:prSet/>
      <dgm:spPr/>
      <dgm:t>
        <a:bodyPr/>
        <a:lstStyle/>
        <a:p>
          <a:endParaRPr lang="en-US"/>
        </a:p>
      </dgm:t>
    </dgm:pt>
    <dgm:pt modelId="{DF239EC4-E5CC-47FE-8606-2603051FA30C}" type="sibTrans" cxnId="{280575A4-4EBD-4C47-A2E0-48B21725D4E8}">
      <dgm:prSet/>
      <dgm:spPr/>
      <dgm:t>
        <a:bodyPr/>
        <a:lstStyle/>
        <a:p>
          <a:endParaRPr lang="en-US"/>
        </a:p>
      </dgm:t>
    </dgm:pt>
    <dgm:pt modelId="{6C7821E2-5EE4-43C8-9999-8B1DA22C4691}">
      <dgm:prSet phldrT="[Text]"/>
      <dgm:spPr/>
      <dgm:t>
        <a:bodyPr/>
        <a:lstStyle/>
        <a:p>
          <a:r>
            <a:rPr lang="en-US" dirty="0" smtClean="0"/>
            <a:t>L1 Cache</a:t>
          </a:r>
          <a:endParaRPr lang="en-US" dirty="0"/>
        </a:p>
      </dgm:t>
    </dgm:pt>
    <dgm:pt modelId="{5443245E-45B4-4441-A774-2B96DF346486}" type="parTrans" cxnId="{64C18F3F-9798-4475-9F62-3BE5DDB3DE54}">
      <dgm:prSet/>
      <dgm:spPr/>
      <dgm:t>
        <a:bodyPr/>
        <a:lstStyle/>
        <a:p>
          <a:endParaRPr lang="en-US"/>
        </a:p>
      </dgm:t>
    </dgm:pt>
    <dgm:pt modelId="{71449403-5787-48CC-BF32-443951AEE9EC}" type="sibTrans" cxnId="{64C18F3F-9798-4475-9F62-3BE5DDB3DE54}">
      <dgm:prSet/>
      <dgm:spPr/>
      <dgm:t>
        <a:bodyPr/>
        <a:lstStyle/>
        <a:p>
          <a:endParaRPr lang="en-US"/>
        </a:p>
      </dgm:t>
    </dgm:pt>
    <dgm:pt modelId="{EA349301-8727-4B5C-ACA4-7236D0E409C8}">
      <dgm:prSet phldrT="[Text]"/>
      <dgm:spPr/>
      <dgm:t>
        <a:bodyPr/>
        <a:lstStyle/>
        <a:p>
          <a:r>
            <a:rPr lang="en-US" dirty="0" smtClean="0"/>
            <a:t>Processor Registers</a:t>
          </a:r>
          <a:endParaRPr lang="en-US" dirty="0"/>
        </a:p>
      </dgm:t>
    </dgm:pt>
    <dgm:pt modelId="{CAB1BBCD-E2B2-4E5A-84FA-AE4EC505C6DE}" type="parTrans" cxnId="{67B38F4F-DC92-449D-AF78-4323F604C99A}">
      <dgm:prSet/>
      <dgm:spPr/>
      <dgm:t>
        <a:bodyPr/>
        <a:lstStyle/>
        <a:p>
          <a:endParaRPr lang="en-US"/>
        </a:p>
      </dgm:t>
    </dgm:pt>
    <dgm:pt modelId="{B35938D3-F8B8-4786-873F-0CBD407C0A0F}" type="sibTrans" cxnId="{67B38F4F-DC92-449D-AF78-4323F604C99A}">
      <dgm:prSet/>
      <dgm:spPr/>
      <dgm:t>
        <a:bodyPr/>
        <a:lstStyle/>
        <a:p>
          <a:endParaRPr lang="en-US"/>
        </a:p>
      </dgm:t>
    </dgm:pt>
    <dgm:pt modelId="{A620B86C-5861-40C3-9100-28CFDA11ACED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11F811D5-5B2B-4D15-90E8-553A3F3F80EB}" type="parTrans" cxnId="{429F4CD0-7187-430E-8FC4-AF712BAE8561}">
      <dgm:prSet/>
      <dgm:spPr/>
      <dgm:t>
        <a:bodyPr/>
        <a:lstStyle/>
        <a:p>
          <a:endParaRPr lang="en-US"/>
        </a:p>
      </dgm:t>
    </dgm:pt>
    <dgm:pt modelId="{A173CAE0-8233-40B6-91F6-32B9C2EFBF98}" type="sibTrans" cxnId="{429F4CD0-7187-430E-8FC4-AF712BAE8561}">
      <dgm:prSet/>
      <dgm:spPr/>
      <dgm:t>
        <a:bodyPr/>
        <a:lstStyle/>
        <a:p>
          <a:endParaRPr lang="en-US"/>
        </a:p>
      </dgm:t>
    </dgm:pt>
    <dgm:pt modelId="{1F73F4C4-95B5-4D5F-8447-014463CEFA74}" type="pres">
      <dgm:prSet presAssocID="{74CACB29-656E-4C4C-B8FC-37E998D1197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F55FCC-1B94-4C9C-BDD4-A0E438B2F621}" type="pres">
      <dgm:prSet presAssocID="{74CACB29-656E-4C4C-B8FC-37E998D11977}" presName="arrow" presStyleLbl="bgShp" presStyleIdx="0" presStyleCnt="1"/>
      <dgm:spPr/>
    </dgm:pt>
    <dgm:pt modelId="{8CA7F007-4414-4495-A1A9-82BADA0270E2}" type="pres">
      <dgm:prSet presAssocID="{74CACB29-656E-4C4C-B8FC-37E998D11977}" presName="linearProcess" presStyleCnt="0"/>
      <dgm:spPr/>
    </dgm:pt>
    <dgm:pt modelId="{2C0BBC5B-23A5-431E-97D2-F604F07C6234}" type="pres">
      <dgm:prSet presAssocID="{4D79D011-AA52-4388-84DB-1EFFA7D0E7E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BCBDF-8523-48CF-A307-ACC9574FD658}" type="pres">
      <dgm:prSet presAssocID="{6465341C-D8F5-4AC5-905E-FAEBB4798C11}" presName="sibTrans" presStyleCnt="0"/>
      <dgm:spPr/>
    </dgm:pt>
    <dgm:pt modelId="{2ACBB491-2198-4523-A7E5-F90D65744286}" type="pres">
      <dgm:prSet presAssocID="{14B76099-528C-4BED-9111-ECD044CC02ED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C6D0F-7110-4232-90F5-030AC161C1A7}" type="pres">
      <dgm:prSet presAssocID="{A937F964-64A1-4D09-9A07-905B0A687984}" presName="sibTrans" presStyleCnt="0"/>
      <dgm:spPr/>
    </dgm:pt>
    <dgm:pt modelId="{5120E348-02DF-43D0-A2E0-6352B4C5F26B}" type="pres">
      <dgm:prSet presAssocID="{F6B1D63B-8553-4A0A-BFFF-8F9CB1F104A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5245-A903-4149-B91A-C10360449449}" type="pres">
      <dgm:prSet presAssocID="{DF239EC4-E5CC-47FE-8606-2603051FA30C}" presName="sibTrans" presStyleCnt="0"/>
      <dgm:spPr/>
    </dgm:pt>
    <dgm:pt modelId="{D509BB50-6B76-4665-8AA5-7054F7490044}" type="pres">
      <dgm:prSet presAssocID="{6C7821E2-5EE4-43C8-9999-8B1DA22C469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C5B37-B21A-4DD2-AF30-82F9A12DDC97}" type="pres">
      <dgm:prSet presAssocID="{71449403-5787-48CC-BF32-443951AEE9EC}" presName="sibTrans" presStyleCnt="0"/>
      <dgm:spPr/>
    </dgm:pt>
    <dgm:pt modelId="{6542DE70-13C5-4BFA-850B-9E280567B48B}" type="pres">
      <dgm:prSet presAssocID="{EA349301-8727-4B5C-ACA4-7236D0E409C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43949-2E76-4D5C-90D7-849D388AF2B1}" type="pres">
      <dgm:prSet presAssocID="{B35938D3-F8B8-4786-873F-0CBD407C0A0F}" presName="sibTrans" presStyleCnt="0"/>
      <dgm:spPr/>
    </dgm:pt>
    <dgm:pt modelId="{D6FB84C8-4D60-4E93-A2C4-D698ACDC7DA5}" type="pres">
      <dgm:prSet presAssocID="{A620B86C-5861-40C3-9100-28CFDA11ACED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0CD2CD-1B3A-435B-A7DA-F0E344F3E52B}" type="presOf" srcId="{EA349301-8727-4B5C-ACA4-7236D0E409C8}" destId="{6542DE70-13C5-4BFA-850B-9E280567B48B}" srcOrd="0" destOrd="0" presId="urn:microsoft.com/office/officeart/2005/8/layout/hProcess9"/>
    <dgm:cxn modelId="{64C18F3F-9798-4475-9F62-3BE5DDB3DE54}" srcId="{74CACB29-656E-4C4C-B8FC-37E998D11977}" destId="{6C7821E2-5EE4-43C8-9999-8B1DA22C4691}" srcOrd="3" destOrd="0" parTransId="{5443245E-45B4-4441-A774-2B96DF346486}" sibTransId="{71449403-5787-48CC-BF32-443951AEE9EC}"/>
    <dgm:cxn modelId="{842E7CE6-A942-4855-9EE8-D2635F90014C}" type="presOf" srcId="{6C7821E2-5EE4-43C8-9999-8B1DA22C4691}" destId="{D509BB50-6B76-4665-8AA5-7054F7490044}" srcOrd="0" destOrd="0" presId="urn:microsoft.com/office/officeart/2005/8/layout/hProcess9"/>
    <dgm:cxn modelId="{1532FE94-A98A-4AEF-ACDC-378F1BD0114D}" type="presOf" srcId="{74CACB29-656E-4C4C-B8FC-37E998D11977}" destId="{1F73F4C4-95B5-4D5F-8447-014463CEFA74}" srcOrd="0" destOrd="0" presId="urn:microsoft.com/office/officeart/2005/8/layout/hProcess9"/>
    <dgm:cxn modelId="{280575A4-4EBD-4C47-A2E0-48B21725D4E8}" srcId="{74CACB29-656E-4C4C-B8FC-37E998D11977}" destId="{F6B1D63B-8553-4A0A-BFFF-8F9CB1F104A6}" srcOrd="2" destOrd="0" parTransId="{88424BED-056B-42F6-816F-0170AF6E5F77}" sibTransId="{DF239EC4-E5CC-47FE-8606-2603051FA30C}"/>
    <dgm:cxn modelId="{D261798A-B147-4DD8-A448-3A26B146FF46}" type="presOf" srcId="{F6B1D63B-8553-4A0A-BFFF-8F9CB1F104A6}" destId="{5120E348-02DF-43D0-A2E0-6352B4C5F26B}" srcOrd="0" destOrd="0" presId="urn:microsoft.com/office/officeart/2005/8/layout/hProcess9"/>
    <dgm:cxn modelId="{C9E9525C-68E7-4566-BF1E-8279F6B4C330}" srcId="{74CACB29-656E-4C4C-B8FC-37E998D11977}" destId="{4D79D011-AA52-4388-84DB-1EFFA7D0E7EA}" srcOrd="0" destOrd="0" parTransId="{AB8F4E2D-3D4C-40DA-8C40-6A97A339411E}" sibTransId="{6465341C-D8F5-4AC5-905E-FAEBB4798C11}"/>
    <dgm:cxn modelId="{67B38F4F-DC92-449D-AF78-4323F604C99A}" srcId="{74CACB29-656E-4C4C-B8FC-37E998D11977}" destId="{EA349301-8727-4B5C-ACA4-7236D0E409C8}" srcOrd="4" destOrd="0" parTransId="{CAB1BBCD-E2B2-4E5A-84FA-AE4EC505C6DE}" sibTransId="{B35938D3-F8B8-4786-873F-0CBD407C0A0F}"/>
    <dgm:cxn modelId="{DD542348-F046-4508-828C-16B27900A31D}" type="presOf" srcId="{14B76099-528C-4BED-9111-ECD044CC02ED}" destId="{2ACBB491-2198-4523-A7E5-F90D65744286}" srcOrd="0" destOrd="0" presId="urn:microsoft.com/office/officeart/2005/8/layout/hProcess9"/>
    <dgm:cxn modelId="{25D28004-2B38-4A1C-843D-302956CC6C2B}" type="presOf" srcId="{4D79D011-AA52-4388-84DB-1EFFA7D0E7EA}" destId="{2C0BBC5B-23A5-431E-97D2-F604F07C6234}" srcOrd="0" destOrd="0" presId="urn:microsoft.com/office/officeart/2005/8/layout/hProcess9"/>
    <dgm:cxn modelId="{51A68C54-836E-4CF9-A42A-7AAFD7BD6E65}" srcId="{74CACB29-656E-4C4C-B8FC-37E998D11977}" destId="{14B76099-528C-4BED-9111-ECD044CC02ED}" srcOrd="1" destOrd="0" parTransId="{CA354926-EF8E-4F7F-82AD-FEA1B5FE77FC}" sibTransId="{A937F964-64A1-4D09-9A07-905B0A687984}"/>
    <dgm:cxn modelId="{429F4CD0-7187-430E-8FC4-AF712BAE8561}" srcId="{74CACB29-656E-4C4C-B8FC-37E998D11977}" destId="{A620B86C-5861-40C3-9100-28CFDA11ACED}" srcOrd="5" destOrd="0" parTransId="{11F811D5-5B2B-4D15-90E8-553A3F3F80EB}" sibTransId="{A173CAE0-8233-40B6-91F6-32B9C2EFBF98}"/>
    <dgm:cxn modelId="{EE12F24C-DB82-4CEA-9D95-608661433298}" type="presOf" srcId="{A620B86C-5861-40C3-9100-28CFDA11ACED}" destId="{D6FB84C8-4D60-4E93-A2C4-D698ACDC7DA5}" srcOrd="0" destOrd="0" presId="urn:microsoft.com/office/officeart/2005/8/layout/hProcess9"/>
    <dgm:cxn modelId="{CC1812C4-8B6A-4288-BA61-0302C9732AB3}" type="presParOf" srcId="{1F73F4C4-95B5-4D5F-8447-014463CEFA74}" destId="{BEF55FCC-1B94-4C9C-BDD4-A0E438B2F621}" srcOrd="0" destOrd="0" presId="urn:microsoft.com/office/officeart/2005/8/layout/hProcess9"/>
    <dgm:cxn modelId="{07824937-F9E7-4388-AF18-645CF987227D}" type="presParOf" srcId="{1F73F4C4-95B5-4D5F-8447-014463CEFA74}" destId="{8CA7F007-4414-4495-A1A9-82BADA0270E2}" srcOrd="1" destOrd="0" presId="urn:microsoft.com/office/officeart/2005/8/layout/hProcess9"/>
    <dgm:cxn modelId="{BCA2EFDB-8EAE-4B37-B1CC-501A00FE4EC6}" type="presParOf" srcId="{8CA7F007-4414-4495-A1A9-82BADA0270E2}" destId="{2C0BBC5B-23A5-431E-97D2-F604F07C6234}" srcOrd="0" destOrd="0" presId="urn:microsoft.com/office/officeart/2005/8/layout/hProcess9"/>
    <dgm:cxn modelId="{9A4F83E0-889E-49F6-8754-318D6485823B}" type="presParOf" srcId="{8CA7F007-4414-4495-A1A9-82BADA0270E2}" destId="{6C9BCBDF-8523-48CF-A307-ACC9574FD658}" srcOrd="1" destOrd="0" presId="urn:microsoft.com/office/officeart/2005/8/layout/hProcess9"/>
    <dgm:cxn modelId="{864758C8-892C-45AB-8475-0FDDA446CDA9}" type="presParOf" srcId="{8CA7F007-4414-4495-A1A9-82BADA0270E2}" destId="{2ACBB491-2198-4523-A7E5-F90D65744286}" srcOrd="2" destOrd="0" presId="urn:microsoft.com/office/officeart/2005/8/layout/hProcess9"/>
    <dgm:cxn modelId="{FE645B38-0C4D-4AA9-BE1A-ED430337A35E}" type="presParOf" srcId="{8CA7F007-4414-4495-A1A9-82BADA0270E2}" destId="{0C9C6D0F-7110-4232-90F5-030AC161C1A7}" srcOrd="3" destOrd="0" presId="urn:microsoft.com/office/officeart/2005/8/layout/hProcess9"/>
    <dgm:cxn modelId="{46899051-E74D-45D3-A28A-89919CA189C1}" type="presParOf" srcId="{8CA7F007-4414-4495-A1A9-82BADA0270E2}" destId="{5120E348-02DF-43D0-A2E0-6352B4C5F26B}" srcOrd="4" destOrd="0" presId="urn:microsoft.com/office/officeart/2005/8/layout/hProcess9"/>
    <dgm:cxn modelId="{6F33B1FE-2020-4C84-8A01-9048D3C012ED}" type="presParOf" srcId="{8CA7F007-4414-4495-A1A9-82BADA0270E2}" destId="{98525245-A903-4149-B91A-C10360449449}" srcOrd="5" destOrd="0" presId="urn:microsoft.com/office/officeart/2005/8/layout/hProcess9"/>
    <dgm:cxn modelId="{22194137-885C-4D26-A3BF-58A48EDD7DC5}" type="presParOf" srcId="{8CA7F007-4414-4495-A1A9-82BADA0270E2}" destId="{D509BB50-6B76-4665-8AA5-7054F7490044}" srcOrd="6" destOrd="0" presId="urn:microsoft.com/office/officeart/2005/8/layout/hProcess9"/>
    <dgm:cxn modelId="{7BAB9770-0196-4641-9F9C-232B38AE83EF}" type="presParOf" srcId="{8CA7F007-4414-4495-A1A9-82BADA0270E2}" destId="{3FFC5B37-B21A-4DD2-AF30-82F9A12DDC97}" srcOrd="7" destOrd="0" presId="urn:microsoft.com/office/officeart/2005/8/layout/hProcess9"/>
    <dgm:cxn modelId="{AFA93457-AD3F-469C-B7D9-6A3A9190C151}" type="presParOf" srcId="{8CA7F007-4414-4495-A1A9-82BADA0270E2}" destId="{6542DE70-13C5-4BFA-850B-9E280567B48B}" srcOrd="8" destOrd="0" presId="urn:microsoft.com/office/officeart/2005/8/layout/hProcess9"/>
    <dgm:cxn modelId="{6015BD46-6094-4912-BBFC-D647BAECC22D}" type="presParOf" srcId="{8CA7F007-4414-4495-A1A9-82BADA0270E2}" destId="{9DC43949-2E76-4D5C-90D7-849D388AF2B1}" srcOrd="9" destOrd="0" presId="urn:microsoft.com/office/officeart/2005/8/layout/hProcess9"/>
    <dgm:cxn modelId="{D6279C2E-ED85-42F5-A109-4F68E8707587}" type="presParOf" srcId="{8CA7F007-4414-4495-A1A9-82BADA0270E2}" destId="{D6FB84C8-4D60-4E93-A2C4-D698ACDC7DA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5AF362-DDEC-CD44-8C23-311E972898AD}" type="doc">
      <dgm:prSet loTypeId="urn:microsoft.com/office/officeart/2005/8/layout/cycle3" loCatId="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737672-62DD-B34A-BD1F-5C76587303EE}">
      <dgm:prSet phldrT="[Text]"/>
      <dgm:spPr/>
      <dgm:t>
        <a:bodyPr/>
        <a:lstStyle/>
        <a:p>
          <a:r>
            <a:rPr lang="en-US" dirty="0" smtClean="0"/>
            <a:t>Request a memory address</a:t>
          </a:r>
          <a:endParaRPr lang="en-US" dirty="0"/>
        </a:p>
      </dgm:t>
    </dgm:pt>
    <dgm:pt modelId="{DE6BD5FF-A31B-654F-9FF0-31C5102FC4C4}" type="parTrans" cxnId="{6D471AFC-EA53-D042-AE8E-DEDA9B0C8BD3}">
      <dgm:prSet/>
      <dgm:spPr/>
      <dgm:t>
        <a:bodyPr/>
        <a:lstStyle/>
        <a:p>
          <a:endParaRPr lang="en-US"/>
        </a:p>
      </dgm:t>
    </dgm:pt>
    <dgm:pt modelId="{1C9156BF-2580-A54A-811A-67EB0E2B8FF6}" type="sibTrans" cxnId="{6D471AFC-EA53-D042-AE8E-DEDA9B0C8BD3}">
      <dgm:prSet/>
      <dgm:spPr/>
      <dgm:t>
        <a:bodyPr/>
        <a:lstStyle/>
        <a:p>
          <a:endParaRPr lang="en-US"/>
        </a:p>
      </dgm:t>
    </dgm:pt>
    <dgm:pt modelId="{7390FFC1-C953-DB49-825C-1521E94F5AD9}">
      <dgm:prSet phldrT="[Text]"/>
      <dgm:spPr/>
      <dgm:t>
        <a:bodyPr/>
        <a:lstStyle/>
        <a:p>
          <a:r>
            <a:rPr lang="en-US" dirty="0" smtClean="0"/>
            <a:t>Is the address in cache memory?</a:t>
          </a:r>
          <a:endParaRPr lang="en-US" dirty="0"/>
        </a:p>
      </dgm:t>
    </dgm:pt>
    <dgm:pt modelId="{1102241B-BB72-F54B-B6F5-3CBF63D014A8}" type="parTrans" cxnId="{F9BBAAE4-F8B9-9543-9BA6-6BD1CF2175C3}">
      <dgm:prSet/>
      <dgm:spPr/>
      <dgm:t>
        <a:bodyPr/>
        <a:lstStyle/>
        <a:p>
          <a:endParaRPr lang="en-US"/>
        </a:p>
      </dgm:t>
    </dgm:pt>
    <dgm:pt modelId="{F3FA814D-8BDD-9042-8596-3941AAFFB6DD}" type="sibTrans" cxnId="{F9BBAAE4-F8B9-9543-9BA6-6BD1CF2175C3}">
      <dgm:prSet/>
      <dgm:spPr/>
      <dgm:t>
        <a:bodyPr/>
        <a:lstStyle/>
        <a:p>
          <a:endParaRPr lang="en-US"/>
        </a:p>
      </dgm:t>
    </dgm:pt>
    <dgm:pt modelId="{328285ED-4F0A-2446-884B-A0918735C96D}">
      <dgm:prSet phldrT="[Text]"/>
      <dgm:spPr/>
      <dgm:t>
        <a:bodyPr/>
        <a:lstStyle/>
        <a:p>
          <a:r>
            <a:rPr lang="en-US" dirty="0" smtClean="0"/>
            <a:t>If so, return the data in cache memory (a hit)</a:t>
          </a:r>
          <a:endParaRPr lang="en-US" dirty="0"/>
        </a:p>
      </dgm:t>
    </dgm:pt>
    <dgm:pt modelId="{5EF6C317-2B28-AF4B-9E70-E571D1A84D7D}" type="parTrans" cxnId="{A7CD8024-7114-4D4A-B36F-68C3CEDC419C}">
      <dgm:prSet/>
      <dgm:spPr/>
      <dgm:t>
        <a:bodyPr/>
        <a:lstStyle/>
        <a:p>
          <a:endParaRPr lang="en-US"/>
        </a:p>
      </dgm:t>
    </dgm:pt>
    <dgm:pt modelId="{030589EF-3BC5-7240-BF1B-064F7E0F9394}" type="sibTrans" cxnId="{A7CD8024-7114-4D4A-B36F-68C3CEDC419C}">
      <dgm:prSet/>
      <dgm:spPr/>
      <dgm:t>
        <a:bodyPr/>
        <a:lstStyle/>
        <a:p>
          <a:endParaRPr lang="en-US"/>
        </a:p>
      </dgm:t>
    </dgm:pt>
    <dgm:pt modelId="{3C939860-FF8E-174E-B2E6-B0930A90BFE6}">
      <dgm:prSet phldrT="[Text]"/>
      <dgm:spPr/>
      <dgm:t>
        <a:bodyPr/>
        <a:lstStyle/>
        <a:p>
          <a:r>
            <a:rPr lang="en-US" dirty="0" smtClean="0"/>
            <a:t>If not, make a request for a cache update (a miss)</a:t>
          </a:r>
          <a:endParaRPr lang="en-US" dirty="0"/>
        </a:p>
      </dgm:t>
    </dgm:pt>
    <dgm:pt modelId="{5BA46A67-7BF6-9C4D-8011-96AB4826305E}" type="parTrans" cxnId="{B78F99FD-D6D7-9247-BF36-F763271361A8}">
      <dgm:prSet/>
      <dgm:spPr/>
      <dgm:t>
        <a:bodyPr/>
        <a:lstStyle/>
        <a:p>
          <a:endParaRPr lang="en-US"/>
        </a:p>
      </dgm:t>
    </dgm:pt>
    <dgm:pt modelId="{566043CF-FDEA-D34A-9676-DA07BBB79403}" type="sibTrans" cxnId="{B78F99FD-D6D7-9247-BF36-F763271361A8}">
      <dgm:prSet/>
      <dgm:spPr/>
      <dgm:t>
        <a:bodyPr/>
        <a:lstStyle/>
        <a:p>
          <a:endParaRPr lang="en-US"/>
        </a:p>
      </dgm:t>
    </dgm:pt>
    <dgm:pt modelId="{7C4CC23B-9E26-744B-B178-6B738BAD411F}">
      <dgm:prSet phldrT="[Text]"/>
      <dgm:spPr/>
      <dgm:t>
        <a:bodyPr/>
        <a:lstStyle/>
        <a:p>
          <a:r>
            <a:rPr lang="en-US" dirty="0" smtClean="0"/>
            <a:t>Cache updates are passed on to the next level of the memory hierarchy</a:t>
          </a:r>
          <a:endParaRPr lang="en-US" dirty="0"/>
        </a:p>
      </dgm:t>
    </dgm:pt>
    <dgm:pt modelId="{BA2153A8-B9FE-6E41-B718-470CDBCA9578}" type="parTrans" cxnId="{1F9BDC3D-38F7-0C4A-A78D-F6CC416CE2C2}">
      <dgm:prSet/>
      <dgm:spPr/>
      <dgm:t>
        <a:bodyPr/>
        <a:lstStyle/>
        <a:p>
          <a:endParaRPr lang="en-US"/>
        </a:p>
      </dgm:t>
    </dgm:pt>
    <dgm:pt modelId="{5E63847C-A763-CD40-B297-4209441DAFBB}" type="sibTrans" cxnId="{1F9BDC3D-38F7-0C4A-A78D-F6CC416CE2C2}">
      <dgm:prSet/>
      <dgm:spPr/>
      <dgm:t>
        <a:bodyPr/>
        <a:lstStyle/>
        <a:p>
          <a:endParaRPr lang="en-US"/>
        </a:p>
      </dgm:t>
    </dgm:pt>
    <dgm:pt modelId="{3FA2BD2A-4569-1744-9B2C-6391F08045E8}" type="pres">
      <dgm:prSet presAssocID="{F55AF362-DDEC-CD44-8C23-311E972898AD}" presName="Name0" presStyleCnt="0">
        <dgm:presLayoutVars>
          <dgm:dir/>
          <dgm:resizeHandles val="exact"/>
        </dgm:presLayoutVars>
      </dgm:prSet>
      <dgm:spPr/>
    </dgm:pt>
    <dgm:pt modelId="{CF272B49-AAB2-384A-9221-FD098173865D}" type="pres">
      <dgm:prSet presAssocID="{F55AF362-DDEC-CD44-8C23-311E972898AD}" presName="cycle" presStyleCnt="0"/>
      <dgm:spPr/>
    </dgm:pt>
    <dgm:pt modelId="{2525D3D8-C902-DF4D-A9C1-D94D92FF105D}" type="pres">
      <dgm:prSet presAssocID="{A5737672-62DD-B34A-BD1F-5C76587303EE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F614A-24DF-CE49-A33C-E60FE4F8B567}" type="pres">
      <dgm:prSet presAssocID="{1C9156BF-2580-A54A-811A-67EB0E2B8FF6}" presName="sibTransFirstNode" presStyleLbl="bgShp" presStyleIdx="0" presStyleCnt="1"/>
      <dgm:spPr/>
    </dgm:pt>
    <dgm:pt modelId="{2AABECF4-E803-3245-8410-D0C9C2D381BF}" type="pres">
      <dgm:prSet presAssocID="{7390FFC1-C953-DB49-825C-1521E94F5AD9}" presName="nodeFollowingNodes" presStyleLbl="node1" presStyleIdx="1" presStyleCnt="5">
        <dgm:presLayoutVars>
          <dgm:bulletEnabled val="1"/>
        </dgm:presLayoutVars>
      </dgm:prSet>
      <dgm:spPr/>
    </dgm:pt>
    <dgm:pt modelId="{F23420FA-562A-2240-A8E0-6E4B8911B54E}" type="pres">
      <dgm:prSet presAssocID="{328285ED-4F0A-2446-884B-A0918735C96D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EA1B9-6C52-B544-A1B4-FB89E7229102}" type="pres">
      <dgm:prSet presAssocID="{3C939860-FF8E-174E-B2E6-B0930A90BFE6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6D0F9-B2AD-C141-A62D-AB4C298F7CF5}" type="pres">
      <dgm:prSet presAssocID="{7C4CC23B-9E26-744B-B178-6B738BAD411F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5D868B-ADCB-5E40-B5A1-4CF28FF4C589}" type="presOf" srcId="{7C4CC23B-9E26-744B-B178-6B738BAD411F}" destId="{0EF6D0F9-B2AD-C141-A62D-AB4C298F7CF5}" srcOrd="0" destOrd="0" presId="urn:microsoft.com/office/officeart/2005/8/layout/cycle3"/>
    <dgm:cxn modelId="{6D471AFC-EA53-D042-AE8E-DEDA9B0C8BD3}" srcId="{F55AF362-DDEC-CD44-8C23-311E972898AD}" destId="{A5737672-62DD-B34A-BD1F-5C76587303EE}" srcOrd="0" destOrd="0" parTransId="{DE6BD5FF-A31B-654F-9FF0-31C5102FC4C4}" sibTransId="{1C9156BF-2580-A54A-811A-67EB0E2B8FF6}"/>
    <dgm:cxn modelId="{CD674F88-C915-1F4E-9173-D150367CBE86}" type="presOf" srcId="{328285ED-4F0A-2446-884B-A0918735C96D}" destId="{F23420FA-562A-2240-A8E0-6E4B8911B54E}" srcOrd="0" destOrd="0" presId="urn:microsoft.com/office/officeart/2005/8/layout/cycle3"/>
    <dgm:cxn modelId="{8ABDF493-45EC-E042-AEB7-CD3BFA38C7A2}" type="presOf" srcId="{3C939860-FF8E-174E-B2E6-B0930A90BFE6}" destId="{18AEA1B9-6C52-B544-A1B4-FB89E7229102}" srcOrd="0" destOrd="0" presId="urn:microsoft.com/office/officeart/2005/8/layout/cycle3"/>
    <dgm:cxn modelId="{C115E60A-18C2-AE4F-8089-0A29BDED50A8}" type="presOf" srcId="{F55AF362-DDEC-CD44-8C23-311E972898AD}" destId="{3FA2BD2A-4569-1744-9B2C-6391F08045E8}" srcOrd="0" destOrd="0" presId="urn:microsoft.com/office/officeart/2005/8/layout/cycle3"/>
    <dgm:cxn modelId="{91AD077D-45F4-C146-B346-EFB954FE0A7F}" type="presOf" srcId="{7390FFC1-C953-DB49-825C-1521E94F5AD9}" destId="{2AABECF4-E803-3245-8410-D0C9C2D381BF}" srcOrd="0" destOrd="0" presId="urn:microsoft.com/office/officeart/2005/8/layout/cycle3"/>
    <dgm:cxn modelId="{A8F6331A-26ED-4C46-A09F-0ED857EAD523}" type="presOf" srcId="{A5737672-62DD-B34A-BD1F-5C76587303EE}" destId="{2525D3D8-C902-DF4D-A9C1-D94D92FF105D}" srcOrd="0" destOrd="0" presId="urn:microsoft.com/office/officeart/2005/8/layout/cycle3"/>
    <dgm:cxn modelId="{1F9BDC3D-38F7-0C4A-A78D-F6CC416CE2C2}" srcId="{F55AF362-DDEC-CD44-8C23-311E972898AD}" destId="{7C4CC23B-9E26-744B-B178-6B738BAD411F}" srcOrd="4" destOrd="0" parTransId="{BA2153A8-B9FE-6E41-B718-470CDBCA9578}" sibTransId="{5E63847C-A763-CD40-B297-4209441DAFBB}"/>
    <dgm:cxn modelId="{A7CD8024-7114-4D4A-B36F-68C3CEDC419C}" srcId="{F55AF362-DDEC-CD44-8C23-311E972898AD}" destId="{328285ED-4F0A-2446-884B-A0918735C96D}" srcOrd="2" destOrd="0" parTransId="{5EF6C317-2B28-AF4B-9E70-E571D1A84D7D}" sibTransId="{030589EF-3BC5-7240-BF1B-064F7E0F9394}"/>
    <dgm:cxn modelId="{F9BBAAE4-F8B9-9543-9BA6-6BD1CF2175C3}" srcId="{F55AF362-DDEC-CD44-8C23-311E972898AD}" destId="{7390FFC1-C953-DB49-825C-1521E94F5AD9}" srcOrd="1" destOrd="0" parTransId="{1102241B-BB72-F54B-B6F5-3CBF63D014A8}" sibTransId="{F3FA814D-8BDD-9042-8596-3941AAFFB6DD}"/>
    <dgm:cxn modelId="{2C339201-F730-7244-ADCB-96B7C10D1454}" type="presOf" srcId="{1C9156BF-2580-A54A-811A-67EB0E2B8FF6}" destId="{A31F614A-24DF-CE49-A33C-E60FE4F8B567}" srcOrd="0" destOrd="0" presId="urn:microsoft.com/office/officeart/2005/8/layout/cycle3"/>
    <dgm:cxn modelId="{B78F99FD-D6D7-9247-BF36-F763271361A8}" srcId="{F55AF362-DDEC-CD44-8C23-311E972898AD}" destId="{3C939860-FF8E-174E-B2E6-B0930A90BFE6}" srcOrd="3" destOrd="0" parTransId="{5BA46A67-7BF6-9C4D-8011-96AB4826305E}" sibTransId="{566043CF-FDEA-D34A-9676-DA07BBB79403}"/>
    <dgm:cxn modelId="{607B8FE7-AC00-BF4C-AFB5-43D8D0D06BCF}" type="presParOf" srcId="{3FA2BD2A-4569-1744-9B2C-6391F08045E8}" destId="{CF272B49-AAB2-384A-9221-FD098173865D}" srcOrd="0" destOrd="0" presId="urn:microsoft.com/office/officeart/2005/8/layout/cycle3"/>
    <dgm:cxn modelId="{95BD4D18-AA4B-464C-BF5A-AD19C2D0EFCB}" type="presParOf" srcId="{CF272B49-AAB2-384A-9221-FD098173865D}" destId="{2525D3D8-C902-DF4D-A9C1-D94D92FF105D}" srcOrd="0" destOrd="0" presId="urn:microsoft.com/office/officeart/2005/8/layout/cycle3"/>
    <dgm:cxn modelId="{4BFE4B1B-FB06-DB49-BADE-5881DD0E4203}" type="presParOf" srcId="{CF272B49-AAB2-384A-9221-FD098173865D}" destId="{A31F614A-24DF-CE49-A33C-E60FE4F8B567}" srcOrd="1" destOrd="0" presId="urn:microsoft.com/office/officeart/2005/8/layout/cycle3"/>
    <dgm:cxn modelId="{7E3D9433-2F36-4D45-9D60-93434A8F6737}" type="presParOf" srcId="{CF272B49-AAB2-384A-9221-FD098173865D}" destId="{2AABECF4-E803-3245-8410-D0C9C2D381BF}" srcOrd="2" destOrd="0" presId="urn:microsoft.com/office/officeart/2005/8/layout/cycle3"/>
    <dgm:cxn modelId="{0D124E45-6D70-114B-90E6-6DBD0B7F7861}" type="presParOf" srcId="{CF272B49-AAB2-384A-9221-FD098173865D}" destId="{F23420FA-562A-2240-A8E0-6E4B8911B54E}" srcOrd="3" destOrd="0" presId="urn:microsoft.com/office/officeart/2005/8/layout/cycle3"/>
    <dgm:cxn modelId="{1C3E43A3-387E-4E48-9994-73C06AA75607}" type="presParOf" srcId="{CF272B49-AAB2-384A-9221-FD098173865D}" destId="{18AEA1B9-6C52-B544-A1B4-FB89E7229102}" srcOrd="4" destOrd="0" presId="urn:microsoft.com/office/officeart/2005/8/layout/cycle3"/>
    <dgm:cxn modelId="{A62F05B5-76BD-8B4B-B055-1CC92DDD1924}" type="presParOf" srcId="{CF272B49-AAB2-384A-9221-FD098173865D}" destId="{0EF6D0F9-B2AD-C141-A62D-AB4C298F7CF5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CACB29-656E-4C4C-B8FC-37E998D1197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79D011-AA52-4388-84DB-1EFFA7D0E7EA}">
      <dgm:prSet phldrT="[Text]"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AB8F4E2D-3D4C-40DA-8C40-6A97A339411E}" type="parTrans" cxnId="{C9E9525C-68E7-4566-BF1E-8279F6B4C330}">
      <dgm:prSet/>
      <dgm:spPr/>
      <dgm:t>
        <a:bodyPr/>
        <a:lstStyle/>
        <a:p>
          <a:endParaRPr lang="en-US"/>
        </a:p>
      </dgm:t>
    </dgm:pt>
    <dgm:pt modelId="{6465341C-D8F5-4AC5-905E-FAEBB4798C11}" type="sibTrans" cxnId="{C9E9525C-68E7-4566-BF1E-8279F6B4C330}">
      <dgm:prSet/>
      <dgm:spPr/>
      <dgm:t>
        <a:bodyPr/>
        <a:lstStyle/>
        <a:p>
          <a:endParaRPr lang="en-US"/>
        </a:p>
      </dgm:t>
    </dgm:pt>
    <dgm:pt modelId="{14B76099-528C-4BED-9111-ECD044CC02ED}">
      <dgm:prSet phldrT="[Text]"/>
      <dgm:spPr/>
      <dgm:t>
        <a:bodyPr/>
        <a:lstStyle/>
        <a:p>
          <a:r>
            <a:rPr lang="en-US" dirty="0" smtClean="0"/>
            <a:t>L3 Cache</a:t>
          </a:r>
          <a:endParaRPr lang="en-US" dirty="0"/>
        </a:p>
      </dgm:t>
    </dgm:pt>
    <dgm:pt modelId="{CA354926-EF8E-4F7F-82AD-FEA1B5FE77FC}" type="parTrans" cxnId="{51A68C54-836E-4CF9-A42A-7AAFD7BD6E65}">
      <dgm:prSet/>
      <dgm:spPr/>
      <dgm:t>
        <a:bodyPr/>
        <a:lstStyle/>
        <a:p>
          <a:endParaRPr lang="en-US"/>
        </a:p>
      </dgm:t>
    </dgm:pt>
    <dgm:pt modelId="{A937F964-64A1-4D09-9A07-905B0A687984}" type="sibTrans" cxnId="{51A68C54-836E-4CF9-A42A-7AAFD7BD6E65}">
      <dgm:prSet/>
      <dgm:spPr/>
      <dgm:t>
        <a:bodyPr/>
        <a:lstStyle/>
        <a:p>
          <a:endParaRPr lang="en-US"/>
        </a:p>
      </dgm:t>
    </dgm:pt>
    <dgm:pt modelId="{F6B1D63B-8553-4A0A-BFFF-8F9CB1F104A6}">
      <dgm:prSet phldrT="[Text]"/>
      <dgm:spPr/>
      <dgm:t>
        <a:bodyPr/>
        <a:lstStyle/>
        <a:p>
          <a:r>
            <a:rPr lang="en-US" dirty="0" smtClean="0"/>
            <a:t>L2 Cache</a:t>
          </a:r>
          <a:endParaRPr lang="en-US" dirty="0"/>
        </a:p>
      </dgm:t>
    </dgm:pt>
    <dgm:pt modelId="{88424BED-056B-42F6-816F-0170AF6E5F77}" type="parTrans" cxnId="{280575A4-4EBD-4C47-A2E0-48B21725D4E8}">
      <dgm:prSet/>
      <dgm:spPr/>
      <dgm:t>
        <a:bodyPr/>
        <a:lstStyle/>
        <a:p>
          <a:endParaRPr lang="en-US"/>
        </a:p>
      </dgm:t>
    </dgm:pt>
    <dgm:pt modelId="{DF239EC4-E5CC-47FE-8606-2603051FA30C}" type="sibTrans" cxnId="{280575A4-4EBD-4C47-A2E0-48B21725D4E8}">
      <dgm:prSet/>
      <dgm:spPr/>
      <dgm:t>
        <a:bodyPr/>
        <a:lstStyle/>
        <a:p>
          <a:endParaRPr lang="en-US"/>
        </a:p>
      </dgm:t>
    </dgm:pt>
    <dgm:pt modelId="{6C7821E2-5EE4-43C8-9999-8B1DA22C4691}">
      <dgm:prSet phldrT="[Text]"/>
      <dgm:spPr/>
      <dgm:t>
        <a:bodyPr/>
        <a:lstStyle/>
        <a:p>
          <a:r>
            <a:rPr lang="en-US" dirty="0" smtClean="0"/>
            <a:t>L1 Cache</a:t>
          </a:r>
          <a:endParaRPr lang="en-US" dirty="0"/>
        </a:p>
      </dgm:t>
    </dgm:pt>
    <dgm:pt modelId="{5443245E-45B4-4441-A774-2B96DF346486}" type="parTrans" cxnId="{64C18F3F-9798-4475-9F62-3BE5DDB3DE54}">
      <dgm:prSet/>
      <dgm:spPr/>
      <dgm:t>
        <a:bodyPr/>
        <a:lstStyle/>
        <a:p>
          <a:endParaRPr lang="en-US"/>
        </a:p>
      </dgm:t>
    </dgm:pt>
    <dgm:pt modelId="{71449403-5787-48CC-BF32-443951AEE9EC}" type="sibTrans" cxnId="{64C18F3F-9798-4475-9F62-3BE5DDB3DE54}">
      <dgm:prSet/>
      <dgm:spPr/>
      <dgm:t>
        <a:bodyPr/>
        <a:lstStyle/>
        <a:p>
          <a:endParaRPr lang="en-US"/>
        </a:p>
      </dgm:t>
    </dgm:pt>
    <dgm:pt modelId="{EA349301-8727-4B5C-ACA4-7236D0E409C8}">
      <dgm:prSet phldrT="[Text]"/>
      <dgm:spPr/>
      <dgm:t>
        <a:bodyPr/>
        <a:lstStyle/>
        <a:p>
          <a:r>
            <a:rPr lang="en-US" dirty="0" smtClean="0"/>
            <a:t>Processor Registers</a:t>
          </a:r>
          <a:endParaRPr lang="en-US" dirty="0"/>
        </a:p>
      </dgm:t>
    </dgm:pt>
    <dgm:pt modelId="{CAB1BBCD-E2B2-4E5A-84FA-AE4EC505C6DE}" type="parTrans" cxnId="{67B38F4F-DC92-449D-AF78-4323F604C99A}">
      <dgm:prSet/>
      <dgm:spPr/>
      <dgm:t>
        <a:bodyPr/>
        <a:lstStyle/>
        <a:p>
          <a:endParaRPr lang="en-US"/>
        </a:p>
      </dgm:t>
    </dgm:pt>
    <dgm:pt modelId="{B35938D3-F8B8-4786-873F-0CBD407C0A0F}" type="sibTrans" cxnId="{67B38F4F-DC92-449D-AF78-4323F604C99A}">
      <dgm:prSet/>
      <dgm:spPr/>
      <dgm:t>
        <a:bodyPr/>
        <a:lstStyle/>
        <a:p>
          <a:endParaRPr lang="en-US"/>
        </a:p>
      </dgm:t>
    </dgm:pt>
    <dgm:pt modelId="{A620B86C-5861-40C3-9100-28CFDA11ACED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11F811D5-5B2B-4D15-90E8-553A3F3F80EB}" type="parTrans" cxnId="{429F4CD0-7187-430E-8FC4-AF712BAE8561}">
      <dgm:prSet/>
      <dgm:spPr/>
      <dgm:t>
        <a:bodyPr/>
        <a:lstStyle/>
        <a:p>
          <a:endParaRPr lang="en-US"/>
        </a:p>
      </dgm:t>
    </dgm:pt>
    <dgm:pt modelId="{A173CAE0-8233-40B6-91F6-32B9C2EFBF98}" type="sibTrans" cxnId="{429F4CD0-7187-430E-8FC4-AF712BAE8561}">
      <dgm:prSet/>
      <dgm:spPr/>
      <dgm:t>
        <a:bodyPr/>
        <a:lstStyle/>
        <a:p>
          <a:endParaRPr lang="en-US"/>
        </a:p>
      </dgm:t>
    </dgm:pt>
    <dgm:pt modelId="{1F73F4C4-95B5-4D5F-8447-014463CEFA74}" type="pres">
      <dgm:prSet presAssocID="{74CACB29-656E-4C4C-B8FC-37E998D1197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F55FCC-1B94-4C9C-BDD4-A0E438B2F621}" type="pres">
      <dgm:prSet presAssocID="{74CACB29-656E-4C4C-B8FC-37E998D11977}" presName="arrow" presStyleLbl="bgShp" presStyleIdx="0" presStyleCnt="1"/>
      <dgm:spPr/>
    </dgm:pt>
    <dgm:pt modelId="{8CA7F007-4414-4495-A1A9-82BADA0270E2}" type="pres">
      <dgm:prSet presAssocID="{74CACB29-656E-4C4C-B8FC-37E998D11977}" presName="linearProcess" presStyleCnt="0"/>
      <dgm:spPr/>
    </dgm:pt>
    <dgm:pt modelId="{2C0BBC5B-23A5-431E-97D2-F604F07C6234}" type="pres">
      <dgm:prSet presAssocID="{4D79D011-AA52-4388-84DB-1EFFA7D0E7E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BCBDF-8523-48CF-A307-ACC9574FD658}" type="pres">
      <dgm:prSet presAssocID="{6465341C-D8F5-4AC5-905E-FAEBB4798C11}" presName="sibTrans" presStyleCnt="0"/>
      <dgm:spPr/>
    </dgm:pt>
    <dgm:pt modelId="{2ACBB491-2198-4523-A7E5-F90D65744286}" type="pres">
      <dgm:prSet presAssocID="{14B76099-528C-4BED-9111-ECD044CC02ED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C6D0F-7110-4232-90F5-030AC161C1A7}" type="pres">
      <dgm:prSet presAssocID="{A937F964-64A1-4D09-9A07-905B0A687984}" presName="sibTrans" presStyleCnt="0"/>
      <dgm:spPr/>
    </dgm:pt>
    <dgm:pt modelId="{5120E348-02DF-43D0-A2E0-6352B4C5F26B}" type="pres">
      <dgm:prSet presAssocID="{F6B1D63B-8553-4A0A-BFFF-8F9CB1F104A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5245-A903-4149-B91A-C10360449449}" type="pres">
      <dgm:prSet presAssocID="{DF239EC4-E5CC-47FE-8606-2603051FA30C}" presName="sibTrans" presStyleCnt="0"/>
      <dgm:spPr/>
    </dgm:pt>
    <dgm:pt modelId="{D509BB50-6B76-4665-8AA5-7054F7490044}" type="pres">
      <dgm:prSet presAssocID="{6C7821E2-5EE4-43C8-9999-8B1DA22C469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C5B37-B21A-4DD2-AF30-82F9A12DDC97}" type="pres">
      <dgm:prSet presAssocID="{71449403-5787-48CC-BF32-443951AEE9EC}" presName="sibTrans" presStyleCnt="0"/>
      <dgm:spPr/>
    </dgm:pt>
    <dgm:pt modelId="{6542DE70-13C5-4BFA-850B-9E280567B48B}" type="pres">
      <dgm:prSet presAssocID="{EA349301-8727-4B5C-ACA4-7236D0E409C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43949-2E76-4D5C-90D7-849D388AF2B1}" type="pres">
      <dgm:prSet presAssocID="{B35938D3-F8B8-4786-873F-0CBD407C0A0F}" presName="sibTrans" presStyleCnt="0"/>
      <dgm:spPr/>
    </dgm:pt>
    <dgm:pt modelId="{D6FB84C8-4D60-4E93-A2C4-D698ACDC7DA5}" type="pres">
      <dgm:prSet presAssocID="{A620B86C-5861-40C3-9100-28CFDA11ACED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CE2F5-D19B-420F-92B9-8E2F5FD21E75}" type="presOf" srcId="{14B76099-528C-4BED-9111-ECD044CC02ED}" destId="{2ACBB491-2198-4523-A7E5-F90D65744286}" srcOrd="0" destOrd="0" presId="urn:microsoft.com/office/officeart/2005/8/layout/hProcess9"/>
    <dgm:cxn modelId="{D8563B7E-C195-4A98-993B-B45A84244EBF}" type="presOf" srcId="{F6B1D63B-8553-4A0A-BFFF-8F9CB1F104A6}" destId="{5120E348-02DF-43D0-A2E0-6352B4C5F26B}" srcOrd="0" destOrd="0" presId="urn:microsoft.com/office/officeart/2005/8/layout/hProcess9"/>
    <dgm:cxn modelId="{64C18F3F-9798-4475-9F62-3BE5DDB3DE54}" srcId="{74CACB29-656E-4C4C-B8FC-37E998D11977}" destId="{6C7821E2-5EE4-43C8-9999-8B1DA22C4691}" srcOrd="3" destOrd="0" parTransId="{5443245E-45B4-4441-A774-2B96DF346486}" sibTransId="{71449403-5787-48CC-BF32-443951AEE9EC}"/>
    <dgm:cxn modelId="{942BABF9-1E9A-491A-BBE9-2AC52705A0E0}" type="presOf" srcId="{4D79D011-AA52-4388-84DB-1EFFA7D0E7EA}" destId="{2C0BBC5B-23A5-431E-97D2-F604F07C6234}" srcOrd="0" destOrd="0" presId="urn:microsoft.com/office/officeart/2005/8/layout/hProcess9"/>
    <dgm:cxn modelId="{280575A4-4EBD-4C47-A2E0-48B21725D4E8}" srcId="{74CACB29-656E-4C4C-B8FC-37E998D11977}" destId="{F6B1D63B-8553-4A0A-BFFF-8F9CB1F104A6}" srcOrd="2" destOrd="0" parTransId="{88424BED-056B-42F6-816F-0170AF6E5F77}" sibTransId="{DF239EC4-E5CC-47FE-8606-2603051FA30C}"/>
    <dgm:cxn modelId="{33074E28-0918-43DA-A229-B501AAEC2486}" type="presOf" srcId="{EA349301-8727-4B5C-ACA4-7236D0E409C8}" destId="{6542DE70-13C5-4BFA-850B-9E280567B48B}" srcOrd="0" destOrd="0" presId="urn:microsoft.com/office/officeart/2005/8/layout/hProcess9"/>
    <dgm:cxn modelId="{C9E9525C-68E7-4566-BF1E-8279F6B4C330}" srcId="{74CACB29-656E-4C4C-B8FC-37E998D11977}" destId="{4D79D011-AA52-4388-84DB-1EFFA7D0E7EA}" srcOrd="0" destOrd="0" parTransId="{AB8F4E2D-3D4C-40DA-8C40-6A97A339411E}" sibTransId="{6465341C-D8F5-4AC5-905E-FAEBB4798C11}"/>
    <dgm:cxn modelId="{67B38F4F-DC92-449D-AF78-4323F604C99A}" srcId="{74CACB29-656E-4C4C-B8FC-37E998D11977}" destId="{EA349301-8727-4B5C-ACA4-7236D0E409C8}" srcOrd="4" destOrd="0" parTransId="{CAB1BBCD-E2B2-4E5A-84FA-AE4EC505C6DE}" sibTransId="{B35938D3-F8B8-4786-873F-0CBD407C0A0F}"/>
    <dgm:cxn modelId="{91985718-882B-4273-810D-EBEFFD64BBDD}" type="presOf" srcId="{6C7821E2-5EE4-43C8-9999-8B1DA22C4691}" destId="{D509BB50-6B76-4665-8AA5-7054F7490044}" srcOrd="0" destOrd="0" presId="urn:microsoft.com/office/officeart/2005/8/layout/hProcess9"/>
    <dgm:cxn modelId="{0DE72819-6289-4840-921E-5E89C86E8E0F}" type="presOf" srcId="{74CACB29-656E-4C4C-B8FC-37E998D11977}" destId="{1F73F4C4-95B5-4D5F-8447-014463CEFA74}" srcOrd="0" destOrd="0" presId="urn:microsoft.com/office/officeart/2005/8/layout/hProcess9"/>
    <dgm:cxn modelId="{429F4CD0-7187-430E-8FC4-AF712BAE8561}" srcId="{74CACB29-656E-4C4C-B8FC-37E998D11977}" destId="{A620B86C-5861-40C3-9100-28CFDA11ACED}" srcOrd="5" destOrd="0" parTransId="{11F811D5-5B2B-4D15-90E8-553A3F3F80EB}" sibTransId="{A173CAE0-8233-40B6-91F6-32B9C2EFBF98}"/>
    <dgm:cxn modelId="{51A68C54-836E-4CF9-A42A-7AAFD7BD6E65}" srcId="{74CACB29-656E-4C4C-B8FC-37E998D11977}" destId="{14B76099-528C-4BED-9111-ECD044CC02ED}" srcOrd="1" destOrd="0" parTransId="{CA354926-EF8E-4F7F-82AD-FEA1B5FE77FC}" sibTransId="{A937F964-64A1-4D09-9A07-905B0A687984}"/>
    <dgm:cxn modelId="{D58B1647-2CBA-46B9-A48F-2D737F734805}" type="presOf" srcId="{A620B86C-5861-40C3-9100-28CFDA11ACED}" destId="{D6FB84C8-4D60-4E93-A2C4-D698ACDC7DA5}" srcOrd="0" destOrd="0" presId="urn:microsoft.com/office/officeart/2005/8/layout/hProcess9"/>
    <dgm:cxn modelId="{12F52F3A-605A-4D6C-959F-9E7B18B3F044}" type="presParOf" srcId="{1F73F4C4-95B5-4D5F-8447-014463CEFA74}" destId="{BEF55FCC-1B94-4C9C-BDD4-A0E438B2F621}" srcOrd="0" destOrd="0" presId="urn:microsoft.com/office/officeart/2005/8/layout/hProcess9"/>
    <dgm:cxn modelId="{43010A49-9D83-4814-A846-11A1F193C3A5}" type="presParOf" srcId="{1F73F4C4-95B5-4D5F-8447-014463CEFA74}" destId="{8CA7F007-4414-4495-A1A9-82BADA0270E2}" srcOrd="1" destOrd="0" presId="urn:microsoft.com/office/officeart/2005/8/layout/hProcess9"/>
    <dgm:cxn modelId="{25786DC3-36C3-42F0-9429-653A079A3A13}" type="presParOf" srcId="{8CA7F007-4414-4495-A1A9-82BADA0270E2}" destId="{2C0BBC5B-23A5-431E-97D2-F604F07C6234}" srcOrd="0" destOrd="0" presId="urn:microsoft.com/office/officeart/2005/8/layout/hProcess9"/>
    <dgm:cxn modelId="{BDA09492-ECEB-450C-9AAA-DA7031AD99C0}" type="presParOf" srcId="{8CA7F007-4414-4495-A1A9-82BADA0270E2}" destId="{6C9BCBDF-8523-48CF-A307-ACC9574FD658}" srcOrd="1" destOrd="0" presId="urn:microsoft.com/office/officeart/2005/8/layout/hProcess9"/>
    <dgm:cxn modelId="{E0F540A4-835A-410A-98D8-C29D09C9A6D6}" type="presParOf" srcId="{8CA7F007-4414-4495-A1A9-82BADA0270E2}" destId="{2ACBB491-2198-4523-A7E5-F90D65744286}" srcOrd="2" destOrd="0" presId="urn:microsoft.com/office/officeart/2005/8/layout/hProcess9"/>
    <dgm:cxn modelId="{3716A980-E95C-4C65-9F9B-E732CEFC6C2F}" type="presParOf" srcId="{8CA7F007-4414-4495-A1A9-82BADA0270E2}" destId="{0C9C6D0F-7110-4232-90F5-030AC161C1A7}" srcOrd="3" destOrd="0" presId="urn:microsoft.com/office/officeart/2005/8/layout/hProcess9"/>
    <dgm:cxn modelId="{1EA85A8F-3AAE-4074-8DC8-B6398A874EDC}" type="presParOf" srcId="{8CA7F007-4414-4495-A1A9-82BADA0270E2}" destId="{5120E348-02DF-43D0-A2E0-6352B4C5F26B}" srcOrd="4" destOrd="0" presId="urn:microsoft.com/office/officeart/2005/8/layout/hProcess9"/>
    <dgm:cxn modelId="{E4909E37-AEEB-4126-9134-B2CFEA07D714}" type="presParOf" srcId="{8CA7F007-4414-4495-A1A9-82BADA0270E2}" destId="{98525245-A903-4149-B91A-C10360449449}" srcOrd="5" destOrd="0" presId="urn:microsoft.com/office/officeart/2005/8/layout/hProcess9"/>
    <dgm:cxn modelId="{D73BDE37-1BEB-45E9-95B2-07AF28286607}" type="presParOf" srcId="{8CA7F007-4414-4495-A1A9-82BADA0270E2}" destId="{D509BB50-6B76-4665-8AA5-7054F7490044}" srcOrd="6" destOrd="0" presId="urn:microsoft.com/office/officeart/2005/8/layout/hProcess9"/>
    <dgm:cxn modelId="{B4202ECF-D4BA-4BD9-A784-59647950DA01}" type="presParOf" srcId="{8CA7F007-4414-4495-A1A9-82BADA0270E2}" destId="{3FFC5B37-B21A-4DD2-AF30-82F9A12DDC97}" srcOrd="7" destOrd="0" presId="urn:microsoft.com/office/officeart/2005/8/layout/hProcess9"/>
    <dgm:cxn modelId="{FF803841-59C0-45A7-9BC9-146B13BB830A}" type="presParOf" srcId="{8CA7F007-4414-4495-A1A9-82BADA0270E2}" destId="{6542DE70-13C5-4BFA-850B-9E280567B48B}" srcOrd="8" destOrd="0" presId="urn:microsoft.com/office/officeart/2005/8/layout/hProcess9"/>
    <dgm:cxn modelId="{72B28FBD-96DD-415E-9E56-D6C7E35B76BB}" type="presParOf" srcId="{8CA7F007-4414-4495-A1A9-82BADA0270E2}" destId="{9DC43949-2E76-4D5C-90D7-849D388AF2B1}" srcOrd="9" destOrd="0" presId="urn:microsoft.com/office/officeart/2005/8/layout/hProcess9"/>
    <dgm:cxn modelId="{CACD3E40-4ECB-48FE-9D2A-08CFF448122C}" type="presParOf" srcId="{8CA7F007-4414-4495-A1A9-82BADA0270E2}" destId="{D6FB84C8-4D60-4E93-A2C4-D698ACDC7DA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CACB29-656E-4C4C-B8FC-37E998D1197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79D011-AA52-4388-84DB-1EFFA7D0E7EA}">
      <dgm:prSet phldrT="[Text]"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AB8F4E2D-3D4C-40DA-8C40-6A97A339411E}" type="parTrans" cxnId="{C9E9525C-68E7-4566-BF1E-8279F6B4C330}">
      <dgm:prSet/>
      <dgm:spPr/>
      <dgm:t>
        <a:bodyPr/>
        <a:lstStyle/>
        <a:p>
          <a:endParaRPr lang="en-US"/>
        </a:p>
      </dgm:t>
    </dgm:pt>
    <dgm:pt modelId="{6465341C-D8F5-4AC5-905E-FAEBB4798C11}" type="sibTrans" cxnId="{C9E9525C-68E7-4566-BF1E-8279F6B4C330}">
      <dgm:prSet/>
      <dgm:spPr/>
      <dgm:t>
        <a:bodyPr/>
        <a:lstStyle/>
        <a:p>
          <a:endParaRPr lang="en-US"/>
        </a:p>
      </dgm:t>
    </dgm:pt>
    <dgm:pt modelId="{14B76099-528C-4BED-9111-ECD044CC02ED}">
      <dgm:prSet phldrT="[Text]"/>
      <dgm:spPr/>
      <dgm:t>
        <a:bodyPr/>
        <a:lstStyle/>
        <a:p>
          <a:r>
            <a:rPr lang="en-US" dirty="0" smtClean="0"/>
            <a:t>L3 Cache</a:t>
          </a:r>
          <a:endParaRPr lang="en-US" dirty="0"/>
        </a:p>
      </dgm:t>
    </dgm:pt>
    <dgm:pt modelId="{CA354926-EF8E-4F7F-82AD-FEA1B5FE77FC}" type="parTrans" cxnId="{51A68C54-836E-4CF9-A42A-7AAFD7BD6E65}">
      <dgm:prSet/>
      <dgm:spPr/>
      <dgm:t>
        <a:bodyPr/>
        <a:lstStyle/>
        <a:p>
          <a:endParaRPr lang="en-US"/>
        </a:p>
      </dgm:t>
    </dgm:pt>
    <dgm:pt modelId="{A937F964-64A1-4D09-9A07-905B0A687984}" type="sibTrans" cxnId="{51A68C54-836E-4CF9-A42A-7AAFD7BD6E65}">
      <dgm:prSet/>
      <dgm:spPr/>
      <dgm:t>
        <a:bodyPr/>
        <a:lstStyle/>
        <a:p>
          <a:endParaRPr lang="en-US"/>
        </a:p>
      </dgm:t>
    </dgm:pt>
    <dgm:pt modelId="{F6B1D63B-8553-4A0A-BFFF-8F9CB1F104A6}">
      <dgm:prSet phldrT="[Text]"/>
      <dgm:spPr/>
      <dgm:t>
        <a:bodyPr/>
        <a:lstStyle/>
        <a:p>
          <a:r>
            <a:rPr lang="en-US" dirty="0" smtClean="0"/>
            <a:t>L2 Cache</a:t>
          </a:r>
          <a:endParaRPr lang="en-US" dirty="0"/>
        </a:p>
      </dgm:t>
    </dgm:pt>
    <dgm:pt modelId="{88424BED-056B-42F6-816F-0170AF6E5F77}" type="parTrans" cxnId="{280575A4-4EBD-4C47-A2E0-48B21725D4E8}">
      <dgm:prSet/>
      <dgm:spPr/>
      <dgm:t>
        <a:bodyPr/>
        <a:lstStyle/>
        <a:p>
          <a:endParaRPr lang="en-US"/>
        </a:p>
      </dgm:t>
    </dgm:pt>
    <dgm:pt modelId="{DF239EC4-E5CC-47FE-8606-2603051FA30C}" type="sibTrans" cxnId="{280575A4-4EBD-4C47-A2E0-48B21725D4E8}">
      <dgm:prSet/>
      <dgm:spPr/>
      <dgm:t>
        <a:bodyPr/>
        <a:lstStyle/>
        <a:p>
          <a:endParaRPr lang="en-US"/>
        </a:p>
      </dgm:t>
    </dgm:pt>
    <dgm:pt modelId="{6C7821E2-5EE4-43C8-9999-8B1DA22C4691}">
      <dgm:prSet phldrT="[Text]"/>
      <dgm:spPr/>
      <dgm:t>
        <a:bodyPr/>
        <a:lstStyle/>
        <a:p>
          <a:r>
            <a:rPr lang="en-US" dirty="0" smtClean="0"/>
            <a:t>L1 Cache</a:t>
          </a:r>
          <a:endParaRPr lang="en-US" dirty="0"/>
        </a:p>
      </dgm:t>
    </dgm:pt>
    <dgm:pt modelId="{5443245E-45B4-4441-A774-2B96DF346486}" type="parTrans" cxnId="{64C18F3F-9798-4475-9F62-3BE5DDB3DE54}">
      <dgm:prSet/>
      <dgm:spPr/>
      <dgm:t>
        <a:bodyPr/>
        <a:lstStyle/>
        <a:p>
          <a:endParaRPr lang="en-US"/>
        </a:p>
      </dgm:t>
    </dgm:pt>
    <dgm:pt modelId="{71449403-5787-48CC-BF32-443951AEE9EC}" type="sibTrans" cxnId="{64C18F3F-9798-4475-9F62-3BE5DDB3DE54}">
      <dgm:prSet/>
      <dgm:spPr/>
      <dgm:t>
        <a:bodyPr/>
        <a:lstStyle/>
        <a:p>
          <a:endParaRPr lang="en-US"/>
        </a:p>
      </dgm:t>
    </dgm:pt>
    <dgm:pt modelId="{EA349301-8727-4B5C-ACA4-7236D0E409C8}">
      <dgm:prSet phldrT="[Text]"/>
      <dgm:spPr/>
      <dgm:t>
        <a:bodyPr/>
        <a:lstStyle/>
        <a:p>
          <a:r>
            <a:rPr lang="en-US" dirty="0" smtClean="0"/>
            <a:t>Processor Registers</a:t>
          </a:r>
          <a:endParaRPr lang="en-US" dirty="0"/>
        </a:p>
      </dgm:t>
    </dgm:pt>
    <dgm:pt modelId="{CAB1BBCD-E2B2-4E5A-84FA-AE4EC505C6DE}" type="parTrans" cxnId="{67B38F4F-DC92-449D-AF78-4323F604C99A}">
      <dgm:prSet/>
      <dgm:spPr/>
      <dgm:t>
        <a:bodyPr/>
        <a:lstStyle/>
        <a:p>
          <a:endParaRPr lang="en-US"/>
        </a:p>
      </dgm:t>
    </dgm:pt>
    <dgm:pt modelId="{B35938D3-F8B8-4786-873F-0CBD407C0A0F}" type="sibTrans" cxnId="{67B38F4F-DC92-449D-AF78-4323F604C99A}">
      <dgm:prSet/>
      <dgm:spPr/>
      <dgm:t>
        <a:bodyPr/>
        <a:lstStyle/>
        <a:p>
          <a:endParaRPr lang="en-US"/>
        </a:p>
      </dgm:t>
    </dgm:pt>
    <dgm:pt modelId="{A620B86C-5861-40C3-9100-28CFDA11ACED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11F811D5-5B2B-4D15-90E8-553A3F3F80EB}" type="parTrans" cxnId="{429F4CD0-7187-430E-8FC4-AF712BAE8561}">
      <dgm:prSet/>
      <dgm:spPr/>
      <dgm:t>
        <a:bodyPr/>
        <a:lstStyle/>
        <a:p>
          <a:endParaRPr lang="en-US"/>
        </a:p>
      </dgm:t>
    </dgm:pt>
    <dgm:pt modelId="{A173CAE0-8233-40B6-91F6-32B9C2EFBF98}" type="sibTrans" cxnId="{429F4CD0-7187-430E-8FC4-AF712BAE8561}">
      <dgm:prSet/>
      <dgm:spPr/>
      <dgm:t>
        <a:bodyPr/>
        <a:lstStyle/>
        <a:p>
          <a:endParaRPr lang="en-US"/>
        </a:p>
      </dgm:t>
    </dgm:pt>
    <dgm:pt modelId="{1F73F4C4-95B5-4D5F-8447-014463CEFA74}" type="pres">
      <dgm:prSet presAssocID="{74CACB29-656E-4C4C-B8FC-37E998D1197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F55FCC-1B94-4C9C-BDD4-A0E438B2F621}" type="pres">
      <dgm:prSet presAssocID="{74CACB29-656E-4C4C-B8FC-37E998D11977}" presName="arrow" presStyleLbl="bgShp" presStyleIdx="0" presStyleCnt="1"/>
      <dgm:spPr/>
    </dgm:pt>
    <dgm:pt modelId="{8CA7F007-4414-4495-A1A9-82BADA0270E2}" type="pres">
      <dgm:prSet presAssocID="{74CACB29-656E-4C4C-B8FC-37E998D11977}" presName="linearProcess" presStyleCnt="0"/>
      <dgm:spPr/>
    </dgm:pt>
    <dgm:pt modelId="{2C0BBC5B-23A5-431E-97D2-F604F07C6234}" type="pres">
      <dgm:prSet presAssocID="{4D79D011-AA52-4388-84DB-1EFFA7D0E7E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BCBDF-8523-48CF-A307-ACC9574FD658}" type="pres">
      <dgm:prSet presAssocID="{6465341C-D8F5-4AC5-905E-FAEBB4798C11}" presName="sibTrans" presStyleCnt="0"/>
      <dgm:spPr/>
    </dgm:pt>
    <dgm:pt modelId="{2ACBB491-2198-4523-A7E5-F90D65744286}" type="pres">
      <dgm:prSet presAssocID="{14B76099-528C-4BED-9111-ECD044CC02ED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C6D0F-7110-4232-90F5-030AC161C1A7}" type="pres">
      <dgm:prSet presAssocID="{A937F964-64A1-4D09-9A07-905B0A687984}" presName="sibTrans" presStyleCnt="0"/>
      <dgm:spPr/>
    </dgm:pt>
    <dgm:pt modelId="{5120E348-02DF-43D0-A2E0-6352B4C5F26B}" type="pres">
      <dgm:prSet presAssocID="{F6B1D63B-8553-4A0A-BFFF-8F9CB1F104A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5245-A903-4149-B91A-C10360449449}" type="pres">
      <dgm:prSet presAssocID="{DF239EC4-E5CC-47FE-8606-2603051FA30C}" presName="sibTrans" presStyleCnt="0"/>
      <dgm:spPr/>
    </dgm:pt>
    <dgm:pt modelId="{D509BB50-6B76-4665-8AA5-7054F7490044}" type="pres">
      <dgm:prSet presAssocID="{6C7821E2-5EE4-43C8-9999-8B1DA22C469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C5B37-B21A-4DD2-AF30-82F9A12DDC97}" type="pres">
      <dgm:prSet presAssocID="{71449403-5787-48CC-BF32-443951AEE9EC}" presName="sibTrans" presStyleCnt="0"/>
      <dgm:spPr/>
    </dgm:pt>
    <dgm:pt modelId="{6542DE70-13C5-4BFA-850B-9E280567B48B}" type="pres">
      <dgm:prSet presAssocID="{EA349301-8727-4B5C-ACA4-7236D0E409C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43949-2E76-4D5C-90D7-849D388AF2B1}" type="pres">
      <dgm:prSet presAssocID="{B35938D3-F8B8-4786-873F-0CBD407C0A0F}" presName="sibTrans" presStyleCnt="0"/>
      <dgm:spPr/>
    </dgm:pt>
    <dgm:pt modelId="{D6FB84C8-4D60-4E93-A2C4-D698ACDC7DA5}" type="pres">
      <dgm:prSet presAssocID="{A620B86C-5861-40C3-9100-28CFDA11ACED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3240E9-B00F-479B-8B9E-BBF1BC1CC9C2}" type="presOf" srcId="{14B76099-528C-4BED-9111-ECD044CC02ED}" destId="{2ACBB491-2198-4523-A7E5-F90D65744286}" srcOrd="0" destOrd="0" presId="urn:microsoft.com/office/officeart/2005/8/layout/hProcess9"/>
    <dgm:cxn modelId="{E679146F-4C96-4763-9995-FD69B39678A4}" type="presOf" srcId="{A620B86C-5861-40C3-9100-28CFDA11ACED}" destId="{D6FB84C8-4D60-4E93-A2C4-D698ACDC7DA5}" srcOrd="0" destOrd="0" presId="urn:microsoft.com/office/officeart/2005/8/layout/hProcess9"/>
    <dgm:cxn modelId="{64C18F3F-9798-4475-9F62-3BE5DDB3DE54}" srcId="{74CACB29-656E-4C4C-B8FC-37E998D11977}" destId="{6C7821E2-5EE4-43C8-9999-8B1DA22C4691}" srcOrd="3" destOrd="0" parTransId="{5443245E-45B4-4441-A774-2B96DF346486}" sibTransId="{71449403-5787-48CC-BF32-443951AEE9EC}"/>
    <dgm:cxn modelId="{280575A4-4EBD-4C47-A2E0-48B21725D4E8}" srcId="{74CACB29-656E-4C4C-B8FC-37E998D11977}" destId="{F6B1D63B-8553-4A0A-BFFF-8F9CB1F104A6}" srcOrd="2" destOrd="0" parTransId="{88424BED-056B-42F6-816F-0170AF6E5F77}" sibTransId="{DF239EC4-E5CC-47FE-8606-2603051FA30C}"/>
    <dgm:cxn modelId="{2CDFCCBC-D3CD-4C05-90F5-25C578CB713A}" type="presOf" srcId="{F6B1D63B-8553-4A0A-BFFF-8F9CB1F104A6}" destId="{5120E348-02DF-43D0-A2E0-6352B4C5F26B}" srcOrd="0" destOrd="0" presId="urn:microsoft.com/office/officeart/2005/8/layout/hProcess9"/>
    <dgm:cxn modelId="{63C7FA2D-86BF-45DA-8DDD-EE1C9DBE6667}" type="presOf" srcId="{74CACB29-656E-4C4C-B8FC-37E998D11977}" destId="{1F73F4C4-95B5-4D5F-8447-014463CEFA74}" srcOrd="0" destOrd="0" presId="urn:microsoft.com/office/officeart/2005/8/layout/hProcess9"/>
    <dgm:cxn modelId="{C9E9525C-68E7-4566-BF1E-8279F6B4C330}" srcId="{74CACB29-656E-4C4C-B8FC-37E998D11977}" destId="{4D79D011-AA52-4388-84DB-1EFFA7D0E7EA}" srcOrd="0" destOrd="0" parTransId="{AB8F4E2D-3D4C-40DA-8C40-6A97A339411E}" sibTransId="{6465341C-D8F5-4AC5-905E-FAEBB4798C11}"/>
    <dgm:cxn modelId="{67B38F4F-DC92-449D-AF78-4323F604C99A}" srcId="{74CACB29-656E-4C4C-B8FC-37E998D11977}" destId="{EA349301-8727-4B5C-ACA4-7236D0E409C8}" srcOrd="4" destOrd="0" parTransId="{CAB1BBCD-E2B2-4E5A-84FA-AE4EC505C6DE}" sibTransId="{B35938D3-F8B8-4786-873F-0CBD407C0A0F}"/>
    <dgm:cxn modelId="{1D0D3668-38E8-443D-B516-4A63CB016D56}" type="presOf" srcId="{4D79D011-AA52-4388-84DB-1EFFA7D0E7EA}" destId="{2C0BBC5B-23A5-431E-97D2-F604F07C6234}" srcOrd="0" destOrd="0" presId="urn:microsoft.com/office/officeart/2005/8/layout/hProcess9"/>
    <dgm:cxn modelId="{35B6E4BB-C574-452C-9475-9B749914102E}" type="presOf" srcId="{EA349301-8727-4B5C-ACA4-7236D0E409C8}" destId="{6542DE70-13C5-4BFA-850B-9E280567B48B}" srcOrd="0" destOrd="0" presId="urn:microsoft.com/office/officeart/2005/8/layout/hProcess9"/>
    <dgm:cxn modelId="{51A68C54-836E-4CF9-A42A-7AAFD7BD6E65}" srcId="{74CACB29-656E-4C4C-B8FC-37E998D11977}" destId="{14B76099-528C-4BED-9111-ECD044CC02ED}" srcOrd="1" destOrd="0" parTransId="{CA354926-EF8E-4F7F-82AD-FEA1B5FE77FC}" sibTransId="{A937F964-64A1-4D09-9A07-905B0A687984}"/>
    <dgm:cxn modelId="{429F4CD0-7187-430E-8FC4-AF712BAE8561}" srcId="{74CACB29-656E-4C4C-B8FC-37E998D11977}" destId="{A620B86C-5861-40C3-9100-28CFDA11ACED}" srcOrd="5" destOrd="0" parTransId="{11F811D5-5B2B-4D15-90E8-553A3F3F80EB}" sibTransId="{A173CAE0-8233-40B6-91F6-32B9C2EFBF98}"/>
    <dgm:cxn modelId="{D402B08D-605B-4A7F-9630-717B0D4AC120}" type="presOf" srcId="{6C7821E2-5EE4-43C8-9999-8B1DA22C4691}" destId="{D509BB50-6B76-4665-8AA5-7054F7490044}" srcOrd="0" destOrd="0" presId="urn:microsoft.com/office/officeart/2005/8/layout/hProcess9"/>
    <dgm:cxn modelId="{E2FB2C3D-4653-4761-A19C-3AA6F8DEDE1A}" type="presParOf" srcId="{1F73F4C4-95B5-4D5F-8447-014463CEFA74}" destId="{BEF55FCC-1B94-4C9C-BDD4-A0E438B2F621}" srcOrd="0" destOrd="0" presId="urn:microsoft.com/office/officeart/2005/8/layout/hProcess9"/>
    <dgm:cxn modelId="{4AEDD97E-0F38-4580-BD87-69A0AAA833D6}" type="presParOf" srcId="{1F73F4C4-95B5-4D5F-8447-014463CEFA74}" destId="{8CA7F007-4414-4495-A1A9-82BADA0270E2}" srcOrd="1" destOrd="0" presId="urn:microsoft.com/office/officeart/2005/8/layout/hProcess9"/>
    <dgm:cxn modelId="{98901DC5-1E96-49FC-9B88-ACF4663AFBB8}" type="presParOf" srcId="{8CA7F007-4414-4495-A1A9-82BADA0270E2}" destId="{2C0BBC5B-23A5-431E-97D2-F604F07C6234}" srcOrd="0" destOrd="0" presId="urn:microsoft.com/office/officeart/2005/8/layout/hProcess9"/>
    <dgm:cxn modelId="{27ABD8C0-116E-4680-9890-883CFAD2F427}" type="presParOf" srcId="{8CA7F007-4414-4495-A1A9-82BADA0270E2}" destId="{6C9BCBDF-8523-48CF-A307-ACC9574FD658}" srcOrd="1" destOrd="0" presId="urn:microsoft.com/office/officeart/2005/8/layout/hProcess9"/>
    <dgm:cxn modelId="{7ABE522B-0FCA-48ED-B9F7-3C8255A655B0}" type="presParOf" srcId="{8CA7F007-4414-4495-A1A9-82BADA0270E2}" destId="{2ACBB491-2198-4523-A7E5-F90D65744286}" srcOrd="2" destOrd="0" presId="urn:microsoft.com/office/officeart/2005/8/layout/hProcess9"/>
    <dgm:cxn modelId="{E0C135DD-8FBD-469F-9156-799EDDCF5FC1}" type="presParOf" srcId="{8CA7F007-4414-4495-A1A9-82BADA0270E2}" destId="{0C9C6D0F-7110-4232-90F5-030AC161C1A7}" srcOrd="3" destOrd="0" presId="urn:microsoft.com/office/officeart/2005/8/layout/hProcess9"/>
    <dgm:cxn modelId="{324DD0C2-76F7-4822-9BF4-BADA7488017C}" type="presParOf" srcId="{8CA7F007-4414-4495-A1A9-82BADA0270E2}" destId="{5120E348-02DF-43D0-A2E0-6352B4C5F26B}" srcOrd="4" destOrd="0" presId="urn:microsoft.com/office/officeart/2005/8/layout/hProcess9"/>
    <dgm:cxn modelId="{1F30CEBA-B53B-47E4-890C-7AD17E56019C}" type="presParOf" srcId="{8CA7F007-4414-4495-A1A9-82BADA0270E2}" destId="{98525245-A903-4149-B91A-C10360449449}" srcOrd="5" destOrd="0" presId="urn:microsoft.com/office/officeart/2005/8/layout/hProcess9"/>
    <dgm:cxn modelId="{85AB9623-5F11-4FCC-B9A5-59DDE274F270}" type="presParOf" srcId="{8CA7F007-4414-4495-A1A9-82BADA0270E2}" destId="{D509BB50-6B76-4665-8AA5-7054F7490044}" srcOrd="6" destOrd="0" presId="urn:microsoft.com/office/officeart/2005/8/layout/hProcess9"/>
    <dgm:cxn modelId="{F49BCF8D-AB64-4AAA-A439-C9CF22A34111}" type="presParOf" srcId="{8CA7F007-4414-4495-A1A9-82BADA0270E2}" destId="{3FFC5B37-B21A-4DD2-AF30-82F9A12DDC97}" srcOrd="7" destOrd="0" presId="urn:microsoft.com/office/officeart/2005/8/layout/hProcess9"/>
    <dgm:cxn modelId="{D6F21D79-DCEC-4EF1-8932-0D2FD2C018FD}" type="presParOf" srcId="{8CA7F007-4414-4495-A1A9-82BADA0270E2}" destId="{6542DE70-13C5-4BFA-850B-9E280567B48B}" srcOrd="8" destOrd="0" presId="urn:microsoft.com/office/officeart/2005/8/layout/hProcess9"/>
    <dgm:cxn modelId="{76FFF45C-F518-4D95-AE75-3D02BDECF4DE}" type="presParOf" srcId="{8CA7F007-4414-4495-A1A9-82BADA0270E2}" destId="{9DC43949-2E76-4D5C-90D7-849D388AF2B1}" srcOrd="9" destOrd="0" presId="urn:microsoft.com/office/officeart/2005/8/layout/hProcess9"/>
    <dgm:cxn modelId="{E00DCDD4-78F4-46DD-9A05-4E32A651660F}" type="presParOf" srcId="{8CA7F007-4414-4495-A1A9-82BADA0270E2}" destId="{D6FB84C8-4D60-4E93-A2C4-D698ACDC7DA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CACB29-656E-4C4C-B8FC-37E998D11977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79D011-AA52-4388-84DB-1EFFA7D0E7EA}">
      <dgm:prSet phldrT="[Text]"/>
      <dgm:spPr/>
      <dgm:t>
        <a:bodyPr/>
        <a:lstStyle/>
        <a:p>
          <a:r>
            <a:rPr lang="en-US" dirty="0" smtClean="0"/>
            <a:t>Main Memory</a:t>
          </a:r>
          <a:endParaRPr lang="en-US" dirty="0"/>
        </a:p>
      </dgm:t>
    </dgm:pt>
    <dgm:pt modelId="{AB8F4E2D-3D4C-40DA-8C40-6A97A339411E}" type="parTrans" cxnId="{C9E9525C-68E7-4566-BF1E-8279F6B4C330}">
      <dgm:prSet/>
      <dgm:spPr/>
      <dgm:t>
        <a:bodyPr/>
        <a:lstStyle/>
        <a:p>
          <a:endParaRPr lang="en-US"/>
        </a:p>
      </dgm:t>
    </dgm:pt>
    <dgm:pt modelId="{6465341C-D8F5-4AC5-905E-FAEBB4798C11}" type="sibTrans" cxnId="{C9E9525C-68E7-4566-BF1E-8279F6B4C330}">
      <dgm:prSet/>
      <dgm:spPr/>
      <dgm:t>
        <a:bodyPr/>
        <a:lstStyle/>
        <a:p>
          <a:endParaRPr lang="en-US"/>
        </a:p>
      </dgm:t>
    </dgm:pt>
    <dgm:pt modelId="{14B76099-528C-4BED-9111-ECD044CC02ED}">
      <dgm:prSet phldrT="[Text]"/>
      <dgm:spPr/>
      <dgm:t>
        <a:bodyPr/>
        <a:lstStyle/>
        <a:p>
          <a:r>
            <a:rPr lang="en-US" dirty="0" smtClean="0"/>
            <a:t>L3 Cache</a:t>
          </a:r>
          <a:endParaRPr lang="en-US" dirty="0"/>
        </a:p>
      </dgm:t>
    </dgm:pt>
    <dgm:pt modelId="{CA354926-EF8E-4F7F-82AD-FEA1B5FE77FC}" type="parTrans" cxnId="{51A68C54-836E-4CF9-A42A-7AAFD7BD6E65}">
      <dgm:prSet/>
      <dgm:spPr/>
      <dgm:t>
        <a:bodyPr/>
        <a:lstStyle/>
        <a:p>
          <a:endParaRPr lang="en-US"/>
        </a:p>
      </dgm:t>
    </dgm:pt>
    <dgm:pt modelId="{A937F964-64A1-4D09-9A07-905B0A687984}" type="sibTrans" cxnId="{51A68C54-836E-4CF9-A42A-7AAFD7BD6E65}">
      <dgm:prSet/>
      <dgm:spPr/>
      <dgm:t>
        <a:bodyPr/>
        <a:lstStyle/>
        <a:p>
          <a:endParaRPr lang="en-US"/>
        </a:p>
      </dgm:t>
    </dgm:pt>
    <dgm:pt modelId="{F6B1D63B-8553-4A0A-BFFF-8F9CB1F104A6}">
      <dgm:prSet phldrT="[Text]"/>
      <dgm:spPr/>
      <dgm:t>
        <a:bodyPr/>
        <a:lstStyle/>
        <a:p>
          <a:r>
            <a:rPr lang="en-US" dirty="0" smtClean="0"/>
            <a:t>L2 Cache</a:t>
          </a:r>
          <a:endParaRPr lang="en-US" dirty="0"/>
        </a:p>
      </dgm:t>
    </dgm:pt>
    <dgm:pt modelId="{88424BED-056B-42F6-816F-0170AF6E5F77}" type="parTrans" cxnId="{280575A4-4EBD-4C47-A2E0-48B21725D4E8}">
      <dgm:prSet/>
      <dgm:spPr/>
      <dgm:t>
        <a:bodyPr/>
        <a:lstStyle/>
        <a:p>
          <a:endParaRPr lang="en-US"/>
        </a:p>
      </dgm:t>
    </dgm:pt>
    <dgm:pt modelId="{DF239EC4-E5CC-47FE-8606-2603051FA30C}" type="sibTrans" cxnId="{280575A4-4EBD-4C47-A2E0-48B21725D4E8}">
      <dgm:prSet/>
      <dgm:spPr/>
      <dgm:t>
        <a:bodyPr/>
        <a:lstStyle/>
        <a:p>
          <a:endParaRPr lang="en-US"/>
        </a:p>
      </dgm:t>
    </dgm:pt>
    <dgm:pt modelId="{6C7821E2-5EE4-43C8-9999-8B1DA22C4691}">
      <dgm:prSet phldrT="[Text]"/>
      <dgm:spPr/>
      <dgm:t>
        <a:bodyPr/>
        <a:lstStyle/>
        <a:p>
          <a:r>
            <a:rPr lang="en-US" dirty="0" smtClean="0"/>
            <a:t>L1 Cache</a:t>
          </a:r>
          <a:endParaRPr lang="en-US" dirty="0"/>
        </a:p>
      </dgm:t>
    </dgm:pt>
    <dgm:pt modelId="{5443245E-45B4-4441-A774-2B96DF346486}" type="parTrans" cxnId="{64C18F3F-9798-4475-9F62-3BE5DDB3DE54}">
      <dgm:prSet/>
      <dgm:spPr/>
      <dgm:t>
        <a:bodyPr/>
        <a:lstStyle/>
        <a:p>
          <a:endParaRPr lang="en-US"/>
        </a:p>
      </dgm:t>
    </dgm:pt>
    <dgm:pt modelId="{71449403-5787-48CC-BF32-443951AEE9EC}" type="sibTrans" cxnId="{64C18F3F-9798-4475-9F62-3BE5DDB3DE54}">
      <dgm:prSet/>
      <dgm:spPr/>
      <dgm:t>
        <a:bodyPr/>
        <a:lstStyle/>
        <a:p>
          <a:endParaRPr lang="en-US"/>
        </a:p>
      </dgm:t>
    </dgm:pt>
    <dgm:pt modelId="{EA349301-8727-4B5C-ACA4-7236D0E409C8}">
      <dgm:prSet phldrT="[Text]"/>
      <dgm:spPr/>
      <dgm:t>
        <a:bodyPr/>
        <a:lstStyle/>
        <a:p>
          <a:r>
            <a:rPr lang="en-US" dirty="0" smtClean="0"/>
            <a:t>Processor Registers</a:t>
          </a:r>
          <a:endParaRPr lang="en-US" dirty="0"/>
        </a:p>
      </dgm:t>
    </dgm:pt>
    <dgm:pt modelId="{CAB1BBCD-E2B2-4E5A-84FA-AE4EC505C6DE}" type="parTrans" cxnId="{67B38F4F-DC92-449D-AF78-4323F604C99A}">
      <dgm:prSet/>
      <dgm:spPr/>
      <dgm:t>
        <a:bodyPr/>
        <a:lstStyle/>
        <a:p>
          <a:endParaRPr lang="en-US"/>
        </a:p>
      </dgm:t>
    </dgm:pt>
    <dgm:pt modelId="{B35938D3-F8B8-4786-873F-0CBD407C0A0F}" type="sibTrans" cxnId="{67B38F4F-DC92-449D-AF78-4323F604C99A}">
      <dgm:prSet/>
      <dgm:spPr/>
      <dgm:t>
        <a:bodyPr/>
        <a:lstStyle/>
        <a:p>
          <a:endParaRPr lang="en-US"/>
        </a:p>
      </dgm:t>
    </dgm:pt>
    <dgm:pt modelId="{A620B86C-5861-40C3-9100-28CFDA11ACED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11F811D5-5B2B-4D15-90E8-553A3F3F80EB}" type="parTrans" cxnId="{429F4CD0-7187-430E-8FC4-AF712BAE8561}">
      <dgm:prSet/>
      <dgm:spPr/>
      <dgm:t>
        <a:bodyPr/>
        <a:lstStyle/>
        <a:p>
          <a:endParaRPr lang="en-US"/>
        </a:p>
      </dgm:t>
    </dgm:pt>
    <dgm:pt modelId="{A173CAE0-8233-40B6-91F6-32B9C2EFBF98}" type="sibTrans" cxnId="{429F4CD0-7187-430E-8FC4-AF712BAE8561}">
      <dgm:prSet/>
      <dgm:spPr/>
      <dgm:t>
        <a:bodyPr/>
        <a:lstStyle/>
        <a:p>
          <a:endParaRPr lang="en-US"/>
        </a:p>
      </dgm:t>
    </dgm:pt>
    <dgm:pt modelId="{1F73F4C4-95B5-4D5F-8447-014463CEFA74}" type="pres">
      <dgm:prSet presAssocID="{74CACB29-656E-4C4C-B8FC-37E998D1197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F55FCC-1B94-4C9C-BDD4-A0E438B2F621}" type="pres">
      <dgm:prSet presAssocID="{74CACB29-656E-4C4C-B8FC-37E998D11977}" presName="arrow" presStyleLbl="bgShp" presStyleIdx="0" presStyleCnt="1"/>
      <dgm:spPr/>
    </dgm:pt>
    <dgm:pt modelId="{8CA7F007-4414-4495-A1A9-82BADA0270E2}" type="pres">
      <dgm:prSet presAssocID="{74CACB29-656E-4C4C-B8FC-37E998D11977}" presName="linearProcess" presStyleCnt="0"/>
      <dgm:spPr/>
    </dgm:pt>
    <dgm:pt modelId="{2C0BBC5B-23A5-431E-97D2-F604F07C6234}" type="pres">
      <dgm:prSet presAssocID="{4D79D011-AA52-4388-84DB-1EFFA7D0E7EA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BCBDF-8523-48CF-A307-ACC9574FD658}" type="pres">
      <dgm:prSet presAssocID="{6465341C-D8F5-4AC5-905E-FAEBB4798C11}" presName="sibTrans" presStyleCnt="0"/>
      <dgm:spPr/>
    </dgm:pt>
    <dgm:pt modelId="{2ACBB491-2198-4523-A7E5-F90D65744286}" type="pres">
      <dgm:prSet presAssocID="{14B76099-528C-4BED-9111-ECD044CC02ED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C6D0F-7110-4232-90F5-030AC161C1A7}" type="pres">
      <dgm:prSet presAssocID="{A937F964-64A1-4D09-9A07-905B0A687984}" presName="sibTrans" presStyleCnt="0"/>
      <dgm:spPr/>
    </dgm:pt>
    <dgm:pt modelId="{5120E348-02DF-43D0-A2E0-6352B4C5F26B}" type="pres">
      <dgm:prSet presAssocID="{F6B1D63B-8553-4A0A-BFFF-8F9CB1F104A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25245-A903-4149-B91A-C10360449449}" type="pres">
      <dgm:prSet presAssocID="{DF239EC4-E5CC-47FE-8606-2603051FA30C}" presName="sibTrans" presStyleCnt="0"/>
      <dgm:spPr/>
    </dgm:pt>
    <dgm:pt modelId="{D509BB50-6B76-4665-8AA5-7054F7490044}" type="pres">
      <dgm:prSet presAssocID="{6C7821E2-5EE4-43C8-9999-8B1DA22C469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C5B37-B21A-4DD2-AF30-82F9A12DDC97}" type="pres">
      <dgm:prSet presAssocID="{71449403-5787-48CC-BF32-443951AEE9EC}" presName="sibTrans" presStyleCnt="0"/>
      <dgm:spPr/>
    </dgm:pt>
    <dgm:pt modelId="{6542DE70-13C5-4BFA-850B-9E280567B48B}" type="pres">
      <dgm:prSet presAssocID="{EA349301-8727-4B5C-ACA4-7236D0E409C8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43949-2E76-4D5C-90D7-849D388AF2B1}" type="pres">
      <dgm:prSet presAssocID="{B35938D3-F8B8-4786-873F-0CBD407C0A0F}" presName="sibTrans" presStyleCnt="0"/>
      <dgm:spPr/>
    </dgm:pt>
    <dgm:pt modelId="{D6FB84C8-4D60-4E93-A2C4-D698ACDC7DA5}" type="pres">
      <dgm:prSet presAssocID="{A620B86C-5861-40C3-9100-28CFDA11ACED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C18F3F-9798-4475-9F62-3BE5DDB3DE54}" srcId="{74CACB29-656E-4C4C-B8FC-37E998D11977}" destId="{6C7821E2-5EE4-43C8-9999-8B1DA22C4691}" srcOrd="3" destOrd="0" parTransId="{5443245E-45B4-4441-A774-2B96DF346486}" sibTransId="{71449403-5787-48CC-BF32-443951AEE9EC}"/>
    <dgm:cxn modelId="{280575A4-4EBD-4C47-A2E0-48B21725D4E8}" srcId="{74CACB29-656E-4C4C-B8FC-37E998D11977}" destId="{F6B1D63B-8553-4A0A-BFFF-8F9CB1F104A6}" srcOrd="2" destOrd="0" parTransId="{88424BED-056B-42F6-816F-0170AF6E5F77}" sibTransId="{DF239EC4-E5CC-47FE-8606-2603051FA30C}"/>
    <dgm:cxn modelId="{6E6898E4-6E78-44B9-AE45-370AD49D3C24}" type="presOf" srcId="{74CACB29-656E-4C4C-B8FC-37E998D11977}" destId="{1F73F4C4-95B5-4D5F-8447-014463CEFA74}" srcOrd="0" destOrd="0" presId="urn:microsoft.com/office/officeart/2005/8/layout/hProcess9"/>
    <dgm:cxn modelId="{4130840E-2C0B-45F1-96AB-D54BD1AB14A1}" type="presOf" srcId="{EA349301-8727-4B5C-ACA4-7236D0E409C8}" destId="{6542DE70-13C5-4BFA-850B-9E280567B48B}" srcOrd="0" destOrd="0" presId="urn:microsoft.com/office/officeart/2005/8/layout/hProcess9"/>
    <dgm:cxn modelId="{C9E9525C-68E7-4566-BF1E-8279F6B4C330}" srcId="{74CACB29-656E-4C4C-B8FC-37E998D11977}" destId="{4D79D011-AA52-4388-84DB-1EFFA7D0E7EA}" srcOrd="0" destOrd="0" parTransId="{AB8F4E2D-3D4C-40DA-8C40-6A97A339411E}" sibTransId="{6465341C-D8F5-4AC5-905E-FAEBB4798C11}"/>
    <dgm:cxn modelId="{67B38F4F-DC92-449D-AF78-4323F604C99A}" srcId="{74CACB29-656E-4C4C-B8FC-37E998D11977}" destId="{EA349301-8727-4B5C-ACA4-7236D0E409C8}" srcOrd="4" destOrd="0" parTransId="{CAB1BBCD-E2B2-4E5A-84FA-AE4EC505C6DE}" sibTransId="{B35938D3-F8B8-4786-873F-0CBD407C0A0F}"/>
    <dgm:cxn modelId="{1210A638-C3DB-46E7-AE88-E1127B7DAC08}" type="presOf" srcId="{6C7821E2-5EE4-43C8-9999-8B1DA22C4691}" destId="{D509BB50-6B76-4665-8AA5-7054F7490044}" srcOrd="0" destOrd="0" presId="urn:microsoft.com/office/officeart/2005/8/layout/hProcess9"/>
    <dgm:cxn modelId="{429F4CD0-7187-430E-8FC4-AF712BAE8561}" srcId="{74CACB29-656E-4C4C-B8FC-37E998D11977}" destId="{A620B86C-5861-40C3-9100-28CFDA11ACED}" srcOrd="5" destOrd="0" parTransId="{11F811D5-5B2B-4D15-90E8-553A3F3F80EB}" sibTransId="{A173CAE0-8233-40B6-91F6-32B9C2EFBF98}"/>
    <dgm:cxn modelId="{51A68C54-836E-4CF9-A42A-7AAFD7BD6E65}" srcId="{74CACB29-656E-4C4C-B8FC-37E998D11977}" destId="{14B76099-528C-4BED-9111-ECD044CC02ED}" srcOrd="1" destOrd="0" parTransId="{CA354926-EF8E-4F7F-82AD-FEA1B5FE77FC}" sibTransId="{A937F964-64A1-4D09-9A07-905B0A687984}"/>
    <dgm:cxn modelId="{501839B3-028B-4E2E-8D56-350E6C42BB20}" type="presOf" srcId="{14B76099-528C-4BED-9111-ECD044CC02ED}" destId="{2ACBB491-2198-4523-A7E5-F90D65744286}" srcOrd="0" destOrd="0" presId="urn:microsoft.com/office/officeart/2005/8/layout/hProcess9"/>
    <dgm:cxn modelId="{E4A79472-CBFF-4408-834F-0D86DE4BF0B0}" type="presOf" srcId="{4D79D011-AA52-4388-84DB-1EFFA7D0E7EA}" destId="{2C0BBC5B-23A5-431E-97D2-F604F07C6234}" srcOrd="0" destOrd="0" presId="urn:microsoft.com/office/officeart/2005/8/layout/hProcess9"/>
    <dgm:cxn modelId="{C7A73FBA-622A-4DC2-9526-8896F83D2E27}" type="presOf" srcId="{F6B1D63B-8553-4A0A-BFFF-8F9CB1F104A6}" destId="{5120E348-02DF-43D0-A2E0-6352B4C5F26B}" srcOrd="0" destOrd="0" presId="urn:microsoft.com/office/officeart/2005/8/layout/hProcess9"/>
    <dgm:cxn modelId="{7E01AB8B-C69D-4E53-BB3C-0C39E7D53F36}" type="presOf" srcId="{A620B86C-5861-40C3-9100-28CFDA11ACED}" destId="{D6FB84C8-4D60-4E93-A2C4-D698ACDC7DA5}" srcOrd="0" destOrd="0" presId="urn:microsoft.com/office/officeart/2005/8/layout/hProcess9"/>
    <dgm:cxn modelId="{04680D57-FEF6-4669-A3DD-63520A9DFC1F}" type="presParOf" srcId="{1F73F4C4-95B5-4D5F-8447-014463CEFA74}" destId="{BEF55FCC-1B94-4C9C-BDD4-A0E438B2F621}" srcOrd="0" destOrd="0" presId="urn:microsoft.com/office/officeart/2005/8/layout/hProcess9"/>
    <dgm:cxn modelId="{5D4DCF8C-3180-47DA-9B40-9A37BB0CFB70}" type="presParOf" srcId="{1F73F4C4-95B5-4D5F-8447-014463CEFA74}" destId="{8CA7F007-4414-4495-A1A9-82BADA0270E2}" srcOrd="1" destOrd="0" presId="urn:microsoft.com/office/officeart/2005/8/layout/hProcess9"/>
    <dgm:cxn modelId="{18491879-9F46-4994-B89B-AFDBECA283A9}" type="presParOf" srcId="{8CA7F007-4414-4495-A1A9-82BADA0270E2}" destId="{2C0BBC5B-23A5-431E-97D2-F604F07C6234}" srcOrd="0" destOrd="0" presId="urn:microsoft.com/office/officeart/2005/8/layout/hProcess9"/>
    <dgm:cxn modelId="{1203C720-FDF8-432C-844C-C63C68EB92C5}" type="presParOf" srcId="{8CA7F007-4414-4495-A1A9-82BADA0270E2}" destId="{6C9BCBDF-8523-48CF-A307-ACC9574FD658}" srcOrd="1" destOrd="0" presId="urn:microsoft.com/office/officeart/2005/8/layout/hProcess9"/>
    <dgm:cxn modelId="{07DAD9A1-33D0-4F60-A54C-DE70D41BCAAE}" type="presParOf" srcId="{8CA7F007-4414-4495-A1A9-82BADA0270E2}" destId="{2ACBB491-2198-4523-A7E5-F90D65744286}" srcOrd="2" destOrd="0" presId="urn:microsoft.com/office/officeart/2005/8/layout/hProcess9"/>
    <dgm:cxn modelId="{B4249DAB-5D48-4BD2-A8C9-667A354D1541}" type="presParOf" srcId="{8CA7F007-4414-4495-A1A9-82BADA0270E2}" destId="{0C9C6D0F-7110-4232-90F5-030AC161C1A7}" srcOrd="3" destOrd="0" presId="urn:microsoft.com/office/officeart/2005/8/layout/hProcess9"/>
    <dgm:cxn modelId="{0DD918F7-BB35-4FF1-B51A-4A6D39217409}" type="presParOf" srcId="{8CA7F007-4414-4495-A1A9-82BADA0270E2}" destId="{5120E348-02DF-43D0-A2E0-6352B4C5F26B}" srcOrd="4" destOrd="0" presId="urn:microsoft.com/office/officeart/2005/8/layout/hProcess9"/>
    <dgm:cxn modelId="{EDA64AB6-D027-41DA-9705-0617B7F02030}" type="presParOf" srcId="{8CA7F007-4414-4495-A1A9-82BADA0270E2}" destId="{98525245-A903-4149-B91A-C10360449449}" srcOrd="5" destOrd="0" presId="urn:microsoft.com/office/officeart/2005/8/layout/hProcess9"/>
    <dgm:cxn modelId="{11FC01A5-CA67-4A7E-9FBB-470C59060800}" type="presParOf" srcId="{8CA7F007-4414-4495-A1A9-82BADA0270E2}" destId="{D509BB50-6B76-4665-8AA5-7054F7490044}" srcOrd="6" destOrd="0" presId="urn:microsoft.com/office/officeart/2005/8/layout/hProcess9"/>
    <dgm:cxn modelId="{9C4A8D4C-27F3-47EE-B357-144D23B82AC1}" type="presParOf" srcId="{8CA7F007-4414-4495-A1A9-82BADA0270E2}" destId="{3FFC5B37-B21A-4DD2-AF30-82F9A12DDC97}" srcOrd="7" destOrd="0" presId="urn:microsoft.com/office/officeart/2005/8/layout/hProcess9"/>
    <dgm:cxn modelId="{88858412-F33A-44E7-8634-E490BB276AB1}" type="presParOf" srcId="{8CA7F007-4414-4495-A1A9-82BADA0270E2}" destId="{6542DE70-13C5-4BFA-850B-9E280567B48B}" srcOrd="8" destOrd="0" presId="urn:microsoft.com/office/officeart/2005/8/layout/hProcess9"/>
    <dgm:cxn modelId="{33767069-B404-4655-AC1F-92621BA02F1D}" type="presParOf" srcId="{8CA7F007-4414-4495-A1A9-82BADA0270E2}" destId="{9DC43949-2E76-4D5C-90D7-849D388AF2B1}" srcOrd="9" destOrd="0" presId="urn:microsoft.com/office/officeart/2005/8/layout/hProcess9"/>
    <dgm:cxn modelId="{E383E1DF-B133-466D-A354-641342DF4B6D}" type="presParOf" srcId="{8CA7F007-4414-4495-A1A9-82BADA0270E2}" destId="{D6FB84C8-4D60-4E93-A2C4-D698ACDC7DA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593C81-2253-43BC-B701-783F95DD369E}" type="doc">
      <dgm:prSet loTypeId="urn:microsoft.com/office/officeart/2005/8/layout/cycle8" loCatId="cycle" qsTypeId="urn:microsoft.com/office/officeart/2005/8/quickstyle/3d7" qsCatId="3D" csTypeId="urn:microsoft.com/office/officeart/2005/8/colors/colorful1" csCatId="colorful" phldr="1"/>
      <dgm:spPr/>
    </dgm:pt>
    <dgm:pt modelId="{1C3B9649-E98E-47EC-8233-AF4C636536EE}">
      <dgm:prSet phldrT="[Text]"/>
      <dgm:spPr/>
      <dgm:t>
        <a:bodyPr/>
        <a:lstStyle/>
        <a:p>
          <a:r>
            <a:rPr lang="en-US" dirty="0" smtClean="0"/>
            <a:t>Associative</a:t>
          </a:r>
          <a:endParaRPr lang="en-US" dirty="0"/>
        </a:p>
      </dgm:t>
    </dgm:pt>
    <dgm:pt modelId="{3827B0F7-20C0-4B55-B074-8922F01E2DE1}" type="parTrans" cxnId="{7B325D76-1B49-41D2-A592-CBE4EAE75A20}">
      <dgm:prSet/>
      <dgm:spPr/>
      <dgm:t>
        <a:bodyPr/>
        <a:lstStyle/>
        <a:p>
          <a:endParaRPr lang="en-US"/>
        </a:p>
      </dgm:t>
    </dgm:pt>
    <dgm:pt modelId="{86431F10-EDAF-4FD9-96F7-3405A6C33C6E}" type="sibTrans" cxnId="{7B325D76-1B49-41D2-A592-CBE4EAE75A20}">
      <dgm:prSet/>
      <dgm:spPr/>
      <dgm:t>
        <a:bodyPr/>
        <a:lstStyle/>
        <a:p>
          <a:endParaRPr lang="en-US"/>
        </a:p>
      </dgm:t>
    </dgm:pt>
    <dgm:pt modelId="{EA656BCF-5BC2-4F81-ADB2-771D1C2B453A}">
      <dgm:prSet phldrT="[Text]"/>
      <dgm:spPr/>
      <dgm:t>
        <a:bodyPr/>
        <a:lstStyle/>
        <a:p>
          <a:r>
            <a:rPr lang="en-US" dirty="0" smtClean="0"/>
            <a:t>Set Associative</a:t>
          </a:r>
          <a:endParaRPr lang="en-US" dirty="0"/>
        </a:p>
      </dgm:t>
    </dgm:pt>
    <dgm:pt modelId="{98BE25FD-43FA-4707-9E7E-79F84F516527}" type="parTrans" cxnId="{D79F62F2-38D5-4882-8295-F80EC5598EE1}">
      <dgm:prSet/>
      <dgm:spPr/>
      <dgm:t>
        <a:bodyPr/>
        <a:lstStyle/>
        <a:p>
          <a:endParaRPr lang="en-US"/>
        </a:p>
      </dgm:t>
    </dgm:pt>
    <dgm:pt modelId="{2D99F044-B5DA-43F1-9B96-B2650E09A989}" type="sibTrans" cxnId="{D79F62F2-38D5-4882-8295-F80EC5598EE1}">
      <dgm:prSet/>
      <dgm:spPr/>
      <dgm:t>
        <a:bodyPr/>
        <a:lstStyle/>
        <a:p>
          <a:endParaRPr lang="en-US"/>
        </a:p>
      </dgm:t>
    </dgm:pt>
    <dgm:pt modelId="{0CA5B410-CC73-4EF1-9440-18C0A32DEF21}">
      <dgm:prSet phldrT="[Text]"/>
      <dgm:spPr/>
      <dgm:t>
        <a:bodyPr/>
        <a:lstStyle/>
        <a:p>
          <a:r>
            <a:rPr lang="en-US" dirty="0" smtClean="0"/>
            <a:t>Direct Mapped</a:t>
          </a:r>
          <a:endParaRPr lang="en-US" dirty="0"/>
        </a:p>
      </dgm:t>
    </dgm:pt>
    <dgm:pt modelId="{5181E3E1-EEE7-4295-BE0D-02BF9F2146DE}" type="parTrans" cxnId="{04A74F53-D77F-4ED4-AF96-42C7123C50F8}">
      <dgm:prSet/>
      <dgm:spPr/>
      <dgm:t>
        <a:bodyPr/>
        <a:lstStyle/>
        <a:p>
          <a:endParaRPr lang="en-US"/>
        </a:p>
      </dgm:t>
    </dgm:pt>
    <dgm:pt modelId="{56A952E5-162D-47F2-ADD2-1CBF17E4861A}" type="sibTrans" cxnId="{04A74F53-D77F-4ED4-AF96-42C7123C50F8}">
      <dgm:prSet/>
      <dgm:spPr/>
      <dgm:t>
        <a:bodyPr/>
        <a:lstStyle/>
        <a:p>
          <a:endParaRPr lang="en-US"/>
        </a:p>
      </dgm:t>
    </dgm:pt>
    <dgm:pt modelId="{C96C07C9-94E2-40F9-9D17-AE39D99A491A}" type="pres">
      <dgm:prSet presAssocID="{79593C81-2253-43BC-B701-783F95DD369E}" presName="compositeShape" presStyleCnt="0">
        <dgm:presLayoutVars>
          <dgm:chMax val="7"/>
          <dgm:dir/>
          <dgm:resizeHandles val="exact"/>
        </dgm:presLayoutVars>
      </dgm:prSet>
      <dgm:spPr/>
    </dgm:pt>
    <dgm:pt modelId="{77AE85F7-8D22-4FE3-B881-BC994B6D2C11}" type="pres">
      <dgm:prSet presAssocID="{79593C81-2253-43BC-B701-783F95DD369E}" presName="wedge1" presStyleLbl="node1" presStyleIdx="0" presStyleCnt="3"/>
      <dgm:spPr/>
      <dgm:t>
        <a:bodyPr/>
        <a:lstStyle/>
        <a:p>
          <a:endParaRPr lang="en-US"/>
        </a:p>
      </dgm:t>
    </dgm:pt>
    <dgm:pt modelId="{4984E77D-DACE-493A-AD99-0B07196F8AF7}" type="pres">
      <dgm:prSet presAssocID="{79593C81-2253-43BC-B701-783F95DD369E}" presName="dummy1a" presStyleCnt="0"/>
      <dgm:spPr/>
    </dgm:pt>
    <dgm:pt modelId="{574BAAA2-F47E-4650-8632-957D194DA31D}" type="pres">
      <dgm:prSet presAssocID="{79593C81-2253-43BC-B701-783F95DD369E}" presName="dummy1b" presStyleCnt="0"/>
      <dgm:spPr/>
    </dgm:pt>
    <dgm:pt modelId="{E99FFE6F-65E5-4C6F-8CB6-74D1D363B511}" type="pres">
      <dgm:prSet presAssocID="{79593C81-2253-43BC-B701-783F95DD369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6683A-7EBD-4AD1-9ABC-2C3A3ECD1AEF}" type="pres">
      <dgm:prSet presAssocID="{79593C81-2253-43BC-B701-783F95DD369E}" presName="wedge2" presStyleLbl="node1" presStyleIdx="1" presStyleCnt="3"/>
      <dgm:spPr/>
      <dgm:t>
        <a:bodyPr/>
        <a:lstStyle/>
        <a:p>
          <a:endParaRPr lang="en-US"/>
        </a:p>
      </dgm:t>
    </dgm:pt>
    <dgm:pt modelId="{54772895-BFBB-463A-9AB1-F09A761DD004}" type="pres">
      <dgm:prSet presAssocID="{79593C81-2253-43BC-B701-783F95DD369E}" presName="dummy2a" presStyleCnt="0"/>
      <dgm:spPr/>
    </dgm:pt>
    <dgm:pt modelId="{81F8ECC9-3D06-4690-A010-15CD9786B057}" type="pres">
      <dgm:prSet presAssocID="{79593C81-2253-43BC-B701-783F95DD369E}" presName="dummy2b" presStyleCnt="0"/>
      <dgm:spPr/>
    </dgm:pt>
    <dgm:pt modelId="{58D4EEE4-F5B5-4B63-8C2F-0A93A3257A10}" type="pres">
      <dgm:prSet presAssocID="{79593C81-2253-43BC-B701-783F95DD369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6134-3C6F-4AB2-84E1-0518C3071B3B}" type="pres">
      <dgm:prSet presAssocID="{79593C81-2253-43BC-B701-783F95DD369E}" presName="wedge3" presStyleLbl="node1" presStyleIdx="2" presStyleCnt="3"/>
      <dgm:spPr/>
      <dgm:t>
        <a:bodyPr/>
        <a:lstStyle/>
        <a:p>
          <a:endParaRPr lang="en-US"/>
        </a:p>
      </dgm:t>
    </dgm:pt>
    <dgm:pt modelId="{820B6E10-1085-4C90-AB6E-FE971DDB0CEE}" type="pres">
      <dgm:prSet presAssocID="{79593C81-2253-43BC-B701-783F95DD369E}" presName="dummy3a" presStyleCnt="0"/>
      <dgm:spPr/>
    </dgm:pt>
    <dgm:pt modelId="{C2AE9283-0010-4A59-8CA1-24BFEA263404}" type="pres">
      <dgm:prSet presAssocID="{79593C81-2253-43BC-B701-783F95DD369E}" presName="dummy3b" presStyleCnt="0"/>
      <dgm:spPr/>
    </dgm:pt>
    <dgm:pt modelId="{F0ACC0CD-6978-4A9A-A403-65589187075D}" type="pres">
      <dgm:prSet presAssocID="{79593C81-2253-43BC-B701-783F95DD369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88356-17A5-4F5C-A03F-21FA1013AD1E}" type="pres">
      <dgm:prSet presAssocID="{86431F10-EDAF-4FD9-96F7-3405A6C33C6E}" presName="arrowWedge1" presStyleLbl="fgSibTrans2D1" presStyleIdx="0" presStyleCnt="3"/>
      <dgm:spPr/>
    </dgm:pt>
    <dgm:pt modelId="{EB6EF68B-1F36-4C1F-8B3D-FF0367AF14B5}" type="pres">
      <dgm:prSet presAssocID="{2D99F044-B5DA-43F1-9B96-B2650E09A989}" presName="arrowWedge2" presStyleLbl="fgSibTrans2D1" presStyleIdx="1" presStyleCnt="3"/>
      <dgm:spPr/>
    </dgm:pt>
    <dgm:pt modelId="{C9725D48-5104-49A5-93FF-F7EE3F8A36FB}" type="pres">
      <dgm:prSet presAssocID="{56A952E5-162D-47F2-ADD2-1CBF17E4861A}" presName="arrowWedge3" presStyleLbl="fgSibTrans2D1" presStyleIdx="2" presStyleCnt="3"/>
      <dgm:spPr/>
    </dgm:pt>
  </dgm:ptLst>
  <dgm:cxnLst>
    <dgm:cxn modelId="{04A74F53-D77F-4ED4-AF96-42C7123C50F8}" srcId="{79593C81-2253-43BC-B701-783F95DD369E}" destId="{0CA5B410-CC73-4EF1-9440-18C0A32DEF21}" srcOrd="2" destOrd="0" parTransId="{5181E3E1-EEE7-4295-BE0D-02BF9F2146DE}" sibTransId="{56A952E5-162D-47F2-ADD2-1CBF17E4861A}"/>
    <dgm:cxn modelId="{8220D258-7D42-4FAC-9280-CAE2163929A2}" type="presOf" srcId="{0CA5B410-CC73-4EF1-9440-18C0A32DEF21}" destId="{52E56134-3C6F-4AB2-84E1-0518C3071B3B}" srcOrd="0" destOrd="0" presId="urn:microsoft.com/office/officeart/2005/8/layout/cycle8"/>
    <dgm:cxn modelId="{7B325D76-1B49-41D2-A592-CBE4EAE75A20}" srcId="{79593C81-2253-43BC-B701-783F95DD369E}" destId="{1C3B9649-E98E-47EC-8233-AF4C636536EE}" srcOrd="0" destOrd="0" parTransId="{3827B0F7-20C0-4B55-B074-8922F01E2DE1}" sibTransId="{86431F10-EDAF-4FD9-96F7-3405A6C33C6E}"/>
    <dgm:cxn modelId="{C4FCDA66-8A36-42B9-AFE4-4A554B2FBAD1}" type="presOf" srcId="{EA656BCF-5BC2-4F81-ADB2-771D1C2B453A}" destId="{3C36683A-7EBD-4AD1-9ABC-2C3A3ECD1AEF}" srcOrd="0" destOrd="0" presId="urn:microsoft.com/office/officeart/2005/8/layout/cycle8"/>
    <dgm:cxn modelId="{EB83C802-99B7-443B-B936-E8FA4FBF0A78}" type="presOf" srcId="{0CA5B410-CC73-4EF1-9440-18C0A32DEF21}" destId="{F0ACC0CD-6978-4A9A-A403-65589187075D}" srcOrd="1" destOrd="0" presId="urn:microsoft.com/office/officeart/2005/8/layout/cycle8"/>
    <dgm:cxn modelId="{5B6CAA58-8813-47F7-A614-2E08EFC3249B}" type="presOf" srcId="{1C3B9649-E98E-47EC-8233-AF4C636536EE}" destId="{E99FFE6F-65E5-4C6F-8CB6-74D1D363B511}" srcOrd="1" destOrd="0" presId="urn:microsoft.com/office/officeart/2005/8/layout/cycle8"/>
    <dgm:cxn modelId="{B257894E-D69B-4EA6-B3CE-5BD959051FD6}" type="presOf" srcId="{1C3B9649-E98E-47EC-8233-AF4C636536EE}" destId="{77AE85F7-8D22-4FE3-B881-BC994B6D2C11}" srcOrd="0" destOrd="0" presId="urn:microsoft.com/office/officeart/2005/8/layout/cycle8"/>
    <dgm:cxn modelId="{50FF13F5-EB68-4B98-B627-577B1AACA3AA}" type="presOf" srcId="{EA656BCF-5BC2-4F81-ADB2-771D1C2B453A}" destId="{58D4EEE4-F5B5-4B63-8C2F-0A93A3257A10}" srcOrd="1" destOrd="0" presId="urn:microsoft.com/office/officeart/2005/8/layout/cycle8"/>
    <dgm:cxn modelId="{D79F62F2-38D5-4882-8295-F80EC5598EE1}" srcId="{79593C81-2253-43BC-B701-783F95DD369E}" destId="{EA656BCF-5BC2-4F81-ADB2-771D1C2B453A}" srcOrd="1" destOrd="0" parTransId="{98BE25FD-43FA-4707-9E7E-79F84F516527}" sibTransId="{2D99F044-B5DA-43F1-9B96-B2650E09A989}"/>
    <dgm:cxn modelId="{0D4659AC-28A1-40C7-BFB9-034F90572916}" type="presOf" srcId="{79593C81-2253-43BC-B701-783F95DD369E}" destId="{C96C07C9-94E2-40F9-9D17-AE39D99A491A}" srcOrd="0" destOrd="0" presId="urn:microsoft.com/office/officeart/2005/8/layout/cycle8"/>
    <dgm:cxn modelId="{5878C3F6-C715-4CEB-82BE-A6C3C329E68A}" type="presParOf" srcId="{C96C07C9-94E2-40F9-9D17-AE39D99A491A}" destId="{77AE85F7-8D22-4FE3-B881-BC994B6D2C11}" srcOrd="0" destOrd="0" presId="urn:microsoft.com/office/officeart/2005/8/layout/cycle8"/>
    <dgm:cxn modelId="{6BEB1CA3-3DAC-43FD-B13D-A0F1603D1681}" type="presParOf" srcId="{C96C07C9-94E2-40F9-9D17-AE39D99A491A}" destId="{4984E77D-DACE-493A-AD99-0B07196F8AF7}" srcOrd="1" destOrd="0" presId="urn:microsoft.com/office/officeart/2005/8/layout/cycle8"/>
    <dgm:cxn modelId="{6974D198-4D69-4F00-86E0-148B3EAAB20D}" type="presParOf" srcId="{C96C07C9-94E2-40F9-9D17-AE39D99A491A}" destId="{574BAAA2-F47E-4650-8632-957D194DA31D}" srcOrd="2" destOrd="0" presId="urn:microsoft.com/office/officeart/2005/8/layout/cycle8"/>
    <dgm:cxn modelId="{A48A522B-97DE-4410-AD72-33A0CA442FFA}" type="presParOf" srcId="{C96C07C9-94E2-40F9-9D17-AE39D99A491A}" destId="{E99FFE6F-65E5-4C6F-8CB6-74D1D363B511}" srcOrd="3" destOrd="0" presId="urn:microsoft.com/office/officeart/2005/8/layout/cycle8"/>
    <dgm:cxn modelId="{DBBEF15A-FA53-4E0D-B879-0826BF3B621A}" type="presParOf" srcId="{C96C07C9-94E2-40F9-9D17-AE39D99A491A}" destId="{3C36683A-7EBD-4AD1-9ABC-2C3A3ECD1AEF}" srcOrd="4" destOrd="0" presId="urn:microsoft.com/office/officeart/2005/8/layout/cycle8"/>
    <dgm:cxn modelId="{584CE903-0D2E-4039-9B80-DE50C0344269}" type="presParOf" srcId="{C96C07C9-94E2-40F9-9D17-AE39D99A491A}" destId="{54772895-BFBB-463A-9AB1-F09A761DD004}" srcOrd="5" destOrd="0" presId="urn:microsoft.com/office/officeart/2005/8/layout/cycle8"/>
    <dgm:cxn modelId="{C06C7BE9-5A74-43BA-A53C-D415C2A16962}" type="presParOf" srcId="{C96C07C9-94E2-40F9-9D17-AE39D99A491A}" destId="{81F8ECC9-3D06-4690-A010-15CD9786B057}" srcOrd="6" destOrd="0" presId="urn:microsoft.com/office/officeart/2005/8/layout/cycle8"/>
    <dgm:cxn modelId="{98211721-47CE-4313-B4DF-4F98EB2DD58F}" type="presParOf" srcId="{C96C07C9-94E2-40F9-9D17-AE39D99A491A}" destId="{58D4EEE4-F5B5-4B63-8C2F-0A93A3257A10}" srcOrd="7" destOrd="0" presId="urn:microsoft.com/office/officeart/2005/8/layout/cycle8"/>
    <dgm:cxn modelId="{341DF977-CDE7-4D76-8E4E-8221529E7E62}" type="presParOf" srcId="{C96C07C9-94E2-40F9-9D17-AE39D99A491A}" destId="{52E56134-3C6F-4AB2-84E1-0518C3071B3B}" srcOrd="8" destOrd="0" presId="urn:microsoft.com/office/officeart/2005/8/layout/cycle8"/>
    <dgm:cxn modelId="{B65893C1-B049-492A-842E-719C1603BBD8}" type="presParOf" srcId="{C96C07C9-94E2-40F9-9D17-AE39D99A491A}" destId="{820B6E10-1085-4C90-AB6E-FE971DDB0CEE}" srcOrd="9" destOrd="0" presId="urn:microsoft.com/office/officeart/2005/8/layout/cycle8"/>
    <dgm:cxn modelId="{4251D8C0-6552-4755-BD18-743058D2ED2B}" type="presParOf" srcId="{C96C07C9-94E2-40F9-9D17-AE39D99A491A}" destId="{C2AE9283-0010-4A59-8CA1-24BFEA263404}" srcOrd="10" destOrd="0" presId="urn:microsoft.com/office/officeart/2005/8/layout/cycle8"/>
    <dgm:cxn modelId="{1656262D-4C95-45ED-BEFE-DD979850BA50}" type="presParOf" srcId="{C96C07C9-94E2-40F9-9D17-AE39D99A491A}" destId="{F0ACC0CD-6978-4A9A-A403-65589187075D}" srcOrd="11" destOrd="0" presId="urn:microsoft.com/office/officeart/2005/8/layout/cycle8"/>
    <dgm:cxn modelId="{6831672F-39B6-478B-A291-1A6050F553F3}" type="presParOf" srcId="{C96C07C9-94E2-40F9-9D17-AE39D99A491A}" destId="{B6A88356-17A5-4F5C-A03F-21FA1013AD1E}" srcOrd="12" destOrd="0" presId="urn:microsoft.com/office/officeart/2005/8/layout/cycle8"/>
    <dgm:cxn modelId="{E99D715A-3274-4D89-9745-15FA6CE359C2}" type="presParOf" srcId="{C96C07C9-94E2-40F9-9D17-AE39D99A491A}" destId="{EB6EF68B-1F36-4C1F-8B3D-FF0367AF14B5}" srcOrd="13" destOrd="0" presId="urn:microsoft.com/office/officeart/2005/8/layout/cycle8"/>
    <dgm:cxn modelId="{98A4ED7C-976A-4C64-B211-78F8FEB27678}" type="presParOf" srcId="{C96C07C9-94E2-40F9-9D17-AE39D99A491A}" destId="{C9725D48-5104-49A5-93FF-F7EE3F8A36FB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2BF09-84B2-4F1D-B84F-0A43E41F736F}">
      <dsp:nvSpPr>
        <dsp:cNvPr id="0" name=""/>
        <dsp:cNvSpPr/>
      </dsp:nvSpPr>
      <dsp:spPr>
        <a:xfrm>
          <a:off x="3057524" y="0"/>
          <a:ext cx="2038350" cy="1123950"/>
        </a:xfrm>
        <a:prstGeom prst="trapezoid">
          <a:avLst>
            <a:gd name="adj" fmla="val 9067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CPU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Registers</a:t>
          </a:r>
          <a:endParaRPr lang="en-US" sz="2000" kern="1200" dirty="0"/>
        </a:p>
      </dsp:txBody>
      <dsp:txXfrm>
        <a:off x="3057524" y="0"/>
        <a:ext cx="2038350" cy="1123950"/>
      </dsp:txXfrm>
    </dsp:sp>
    <dsp:sp modelId="{34A40204-8941-4E48-8E67-CB2F2C8366B0}">
      <dsp:nvSpPr>
        <dsp:cNvPr id="0" name=""/>
        <dsp:cNvSpPr/>
      </dsp:nvSpPr>
      <dsp:spPr>
        <a:xfrm>
          <a:off x="2038350" y="1123950"/>
          <a:ext cx="4076700" cy="1123950"/>
        </a:xfrm>
        <a:prstGeom prst="trapezoid">
          <a:avLst>
            <a:gd name="adj" fmla="val 9067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 Caches</a:t>
          </a:r>
          <a:endParaRPr lang="en-US" sz="2000" kern="1200" dirty="0"/>
        </a:p>
      </dsp:txBody>
      <dsp:txXfrm>
        <a:off x="2751772" y="1123950"/>
        <a:ext cx="2649855" cy="1123950"/>
      </dsp:txXfrm>
    </dsp:sp>
    <dsp:sp modelId="{7B47A723-5A58-4A1A-925A-2FE956782F70}">
      <dsp:nvSpPr>
        <dsp:cNvPr id="0" name=""/>
        <dsp:cNvSpPr/>
      </dsp:nvSpPr>
      <dsp:spPr>
        <a:xfrm>
          <a:off x="1019174" y="2247900"/>
          <a:ext cx="6115050" cy="1123950"/>
        </a:xfrm>
        <a:prstGeom prst="trapezoid">
          <a:avLst>
            <a:gd name="adj" fmla="val 9067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Memory</a:t>
          </a:r>
          <a:endParaRPr lang="en-US" sz="2000" kern="1200" dirty="0"/>
        </a:p>
      </dsp:txBody>
      <dsp:txXfrm>
        <a:off x="2089308" y="2247900"/>
        <a:ext cx="3974782" cy="1123950"/>
      </dsp:txXfrm>
    </dsp:sp>
    <dsp:sp modelId="{27C143AC-F337-41C1-BC75-4FF66D94980A}">
      <dsp:nvSpPr>
        <dsp:cNvPr id="0" name=""/>
        <dsp:cNvSpPr/>
      </dsp:nvSpPr>
      <dsp:spPr>
        <a:xfrm>
          <a:off x="0" y="3371850"/>
          <a:ext cx="8153400" cy="1123950"/>
        </a:xfrm>
        <a:prstGeom prst="trapezoid">
          <a:avLst>
            <a:gd name="adj" fmla="val 9067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Secondary Memory (HDD, SSD)</a:t>
          </a:r>
          <a:endParaRPr lang="en-US" sz="2000" kern="1200" dirty="0"/>
        </a:p>
      </dsp:txBody>
      <dsp:txXfrm>
        <a:off x="1426844" y="3371850"/>
        <a:ext cx="5299710" cy="11239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29B8D-AC7B-8047-887E-E825B1077902}">
      <dsp:nvSpPr>
        <dsp:cNvPr id="0" name=""/>
        <dsp:cNvSpPr/>
      </dsp:nvSpPr>
      <dsp:spPr>
        <a:xfrm rot="16200000">
          <a:off x="715" y="756"/>
          <a:ext cx="1903487" cy="19034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Main Memory</a:t>
          </a:r>
          <a:endParaRPr lang="en-US" sz="2200" kern="1200" dirty="0"/>
        </a:p>
      </dsp:txBody>
      <dsp:txXfrm rot="5400000">
        <a:off x="715" y="476628"/>
        <a:ext cx="1570377" cy="951743"/>
      </dsp:txXfrm>
    </dsp:sp>
    <dsp:sp modelId="{21A09CA9-6E9C-C640-A515-F8C5EC4BB9E1}">
      <dsp:nvSpPr>
        <dsp:cNvPr id="0" name=""/>
        <dsp:cNvSpPr/>
      </dsp:nvSpPr>
      <dsp:spPr>
        <a:xfrm rot="5400000">
          <a:off x="1978156" y="1512"/>
          <a:ext cx="1903487" cy="1903487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Secondary Memory</a:t>
          </a:r>
          <a:endParaRPr lang="en-US" sz="2200" kern="1200" dirty="0"/>
        </a:p>
      </dsp:txBody>
      <dsp:txXfrm rot="-5400000">
        <a:off x="2311266" y="477384"/>
        <a:ext cx="1570377" cy="951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D549F-A9FD-47DF-9FF6-A343636E1A77}">
      <dsp:nvSpPr>
        <dsp:cNvPr id="0" name=""/>
        <dsp:cNvSpPr/>
      </dsp:nvSpPr>
      <dsp:spPr>
        <a:xfrm>
          <a:off x="2678" y="626516"/>
          <a:ext cx="1171277" cy="702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Hard disk drive</a:t>
          </a:r>
          <a:endParaRPr lang="en-US" sz="2000" kern="1200" dirty="0"/>
        </a:p>
      </dsp:txBody>
      <dsp:txXfrm>
        <a:off x="23261" y="647099"/>
        <a:ext cx="1130111" cy="661600"/>
      </dsp:txXfrm>
    </dsp:sp>
    <dsp:sp modelId="{7AEAD353-E69B-40D2-9B6D-FB647D55B1B9}">
      <dsp:nvSpPr>
        <dsp:cNvPr id="0" name=""/>
        <dsp:cNvSpPr/>
      </dsp:nvSpPr>
      <dsp:spPr>
        <a:xfrm>
          <a:off x="1291083" y="8326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291083" y="890756"/>
        <a:ext cx="173817" cy="174286"/>
      </dsp:txXfrm>
    </dsp:sp>
    <dsp:sp modelId="{1597F46F-5C12-42AD-9713-53A1AB01C70A}">
      <dsp:nvSpPr>
        <dsp:cNvPr id="0" name=""/>
        <dsp:cNvSpPr/>
      </dsp:nvSpPr>
      <dsp:spPr>
        <a:xfrm>
          <a:off x="1642467" y="626516"/>
          <a:ext cx="1171277" cy="702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Memory</a:t>
          </a:r>
          <a:endParaRPr lang="en-US" sz="2000" kern="1200" dirty="0"/>
        </a:p>
      </dsp:txBody>
      <dsp:txXfrm>
        <a:off x="1663050" y="647099"/>
        <a:ext cx="1130111" cy="661600"/>
      </dsp:txXfrm>
    </dsp:sp>
    <dsp:sp modelId="{238C07A8-A1A6-43FA-98B7-416296856D74}">
      <dsp:nvSpPr>
        <dsp:cNvPr id="0" name=""/>
        <dsp:cNvSpPr/>
      </dsp:nvSpPr>
      <dsp:spPr>
        <a:xfrm>
          <a:off x="2930872" y="8326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30872" y="890756"/>
        <a:ext cx="173817" cy="174286"/>
      </dsp:txXfrm>
    </dsp:sp>
    <dsp:sp modelId="{AE4B93AD-0E66-44B9-AFF5-61F621229802}">
      <dsp:nvSpPr>
        <dsp:cNvPr id="0" name=""/>
        <dsp:cNvSpPr/>
      </dsp:nvSpPr>
      <dsp:spPr>
        <a:xfrm>
          <a:off x="3282255" y="626516"/>
          <a:ext cx="1171277" cy="702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 cache</a:t>
          </a:r>
          <a:endParaRPr lang="en-US" sz="2000" kern="1200" dirty="0"/>
        </a:p>
      </dsp:txBody>
      <dsp:txXfrm>
        <a:off x="3302838" y="647099"/>
        <a:ext cx="1130111" cy="661600"/>
      </dsp:txXfrm>
    </dsp:sp>
    <dsp:sp modelId="{66F2C9CE-62C4-44DD-B930-0F37A440E027}">
      <dsp:nvSpPr>
        <dsp:cNvPr id="0" name=""/>
        <dsp:cNvSpPr/>
      </dsp:nvSpPr>
      <dsp:spPr>
        <a:xfrm>
          <a:off x="4570660" y="832661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70660" y="890756"/>
        <a:ext cx="173817" cy="174286"/>
      </dsp:txXfrm>
    </dsp:sp>
    <dsp:sp modelId="{13AD3E7A-9FA5-4AEA-A398-0788430172FD}">
      <dsp:nvSpPr>
        <dsp:cNvPr id="0" name=""/>
        <dsp:cNvSpPr/>
      </dsp:nvSpPr>
      <dsp:spPr>
        <a:xfrm>
          <a:off x="4922043" y="626516"/>
          <a:ext cx="1171277" cy="7027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 registers</a:t>
          </a:r>
          <a:endParaRPr lang="en-US" sz="2000" kern="1200" dirty="0"/>
        </a:p>
      </dsp:txBody>
      <dsp:txXfrm>
        <a:off x="4942626" y="647099"/>
        <a:ext cx="1130111" cy="661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D549F-A9FD-47DF-9FF6-A343636E1A77}">
      <dsp:nvSpPr>
        <dsp:cNvPr id="0" name=""/>
        <dsp:cNvSpPr/>
      </dsp:nvSpPr>
      <dsp:spPr>
        <a:xfrm>
          <a:off x="2678" y="304801"/>
          <a:ext cx="1171277" cy="34552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Hard disk </a:t>
          </a:r>
          <a:r>
            <a:rPr lang="en-US" sz="1900" kern="1200" dirty="0" smtClean="0"/>
            <a:t>drive</a:t>
          </a:r>
          <a:endParaRPr lang="en-US" sz="1900" kern="1200" dirty="0"/>
        </a:p>
      </dsp:txBody>
      <dsp:txXfrm>
        <a:off x="36984" y="339107"/>
        <a:ext cx="1102665" cy="3386686"/>
      </dsp:txXfrm>
    </dsp:sp>
    <dsp:sp modelId="{7AEAD353-E69B-40D2-9B6D-FB647D55B1B9}">
      <dsp:nvSpPr>
        <dsp:cNvPr id="0" name=""/>
        <dsp:cNvSpPr/>
      </dsp:nvSpPr>
      <dsp:spPr>
        <a:xfrm>
          <a:off x="1291083" y="1887212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291083" y="1945307"/>
        <a:ext cx="173817" cy="174286"/>
      </dsp:txXfrm>
    </dsp:sp>
    <dsp:sp modelId="{1597F46F-5C12-42AD-9713-53A1AB01C70A}">
      <dsp:nvSpPr>
        <dsp:cNvPr id="0" name=""/>
        <dsp:cNvSpPr/>
      </dsp:nvSpPr>
      <dsp:spPr>
        <a:xfrm>
          <a:off x="1642467" y="990599"/>
          <a:ext cx="1171277" cy="2083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Main Memory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676773" y="1024905"/>
        <a:ext cx="1102665" cy="2015090"/>
      </dsp:txXfrm>
    </dsp:sp>
    <dsp:sp modelId="{238C07A8-A1A6-43FA-98B7-416296856D74}">
      <dsp:nvSpPr>
        <dsp:cNvPr id="0" name=""/>
        <dsp:cNvSpPr/>
      </dsp:nvSpPr>
      <dsp:spPr>
        <a:xfrm>
          <a:off x="2930872" y="1887212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30872" y="1945307"/>
        <a:ext cx="173817" cy="174286"/>
      </dsp:txXfrm>
    </dsp:sp>
    <dsp:sp modelId="{AE4B93AD-0E66-44B9-AFF5-61F621229802}">
      <dsp:nvSpPr>
        <dsp:cNvPr id="0" name=""/>
        <dsp:cNvSpPr/>
      </dsp:nvSpPr>
      <dsp:spPr>
        <a:xfrm>
          <a:off x="3282255" y="1692343"/>
          <a:ext cx="1171277" cy="6802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Cache</a:t>
          </a:r>
          <a:endParaRPr lang="en-US" sz="1900" kern="1200" dirty="0"/>
        </a:p>
      </dsp:txBody>
      <dsp:txXfrm>
        <a:off x="3302178" y="1712266"/>
        <a:ext cx="1131431" cy="640368"/>
      </dsp:txXfrm>
    </dsp:sp>
    <dsp:sp modelId="{66F2C9CE-62C4-44DD-B930-0F37A440E027}">
      <dsp:nvSpPr>
        <dsp:cNvPr id="0" name=""/>
        <dsp:cNvSpPr/>
      </dsp:nvSpPr>
      <dsp:spPr>
        <a:xfrm>
          <a:off x="4570660" y="1887212"/>
          <a:ext cx="248310" cy="2904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570660" y="1945307"/>
        <a:ext cx="173817" cy="174286"/>
      </dsp:txXfrm>
    </dsp:sp>
    <dsp:sp modelId="{13AD3E7A-9FA5-4AEA-A398-0788430172FD}">
      <dsp:nvSpPr>
        <dsp:cNvPr id="0" name=""/>
        <dsp:cNvSpPr/>
      </dsp:nvSpPr>
      <dsp:spPr>
        <a:xfrm>
          <a:off x="4922043" y="1828799"/>
          <a:ext cx="1171277" cy="4073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Registers</a:t>
          </a:r>
          <a:endParaRPr lang="en-US" sz="1900" kern="1200" dirty="0"/>
        </a:p>
      </dsp:txBody>
      <dsp:txXfrm>
        <a:off x="4933972" y="1840728"/>
        <a:ext cx="1147419" cy="38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55FCC-1B94-4C9C-BDD4-A0E438B2F621}">
      <dsp:nvSpPr>
        <dsp:cNvPr id="0" name=""/>
        <dsp:cNvSpPr/>
      </dsp:nvSpPr>
      <dsp:spPr>
        <a:xfrm>
          <a:off x="577214" y="0"/>
          <a:ext cx="6541770" cy="18542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BBC5B-23A5-431E-97D2-F604F07C6234}">
      <dsp:nvSpPr>
        <dsp:cNvPr id="0" name=""/>
        <dsp:cNvSpPr/>
      </dsp:nvSpPr>
      <dsp:spPr>
        <a:xfrm>
          <a:off x="2935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Memory</a:t>
          </a:r>
          <a:endParaRPr lang="en-US" sz="2000" kern="1200" dirty="0"/>
        </a:p>
      </dsp:txBody>
      <dsp:txXfrm>
        <a:off x="39141" y="592465"/>
        <a:ext cx="1134464" cy="669268"/>
      </dsp:txXfrm>
    </dsp:sp>
    <dsp:sp modelId="{2ACBB491-2198-4523-A7E5-F90D65744286}">
      <dsp:nvSpPr>
        <dsp:cNvPr id="0" name=""/>
        <dsp:cNvSpPr/>
      </dsp:nvSpPr>
      <dsp:spPr>
        <a:xfrm>
          <a:off x="1299626" y="556259"/>
          <a:ext cx="1206876" cy="741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L3 Cache</a:t>
          </a:r>
          <a:endParaRPr lang="en-US" sz="2000" kern="1200" dirty="0"/>
        </a:p>
      </dsp:txBody>
      <dsp:txXfrm>
        <a:off x="1335832" y="592465"/>
        <a:ext cx="1134464" cy="669268"/>
      </dsp:txXfrm>
    </dsp:sp>
    <dsp:sp modelId="{5120E348-02DF-43D0-A2E0-6352B4C5F26B}">
      <dsp:nvSpPr>
        <dsp:cNvPr id="0" name=""/>
        <dsp:cNvSpPr/>
      </dsp:nvSpPr>
      <dsp:spPr>
        <a:xfrm>
          <a:off x="2596316" y="556259"/>
          <a:ext cx="1206876" cy="741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L2 Cache</a:t>
          </a:r>
          <a:endParaRPr lang="en-US" sz="2000" kern="1200" dirty="0"/>
        </a:p>
      </dsp:txBody>
      <dsp:txXfrm>
        <a:off x="2632522" y="592465"/>
        <a:ext cx="1134464" cy="669268"/>
      </dsp:txXfrm>
    </dsp:sp>
    <dsp:sp modelId="{D509BB50-6B76-4665-8AA5-7054F7490044}">
      <dsp:nvSpPr>
        <dsp:cNvPr id="0" name=""/>
        <dsp:cNvSpPr/>
      </dsp:nvSpPr>
      <dsp:spPr>
        <a:xfrm>
          <a:off x="3893007" y="556259"/>
          <a:ext cx="1206876" cy="741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L1 Cache</a:t>
          </a:r>
          <a:endParaRPr lang="en-US" sz="2000" kern="1200" dirty="0"/>
        </a:p>
      </dsp:txBody>
      <dsp:txXfrm>
        <a:off x="3929213" y="592465"/>
        <a:ext cx="1134464" cy="669268"/>
      </dsp:txXfrm>
    </dsp:sp>
    <dsp:sp modelId="{6542DE70-13C5-4BFA-850B-9E280567B48B}">
      <dsp:nvSpPr>
        <dsp:cNvPr id="0" name=""/>
        <dsp:cNvSpPr/>
      </dsp:nvSpPr>
      <dsp:spPr>
        <a:xfrm>
          <a:off x="5189697" y="556259"/>
          <a:ext cx="1206876" cy="7416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 Registers</a:t>
          </a:r>
          <a:endParaRPr lang="en-US" sz="2000" kern="1200" dirty="0"/>
        </a:p>
      </dsp:txBody>
      <dsp:txXfrm>
        <a:off x="5225903" y="592465"/>
        <a:ext cx="1134464" cy="669268"/>
      </dsp:txXfrm>
    </dsp:sp>
    <dsp:sp modelId="{D6FB84C8-4D60-4E93-A2C4-D698ACDC7DA5}">
      <dsp:nvSpPr>
        <dsp:cNvPr id="0" name=""/>
        <dsp:cNvSpPr/>
      </dsp:nvSpPr>
      <dsp:spPr>
        <a:xfrm>
          <a:off x="6486387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</a:t>
          </a:r>
          <a:endParaRPr lang="en-US" sz="2000" kern="1200" dirty="0"/>
        </a:p>
      </dsp:txBody>
      <dsp:txXfrm>
        <a:off x="6522593" y="592465"/>
        <a:ext cx="1134464" cy="669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F614A-24DF-CE49-A33C-E60FE4F8B567}">
      <dsp:nvSpPr>
        <dsp:cNvPr id="0" name=""/>
        <dsp:cNvSpPr/>
      </dsp:nvSpPr>
      <dsp:spPr>
        <a:xfrm>
          <a:off x="1887480" y="-31447"/>
          <a:ext cx="5064239" cy="5064239"/>
        </a:xfrm>
        <a:prstGeom prst="circularArrow">
          <a:avLst>
            <a:gd name="adj1" fmla="val 5544"/>
            <a:gd name="adj2" fmla="val 330680"/>
            <a:gd name="adj3" fmla="val 13756661"/>
            <a:gd name="adj4" fmla="val 17397700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525D3D8-C902-DF4D-A9C1-D94D92FF105D}">
      <dsp:nvSpPr>
        <dsp:cNvPr id="0" name=""/>
        <dsp:cNvSpPr/>
      </dsp:nvSpPr>
      <dsp:spPr>
        <a:xfrm>
          <a:off x="3224063" y="1564"/>
          <a:ext cx="2391072" cy="11955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Request a memory address</a:t>
          </a:r>
          <a:endParaRPr lang="en-US" sz="1800" kern="1200" dirty="0"/>
        </a:p>
      </dsp:txBody>
      <dsp:txXfrm>
        <a:off x="3282424" y="59925"/>
        <a:ext cx="2274350" cy="1078814"/>
      </dsp:txXfrm>
    </dsp:sp>
    <dsp:sp modelId="{2AABECF4-E803-3245-8410-D0C9C2D381BF}">
      <dsp:nvSpPr>
        <dsp:cNvPr id="0" name=""/>
        <dsp:cNvSpPr/>
      </dsp:nvSpPr>
      <dsp:spPr>
        <a:xfrm>
          <a:off x="5277956" y="1493804"/>
          <a:ext cx="2391072" cy="119553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Is the address in cache memory?</a:t>
          </a:r>
          <a:endParaRPr lang="en-US" sz="1800" kern="1200" dirty="0"/>
        </a:p>
      </dsp:txBody>
      <dsp:txXfrm>
        <a:off x="5336317" y="1552165"/>
        <a:ext cx="2274350" cy="1078814"/>
      </dsp:txXfrm>
    </dsp:sp>
    <dsp:sp modelId="{F23420FA-562A-2240-A8E0-6E4B8911B54E}">
      <dsp:nvSpPr>
        <dsp:cNvPr id="0" name=""/>
        <dsp:cNvSpPr/>
      </dsp:nvSpPr>
      <dsp:spPr>
        <a:xfrm>
          <a:off x="4493439" y="3908299"/>
          <a:ext cx="2391072" cy="11955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If so, return the data in cache memory (a hit)</a:t>
          </a:r>
          <a:endParaRPr lang="en-US" sz="1800" kern="1200" dirty="0"/>
        </a:p>
      </dsp:txBody>
      <dsp:txXfrm>
        <a:off x="4551800" y="3966660"/>
        <a:ext cx="2274350" cy="1078814"/>
      </dsp:txXfrm>
    </dsp:sp>
    <dsp:sp modelId="{18AEA1B9-6C52-B544-A1B4-FB89E7229102}">
      <dsp:nvSpPr>
        <dsp:cNvPr id="0" name=""/>
        <dsp:cNvSpPr/>
      </dsp:nvSpPr>
      <dsp:spPr>
        <a:xfrm>
          <a:off x="1954688" y="3908299"/>
          <a:ext cx="2391072" cy="11955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If not, make a request for a cache update (a miss)</a:t>
          </a:r>
          <a:endParaRPr lang="en-US" sz="1800" kern="1200" dirty="0"/>
        </a:p>
      </dsp:txBody>
      <dsp:txXfrm>
        <a:off x="2013049" y="3966660"/>
        <a:ext cx="2274350" cy="1078814"/>
      </dsp:txXfrm>
    </dsp:sp>
    <dsp:sp modelId="{0EF6D0F9-B2AD-C141-A62D-AB4C298F7CF5}">
      <dsp:nvSpPr>
        <dsp:cNvPr id="0" name=""/>
        <dsp:cNvSpPr/>
      </dsp:nvSpPr>
      <dsp:spPr>
        <a:xfrm>
          <a:off x="1170171" y="1493804"/>
          <a:ext cx="2391072" cy="119553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Cache updates are passed on to the next level of the memory hierarchy</a:t>
          </a:r>
          <a:endParaRPr lang="en-US" sz="1800" kern="1200" dirty="0"/>
        </a:p>
      </dsp:txBody>
      <dsp:txXfrm>
        <a:off x="1228532" y="1552165"/>
        <a:ext cx="2274350" cy="10788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55FCC-1B94-4C9C-BDD4-A0E438B2F621}">
      <dsp:nvSpPr>
        <dsp:cNvPr id="0" name=""/>
        <dsp:cNvSpPr/>
      </dsp:nvSpPr>
      <dsp:spPr>
        <a:xfrm>
          <a:off x="577214" y="0"/>
          <a:ext cx="6541770" cy="18542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BBC5B-23A5-431E-97D2-F604F07C6234}">
      <dsp:nvSpPr>
        <dsp:cNvPr id="0" name=""/>
        <dsp:cNvSpPr/>
      </dsp:nvSpPr>
      <dsp:spPr>
        <a:xfrm>
          <a:off x="2935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Memory</a:t>
          </a:r>
          <a:endParaRPr lang="en-US" sz="2000" kern="1200" dirty="0"/>
        </a:p>
      </dsp:txBody>
      <dsp:txXfrm>
        <a:off x="39141" y="592465"/>
        <a:ext cx="1134464" cy="669268"/>
      </dsp:txXfrm>
    </dsp:sp>
    <dsp:sp modelId="{2ACBB491-2198-4523-A7E5-F90D65744286}">
      <dsp:nvSpPr>
        <dsp:cNvPr id="0" name=""/>
        <dsp:cNvSpPr/>
      </dsp:nvSpPr>
      <dsp:spPr>
        <a:xfrm>
          <a:off x="1299626" y="556259"/>
          <a:ext cx="1206876" cy="741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L3 Cache</a:t>
          </a:r>
          <a:endParaRPr lang="en-US" sz="2000" kern="1200" dirty="0"/>
        </a:p>
      </dsp:txBody>
      <dsp:txXfrm>
        <a:off x="1335832" y="592465"/>
        <a:ext cx="1134464" cy="669268"/>
      </dsp:txXfrm>
    </dsp:sp>
    <dsp:sp modelId="{5120E348-02DF-43D0-A2E0-6352B4C5F26B}">
      <dsp:nvSpPr>
        <dsp:cNvPr id="0" name=""/>
        <dsp:cNvSpPr/>
      </dsp:nvSpPr>
      <dsp:spPr>
        <a:xfrm>
          <a:off x="2596316" y="556259"/>
          <a:ext cx="1206876" cy="741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L2 Cache</a:t>
          </a:r>
          <a:endParaRPr lang="en-US" sz="2000" kern="1200" dirty="0"/>
        </a:p>
      </dsp:txBody>
      <dsp:txXfrm>
        <a:off x="2632522" y="592465"/>
        <a:ext cx="1134464" cy="669268"/>
      </dsp:txXfrm>
    </dsp:sp>
    <dsp:sp modelId="{D509BB50-6B76-4665-8AA5-7054F7490044}">
      <dsp:nvSpPr>
        <dsp:cNvPr id="0" name=""/>
        <dsp:cNvSpPr/>
      </dsp:nvSpPr>
      <dsp:spPr>
        <a:xfrm>
          <a:off x="3893007" y="556259"/>
          <a:ext cx="1206876" cy="741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L1 Cache</a:t>
          </a:r>
          <a:endParaRPr lang="en-US" sz="2000" kern="1200" dirty="0"/>
        </a:p>
      </dsp:txBody>
      <dsp:txXfrm>
        <a:off x="3929213" y="592465"/>
        <a:ext cx="1134464" cy="669268"/>
      </dsp:txXfrm>
    </dsp:sp>
    <dsp:sp modelId="{6542DE70-13C5-4BFA-850B-9E280567B48B}">
      <dsp:nvSpPr>
        <dsp:cNvPr id="0" name=""/>
        <dsp:cNvSpPr/>
      </dsp:nvSpPr>
      <dsp:spPr>
        <a:xfrm>
          <a:off x="5189697" y="556259"/>
          <a:ext cx="1206876" cy="7416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 Registers</a:t>
          </a:r>
          <a:endParaRPr lang="en-US" sz="2000" kern="1200" dirty="0"/>
        </a:p>
      </dsp:txBody>
      <dsp:txXfrm>
        <a:off x="5225903" y="592465"/>
        <a:ext cx="1134464" cy="669268"/>
      </dsp:txXfrm>
    </dsp:sp>
    <dsp:sp modelId="{D6FB84C8-4D60-4E93-A2C4-D698ACDC7DA5}">
      <dsp:nvSpPr>
        <dsp:cNvPr id="0" name=""/>
        <dsp:cNvSpPr/>
      </dsp:nvSpPr>
      <dsp:spPr>
        <a:xfrm>
          <a:off x="6486387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</a:t>
          </a:r>
          <a:endParaRPr lang="en-US" sz="2000" kern="1200" dirty="0"/>
        </a:p>
      </dsp:txBody>
      <dsp:txXfrm>
        <a:off x="6522593" y="592465"/>
        <a:ext cx="1134464" cy="6692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55FCC-1B94-4C9C-BDD4-A0E438B2F621}">
      <dsp:nvSpPr>
        <dsp:cNvPr id="0" name=""/>
        <dsp:cNvSpPr/>
      </dsp:nvSpPr>
      <dsp:spPr>
        <a:xfrm>
          <a:off x="577214" y="0"/>
          <a:ext cx="6541770" cy="18542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BBC5B-23A5-431E-97D2-F604F07C6234}">
      <dsp:nvSpPr>
        <dsp:cNvPr id="0" name=""/>
        <dsp:cNvSpPr/>
      </dsp:nvSpPr>
      <dsp:spPr>
        <a:xfrm>
          <a:off x="2935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Memory</a:t>
          </a:r>
          <a:endParaRPr lang="en-US" sz="2000" kern="1200" dirty="0"/>
        </a:p>
      </dsp:txBody>
      <dsp:txXfrm>
        <a:off x="39141" y="592465"/>
        <a:ext cx="1134464" cy="669268"/>
      </dsp:txXfrm>
    </dsp:sp>
    <dsp:sp modelId="{2ACBB491-2198-4523-A7E5-F90D65744286}">
      <dsp:nvSpPr>
        <dsp:cNvPr id="0" name=""/>
        <dsp:cNvSpPr/>
      </dsp:nvSpPr>
      <dsp:spPr>
        <a:xfrm>
          <a:off x="1299626" y="556259"/>
          <a:ext cx="1206876" cy="741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L3 Cache</a:t>
          </a:r>
          <a:endParaRPr lang="en-US" sz="2000" kern="1200" dirty="0"/>
        </a:p>
      </dsp:txBody>
      <dsp:txXfrm>
        <a:off x="1335832" y="592465"/>
        <a:ext cx="1134464" cy="669268"/>
      </dsp:txXfrm>
    </dsp:sp>
    <dsp:sp modelId="{5120E348-02DF-43D0-A2E0-6352B4C5F26B}">
      <dsp:nvSpPr>
        <dsp:cNvPr id="0" name=""/>
        <dsp:cNvSpPr/>
      </dsp:nvSpPr>
      <dsp:spPr>
        <a:xfrm>
          <a:off x="2596316" y="556259"/>
          <a:ext cx="1206876" cy="741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L2 Cache</a:t>
          </a:r>
          <a:endParaRPr lang="en-US" sz="2000" kern="1200" dirty="0"/>
        </a:p>
      </dsp:txBody>
      <dsp:txXfrm>
        <a:off x="2632522" y="592465"/>
        <a:ext cx="1134464" cy="669268"/>
      </dsp:txXfrm>
    </dsp:sp>
    <dsp:sp modelId="{D509BB50-6B76-4665-8AA5-7054F7490044}">
      <dsp:nvSpPr>
        <dsp:cNvPr id="0" name=""/>
        <dsp:cNvSpPr/>
      </dsp:nvSpPr>
      <dsp:spPr>
        <a:xfrm>
          <a:off x="3893007" y="556259"/>
          <a:ext cx="1206876" cy="741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L1 Cache</a:t>
          </a:r>
          <a:endParaRPr lang="en-US" sz="2000" kern="1200" dirty="0"/>
        </a:p>
      </dsp:txBody>
      <dsp:txXfrm>
        <a:off x="3929213" y="592465"/>
        <a:ext cx="1134464" cy="669268"/>
      </dsp:txXfrm>
    </dsp:sp>
    <dsp:sp modelId="{6542DE70-13C5-4BFA-850B-9E280567B48B}">
      <dsp:nvSpPr>
        <dsp:cNvPr id="0" name=""/>
        <dsp:cNvSpPr/>
      </dsp:nvSpPr>
      <dsp:spPr>
        <a:xfrm>
          <a:off x="5189697" y="556259"/>
          <a:ext cx="1206876" cy="7416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 Registers</a:t>
          </a:r>
          <a:endParaRPr lang="en-US" sz="2000" kern="1200" dirty="0"/>
        </a:p>
      </dsp:txBody>
      <dsp:txXfrm>
        <a:off x="5225903" y="592465"/>
        <a:ext cx="1134464" cy="669268"/>
      </dsp:txXfrm>
    </dsp:sp>
    <dsp:sp modelId="{D6FB84C8-4D60-4E93-A2C4-D698ACDC7DA5}">
      <dsp:nvSpPr>
        <dsp:cNvPr id="0" name=""/>
        <dsp:cNvSpPr/>
      </dsp:nvSpPr>
      <dsp:spPr>
        <a:xfrm>
          <a:off x="6486387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</a:t>
          </a:r>
          <a:endParaRPr lang="en-US" sz="2000" kern="1200" dirty="0"/>
        </a:p>
      </dsp:txBody>
      <dsp:txXfrm>
        <a:off x="6522593" y="592465"/>
        <a:ext cx="1134464" cy="6692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55FCC-1B94-4C9C-BDD4-A0E438B2F621}">
      <dsp:nvSpPr>
        <dsp:cNvPr id="0" name=""/>
        <dsp:cNvSpPr/>
      </dsp:nvSpPr>
      <dsp:spPr>
        <a:xfrm>
          <a:off x="577214" y="0"/>
          <a:ext cx="6541770" cy="18542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BBC5B-23A5-431E-97D2-F604F07C6234}">
      <dsp:nvSpPr>
        <dsp:cNvPr id="0" name=""/>
        <dsp:cNvSpPr/>
      </dsp:nvSpPr>
      <dsp:spPr>
        <a:xfrm>
          <a:off x="2935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Main Memory</a:t>
          </a:r>
          <a:endParaRPr lang="en-US" sz="2000" kern="1200" dirty="0"/>
        </a:p>
      </dsp:txBody>
      <dsp:txXfrm>
        <a:off x="39141" y="592465"/>
        <a:ext cx="1134464" cy="669268"/>
      </dsp:txXfrm>
    </dsp:sp>
    <dsp:sp modelId="{2ACBB491-2198-4523-A7E5-F90D65744286}">
      <dsp:nvSpPr>
        <dsp:cNvPr id="0" name=""/>
        <dsp:cNvSpPr/>
      </dsp:nvSpPr>
      <dsp:spPr>
        <a:xfrm>
          <a:off x="1299626" y="556259"/>
          <a:ext cx="1206876" cy="741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L3 Cache</a:t>
          </a:r>
          <a:endParaRPr lang="en-US" sz="2000" kern="1200" dirty="0"/>
        </a:p>
      </dsp:txBody>
      <dsp:txXfrm>
        <a:off x="1335832" y="592465"/>
        <a:ext cx="1134464" cy="669268"/>
      </dsp:txXfrm>
    </dsp:sp>
    <dsp:sp modelId="{5120E348-02DF-43D0-A2E0-6352B4C5F26B}">
      <dsp:nvSpPr>
        <dsp:cNvPr id="0" name=""/>
        <dsp:cNvSpPr/>
      </dsp:nvSpPr>
      <dsp:spPr>
        <a:xfrm>
          <a:off x="2596316" y="556259"/>
          <a:ext cx="1206876" cy="741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L2 Cache</a:t>
          </a:r>
          <a:endParaRPr lang="en-US" sz="2000" kern="1200" dirty="0"/>
        </a:p>
      </dsp:txBody>
      <dsp:txXfrm>
        <a:off x="2632522" y="592465"/>
        <a:ext cx="1134464" cy="669268"/>
      </dsp:txXfrm>
    </dsp:sp>
    <dsp:sp modelId="{D509BB50-6B76-4665-8AA5-7054F7490044}">
      <dsp:nvSpPr>
        <dsp:cNvPr id="0" name=""/>
        <dsp:cNvSpPr/>
      </dsp:nvSpPr>
      <dsp:spPr>
        <a:xfrm>
          <a:off x="3893007" y="556259"/>
          <a:ext cx="1206876" cy="741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L1 Cache</a:t>
          </a:r>
          <a:endParaRPr lang="en-US" sz="2000" kern="1200" dirty="0"/>
        </a:p>
      </dsp:txBody>
      <dsp:txXfrm>
        <a:off x="3929213" y="592465"/>
        <a:ext cx="1134464" cy="669268"/>
      </dsp:txXfrm>
    </dsp:sp>
    <dsp:sp modelId="{6542DE70-13C5-4BFA-850B-9E280567B48B}">
      <dsp:nvSpPr>
        <dsp:cNvPr id="0" name=""/>
        <dsp:cNvSpPr/>
      </dsp:nvSpPr>
      <dsp:spPr>
        <a:xfrm>
          <a:off x="5189697" y="556259"/>
          <a:ext cx="1206876" cy="7416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 Registers</a:t>
          </a:r>
          <a:endParaRPr lang="en-US" sz="2000" kern="1200" dirty="0"/>
        </a:p>
      </dsp:txBody>
      <dsp:txXfrm>
        <a:off x="5225903" y="592465"/>
        <a:ext cx="1134464" cy="669268"/>
      </dsp:txXfrm>
    </dsp:sp>
    <dsp:sp modelId="{D6FB84C8-4D60-4E93-A2C4-D698ACDC7DA5}">
      <dsp:nvSpPr>
        <dsp:cNvPr id="0" name=""/>
        <dsp:cNvSpPr/>
      </dsp:nvSpPr>
      <dsp:spPr>
        <a:xfrm>
          <a:off x="6486387" y="556259"/>
          <a:ext cx="1206876" cy="741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Processor</a:t>
          </a:r>
          <a:endParaRPr lang="en-US" sz="2000" kern="1200" dirty="0"/>
        </a:p>
      </dsp:txBody>
      <dsp:txXfrm>
        <a:off x="6522593" y="592465"/>
        <a:ext cx="1134464" cy="6692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E85F7-8D22-4FE3-B881-BC994B6D2C11}">
      <dsp:nvSpPr>
        <dsp:cNvPr id="0" name=""/>
        <dsp:cNvSpPr/>
      </dsp:nvSpPr>
      <dsp:spPr>
        <a:xfrm>
          <a:off x="2266241" y="2922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Associative</a:t>
          </a:r>
          <a:endParaRPr lang="en-US" sz="2300" kern="1200" dirty="0"/>
        </a:p>
      </dsp:txBody>
      <dsp:txXfrm>
        <a:off x="4256532" y="1092479"/>
        <a:ext cx="1348740" cy="1123950"/>
      </dsp:txXfrm>
    </dsp:sp>
    <dsp:sp modelId="{3C36683A-7EBD-4AD1-9ABC-2C3A3ECD1AEF}">
      <dsp:nvSpPr>
        <dsp:cNvPr id="0" name=""/>
        <dsp:cNvSpPr/>
      </dsp:nvSpPr>
      <dsp:spPr>
        <a:xfrm>
          <a:off x="2188463" y="427100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Set Associative</a:t>
          </a:r>
          <a:endParaRPr lang="en-US" sz="2300" kern="1200" dirty="0"/>
        </a:p>
      </dsp:txBody>
      <dsp:txXfrm>
        <a:off x="3087623" y="2877312"/>
        <a:ext cx="2023110" cy="989076"/>
      </dsp:txXfrm>
    </dsp:sp>
    <dsp:sp modelId="{52E56134-3C6F-4AB2-84E1-0518C3071B3B}">
      <dsp:nvSpPr>
        <dsp:cNvPr id="0" name=""/>
        <dsp:cNvSpPr/>
      </dsp:nvSpPr>
      <dsp:spPr>
        <a:xfrm>
          <a:off x="2110686" y="2922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Direct Mapped</a:t>
          </a:r>
          <a:endParaRPr lang="en-US" sz="2300" kern="1200" dirty="0"/>
        </a:p>
      </dsp:txBody>
      <dsp:txXfrm>
        <a:off x="2548127" y="1092479"/>
        <a:ext cx="1348740" cy="1123950"/>
      </dsp:txXfrm>
    </dsp:sp>
    <dsp:sp modelId="{B6A88356-17A5-4F5C-A03F-21FA1013AD1E}">
      <dsp:nvSpPr>
        <dsp:cNvPr id="0" name=""/>
        <dsp:cNvSpPr/>
      </dsp:nvSpPr>
      <dsp:spPr>
        <a:xfrm>
          <a:off x="2032771" y="58445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6EF68B-1F36-4C1F-8B3D-FF0367AF14B5}">
      <dsp:nvSpPr>
        <dsp:cNvPr id="0" name=""/>
        <dsp:cNvSpPr/>
      </dsp:nvSpPr>
      <dsp:spPr>
        <a:xfrm>
          <a:off x="1954682" y="193080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725D48-5104-49A5-93FF-F7EE3F8A36FB}">
      <dsp:nvSpPr>
        <dsp:cNvPr id="0" name=""/>
        <dsp:cNvSpPr/>
      </dsp:nvSpPr>
      <dsp:spPr>
        <a:xfrm>
          <a:off x="1876593" y="58445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1CF20-0FE8-4612-965C-653E0E984E56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B3C45-5AD0-4297-8C20-972D72AA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transistor is a semiconductor device used to amplify and </a:t>
            </a:r>
            <a:r>
              <a:rPr lang="en-US" u="sng" dirty="0" smtClean="0"/>
              <a:t>switch electronic signals </a:t>
            </a:r>
            <a:r>
              <a:rPr lang="en-US" dirty="0" smtClean="0"/>
              <a:t>and electrical power.</a:t>
            </a:r>
          </a:p>
          <a:p>
            <a:endParaRPr lang="en-US" dirty="0" smtClean="0"/>
          </a:p>
          <a:p>
            <a:r>
              <a:rPr lang="en-US" dirty="0" smtClean="0"/>
              <a:t>A capacitor is a passive two-terminal electrical component used to </a:t>
            </a:r>
            <a:r>
              <a:rPr lang="en-US" u="sng" dirty="0" smtClean="0"/>
              <a:t>store electrical energy temporarily</a:t>
            </a:r>
            <a:r>
              <a:rPr lang="en-US" dirty="0" smtClean="0"/>
              <a:t> in an electric field.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0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2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4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B3C45-5AD0-4297-8C20-972D72AAC1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7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Several magnetic disks</a:t>
            </a:r>
          </a:p>
          <a:p>
            <a:r>
              <a:rPr lang="en-US" dirty="0" smtClean="0"/>
              <a:t>Disks are arranged in a spindle</a:t>
            </a:r>
          </a:p>
          <a:p>
            <a:r>
              <a:rPr lang="en-US" dirty="0" smtClean="0"/>
              <a:t>Increased seek time with actuator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1676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Primarily uses flash memory technology</a:t>
            </a:r>
          </a:p>
          <a:p>
            <a:r>
              <a:rPr lang="en-US" sz="2200" dirty="0"/>
              <a:t>No moving </a:t>
            </a:r>
            <a:r>
              <a:rPr lang="en-US" sz="2200" dirty="0" smtClean="0"/>
              <a:t>parts</a:t>
            </a:r>
          </a:p>
          <a:p>
            <a:r>
              <a:rPr lang="en-US" sz="2200" dirty="0" smtClean="0"/>
              <a:t>Lower access times</a:t>
            </a:r>
            <a:endParaRPr lang="en-US" sz="22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Hard disk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Solid state drive</a:t>
            </a:r>
            <a:endParaRPr lang="en-US" dirty="0"/>
          </a:p>
        </p:txBody>
      </p:sp>
      <p:pic>
        <p:nvPicPr>
          <p:cNvPr id="5123" name="Picture 3" descr="C:\Users\Josh\AppData\Local\Microsoft\Windows\INetCache\IE\Y4SOMJBS\hard-drive-architecture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0"/>
            <a:ext cx="3505200" cy="2049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Tape storage</a:t>
            </a:r>
          </a:p>
          <a:p>
            <a:pPr lvl="1"/>
            <a:r>
              <a:rPr lang="en-US" dirty="0" smtClean="0"/>
              <a:t>Long term storage using magnetic tape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Very large capacity</a:t>
            </a:r>
          </a:p>
          <a:p>
            <a:pPr lvl="2"/>
            <a:r>
              <a:rPr lang="en-US" dirty="0" smtClean="0"/>
              <a:t>Very slow access speeds</a:t>
            </a:r>
          </a:p>
          <a:p>
            <a:pPr lvl="2"/>
            <a:r>
              <a:rPr lang="en-US" dirty="0" smtClean="0"/>
              <a:t>Affordable</a:t>
            </a:r>
          </a:p>
          <a:p>
            <a:pPr lvl="2"/>
            <a:r>
              <a:rPr lang="en-US" dirty="0" smtClean="0"/>
              <a:t>Non-volatile</a:t>
            </a:r>
          </a:p>
          <a:p>
            <a:r>
              <a:rPr lang="en-US" dirty="0" smtClean="0"/>
              <a:t>Network resources</a:t>
            </a:r>
          </a:p>
          <a:p>
            <a:pPr lvl="1"/>
            <a:r>
              <a:rPr lang="en-US" dirty="0" smtClean="0"/>
              <a:t>These include cloud storage, network drives, FTP/HTTP </a:t>
            </a:r>
            <a:r>
              <a:rPr lang="en-US" dirty="0" smtClean="0"/>
              <a:t>resources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6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times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68474769"/>
              </p:ext>
            </p:extLst>
          </p:nvPr>
        </p:nvGraphicFramePr>
        <p:xfrm>
          <a:off x="457200" y="1981200"/>
          <a:ext cx="82296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743200" y="3124200"/>
            <a:ext cx="44196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638800" y="3124200"/>
            <a:ext cx="1524001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9942996">
            <a:off x="3879757" y="3981330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~1,000,000x  slower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8182391">
            <a:off x="5148249" y="4460580"/>
            <a:ext cx="15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~100x  slower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times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49893138"/>
              </p:ext>
            </p:extLst>
          </p:nvPr>
        </p:nvGraphicFramePr>
        <p:xfrm>
          <a:off x="457200" y="1981200"/>
          <a:ext cx="82296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95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times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2134283"/>
              </p:ext>
            </p:extLst>
          </p:nvPr>
        </p:nvGraphicFramePr>
        <p:xfrm>
          <a:off x="457200" y="1981200"/>
          <a:ext cx="82296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502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968752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CPU speeds have historically outpaced memory speeds</a:t>
            </a:r>
          </a:p>
          <a:p>
            <a:r>
              <a:rPr lang="en-US" sz="2400" dirty="0" smtClean="0"/>
              <a:t>You can have</a:t>
            </a:r>
          </a:p>
          <a:p>
            <a:pPr lvl="1"/>
            <a:r>
              <a:rPr lang="en-US" sz="2000" dirty="0" smtClean="0"/>
              <a:t>Fast, small and expensive memory</a:t>
            </a:r>
          </a:p>
          <a:p>
            <a:pPr lvl="1"/>
            <a:r>
              <a:rPr lang="en-US" sz="1700" dirty="0" smtClean="0"/>
              <a:t>Slow, large and in-expensive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6019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9523" y="5739269"/>
            <a:ext cx="729436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goal: have </a:t>
            </a:r>
            <a:r>
              <a:rPr lang="en-US" dirty="0" smtClean="0">
                <a:solidFill>
                  <a:schemeClr val="accent2"/>
                </a:solidFill>
              </a:rPr>
              <a:t>unlimited, fast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smtClean="0">
                <a:solidFill>
                  <a:schemeClr val="accent2"/>
                </a:solidFill>
              </a:rPr>
              <a:t>large capacity </a:t>
            </a:r>
            <a:r>
              <a:rPr lang="en-US" dirty="0">
                <a:solidFill>
                  <a:schemeClr val="accent2"/>
                </a:solidFill>
              </a:rPr>
              <a:t>and reasonably priced </a:t>
            </a:r>
            <a:r>
              <a:rPr lang="en-US" dirty="0" smtClean="0">
                <a:solidFill>
                  <a:schemeClr val="accent2"/>
                </a:solidFill>
              </a:rPr>
              <a:t>memory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78566"/>
            <a:ext cx="529971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tiered hierarchy of memory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24854067"/>
              </p:ext>
            </p:extLst>
          </p:nvPr>
        </p:nvGraphicFramePr>
        <p:xfrm>
          <a:off x="1533524" y="4623701"/>
          <a:ext cx="6096000" cy="195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4"/>
          <p:cNvSpPr/>
          <p:nvPr/>
        </p:nvSpPr>
        <p:spPr>
          <a:xfrm>
            <a:off x="2075550" y="4153510"/>
            <a:ext cx="1673525" cy="974836"/>
          </a:xfrm>
          <a:custGeom>
            <a:avLst/>
            <a:gdLst>
              <a:gd name="connsiteX0" fmla="*/ 0 w 1673525"/>
              <a:gd name="connsiteY0" fmla="*/ 940331 h 974836"/>
              <a:gd name="connsiteX1" fmla="*/ 983412 w 1673525"/>
              <a:gd name="connsiteY1" fmla="*/ 51 h 974836"/>
              <a:gd name="connsiteX2" fmla="*/ 1673525 w 1673525"/>
              <a:gd name="connsiteY2" fmla="*/ 974836 h 9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525" h="974836">
                <a:moveTo>
                  <a:pt x="0" y="940331"/>
                </a:moveTo>
                <a:cubicBezTo>
                  <a:pt x="352245" y="467315"/>
                  <a:pt x="704491" y="-5700"/>
                  <a:pt x="983412" y="51"/>
                </a:cubicBezTo>
                <a:cubicBezTo>
                  <a:pt x="1262333" y="5802"/>
                  <a:pt x="1467929" y="490319"/>
                  <a:pt x="1673525" y="97483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971925" y="4153510"/>
            <a:ext cx="1447800" cy="974836"/>
          </a:xfrm>
          <a:custGeom>
            <a:avLst/>
            <a:gdLst>
              <a:gd name="connsiteX0" fmla="*/ 0 w 1673525"/>
              <a:gd name="connsiteY0" fmla="*/ 940331 h 974836"/>
              <a:gd name="connsiteX1" fmla="*/ 983412 w 1673525"/>
              <a:gd name="connsiteY1" fmla="*/ 51 h 974836"/>
              <a:gd name="connsiteX2" fmla="*/ 1673525 w 1673525"/>
              <a:gd name="connsiteY2" fmla="*/ 974836 h 9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525" h="974836">
                <a:moveTo>
                  <a:pt x="0" y="940331"/>
                </a:moveTo>
                <a:cubicBezTo>
                  <a:pt x="352245" y="467315"/>
                  <a:pt x="704491" y="-5700"/>
                  <a:pt x="983412" y="51"/>
                </a:cubicBezTo>
                <a:cubicBezTo>
                  <a:pt x="1262333" y="5802"/>
                  <a:pt x="1467929" y="490319"/>
                  <a:pt x="1673525" y="97483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800725" y="4153510"/>
            <a:ext cx="1219200" cy="974836"/>
          </a:xfrm>
          <a:custGeom>
            <a:avLst/>
            <a:gdLst>
              <a:gd name="connsiteX0" fmla="*/ 0 w 1673525"/>
              <a:gd name="connsiteY0" fmla="*/ 940331 h 974836"/>
              <a:gd name="connsiteX1" fmla="*/ 983412 w 1673525"/>
              <a:gd name="connsiteY1" fmla="*/ 51 h 974836"/>
              <a:gd name="connsiteX2" fmla="*/ 1673525 w 1673525"/>
              <a:gd name="connsiteY2" fmla="*/ 974836 h 9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3525" h="974836">
                <a:moveTo>
                  <a:pt x="0" y="940331"/>
                </a:moveTo>
                <a:cubicBezTo>
                  <a:pt x="352245" y="467315"/>
                  <a:pt x="704491" y="-5700"/>
                  <a:pt x="983412" y="51"/>
                </a:cubicBezTo>
                <a:cubicBezTo>
                  <a:pt x="1262333" y="5802"/>
                  <a:pt x="1467929" y="490319"/>
                  <a:pt x="1673525" y="97483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71724" y="3556901"/>
            <a:ext cx="1262974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Load program </a:t>
            </a:r>
          </a:p>
          <a:p>
            <a:pPr algn="ctr"/>
            <a:r>
              <a:rPr lang="en-US" sz="1400" dirty="0" smtClean="0"/>
              <a:t>into memory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048124" y="3341457"/>
            <a:ext cx="1531959" cy="7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Load instructions</a:t>
            </a:r>
          </a:p>
          <a:p>
            <a:pPr algn="ctr"/>
            <a:r>
              <a:rPr lang="en-US" sz="1400" dirty="0" smtClean="0"/>
              <a:t>and data into </a:t>
            </a:r>
          </a:p>
          <a:p>
            <a:pPr algn="ctr"/>
            <a:r>
              <a:rPr lang="en-US" sz="1400" dirty="0" smtClean="0"/>
              <a:t>fast cache memory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800725" y="3079847"/>
            <a:ext cx="1559401" cy="9541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Transfer instructions</a:t>
            </a:r>
          </a:p>
          <a:p>
            <a:pPr algn="ctr"/>
            <a:r>
              <a:rPr lang="en-US" sz="1400" dirty="0" smtClean="0"/>
              <a:t>and data into </a:t>
            </a:r>
          </a:p>
          <a:p>
            <a:pPr algn="ctr"/>
            <a:r>
              <a:rPr lang="en-US" sz="1400" dirty="0" smtClean="0"/>
              <a:t>registers for </a:t>
            </a:r>
          </a:p>
          <a:p>
            <a:pPr algn="ctr"/>
            <a:r>
              <a:rPr lang="en-US" sz="1400" dirty="0" smtClean="0"/>
              <a:t>processing.</a:t>
            </a:r>
          </a:p>
        </p:txBody>
      </p:sp>
    </p:spTree>
    <p:extLst>
      <p:ext uri="{BB962C8B-B14F-4D97-AF65-F5344CB8AC3E}">
        <p14:creationId xmlns:p14="http://schemas.microsoft.com/office/powerpoint/2010/main" val="1631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benefits? What are the challenges?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0964329"/>
              </p:ext>
            </p:extLst>
          </p:nvPr>
        </p:nvGraphicFramePr>
        <p:xfrm>
          <a:off x="1533524" y="2514600"/>
          <a:ext cx="6096000" cy="4064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1219200" y="2743200"/>
            <a:ext cx="0" cy="35814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2590800"/>
            <a:ext cx="601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8600" y="22214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Speed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68198" y="424602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Space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49160" y="4953000"/>
            <a:ext cx="11430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 Instructions </a:t>
            </a:r>
          </a:p>
          <a:p>
            <a:pPr algn="ctr"/>
            <a:r>
              <a:rPr lang="en-US" sz="1600" dirty="0" smtClean="0"/>
              <a:t>and Data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193211" y="4724400"/>
            <a:ext cx="11430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821351" y="4218317"/>
            <a:ext cx="11430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2692160" y="5334000"/>
            <a:ext cx="501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6211" y="4835043"/>
            <a:ext cx="501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77000" y="4218317"/>
            <a:ext cx="11430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64351" y="4835043"/>
            <a:ext cx="5010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6858781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 rot="20039791">
            <a:off x="264293" y="1929309"/>
            <a:ext cx="1918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Where is my program</a:t>
            </a:r>
          </a:p>
          <a:p>
            <a:r>
              <a:rPr lang="en-US" sz="1400" dirty="0"/>
              <a:t>stored during execution?</a:t>
            </a:r>
          </a:p>
        </p:txBody>
      </p:sp>
      <p:sp>
        <p:nvSpPr>
          <p:cNvPr id="5" name="TextBox 4"/>
          <p:cNvSpPr txBox="1"/>
          <p:nvPr/>
        </p:nvSpPr>
        <p:spPr>
          <a:xfrm rot="21025340">
            <a:off x="259624" y="3715237"/>
            <a:ext cx="1670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Can memory size</a:t>
            </a:r>
          </a:p>
          <a:p>
            <a:r>
              <a:rPr lang="en-US" sz="1400" dirty="0" smtClean="0"/>
              <a:t>ever be a bottleneck</a:t>
            </a:r>
          </a:p>
          <a:p>
            <a:r>
              <a:rPr lang="en-US" sz="1400" dirty="0" smtClean="0"/>
              <a:t>in my program?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 rot="275472">
            <a:off x="1406663" y="2550925"/>
            <a:ext cx="19463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 I need to consider</a:t>
            </a:r>
          </a:p>
          <a:p>
            <a:r>
              <a:rPr lang="en-US" sz="1400" dirty="0" smtClean="0"/>
              <a:t>the size of memory on</a:t>
            </a:r>
          </a:p>
          <a:p>
            <a:r>
              <a:rPr lang="en-US" sz="1400" dirty="0" smtClean="0"/>
              <a:t>a computer that runs my </a:t>
            </a:r>
          </a:p>
          <a:p>
            <a:r>
              <a:rPr lang="en-US" sz="1400" dirty="0" smtClean="0"/>
              <a:t>program?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304446">
            <a:off x="5591498" y="1652305"/>
            <a:ext cx="1922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does my program</a:t>
            </a:r>
          </a:p>
          <a:p>
            <a:r>
              <a:rPr lang="en-US" sz="1400" dirty="0" smtClean="0"/>
              <a:t>slow down when I access</a:t>
            </a:r>
          </a:p>
          <a:p>
            <a:r>
              <a:rPr lang="en-US" sz="1400" dirty="0" smtClean="0"/>
              <a:t>a file?</a:t>
            </a:r>
          </a:p>
        </p:txBody>
      </p:sp>
      <p:sp>
        <p:nvSpPr>
          <p:cNvPr id="8" name="TextBox 7"/>
          <p:cNvSpPr txBox="1"/>
          <p:nvPr/>
        </p:nvSpPr>
        <p:spPr>
          <a:xfrm rot="21212862">
            <a:off x="7014468" y="2510641"/>
            <a:ext cx="19057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does my program</a:t>
            </a:r>
          </a:p>
          <a:p>
            <a:r>
              <a:rPr lang="en-US" sz="1400" dirty="0" smtClean="0"/>
              <a:t>run slower when I access</a:t>
            </a:r>
          </a:p>
          <a:p>
            <a:r>
              <a:rPr lang="en-US" sz="1400" dirty="0" smtClean="0"/>
              <a:t>data from my database</a:t>
            </a:r>
          </a:p>
          <a:p>
            <a:r>
              <a:rPr lang="en-US" sz="1400" dirty="0" smtClean="0"/>
              <a:t>server?</a:t>
            </a:r>
          </a:p>
        </p:txBody>
      </p:sp>
      <p:sp>
        <p:nvSpPr>
          <p:cNvPr id="9" name="TextBox 8"/>
          <p:cNvSpPr txBox="1"/>
          <p:nvPr/>
        </p:nvSpPr>
        <p:spPr>
          <a:xfrm rot="801321">
            <a:off x="7352673" y="3781591"/>
            <a:ext cx="15856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Will buying an SSD</a:t>
            </a:r>
          </a:p>
          <a:p>
            <a:r>
              <a:rPr lang="en-US" sz="1400" dirty="0" smtClean="0"/>
              <a:t>drive speed up my</a:t>
            </a:r>
          </a:p>
          <a:p>
            <a:r>
              <a:rPr lang="en-US" sz="1400" dirty="0" smtClean="0"/>
              <a:t>programs?</a:t>
            </a:r>
          </a:p>
        </p:txBody>
      </p:sp>
    </p:spTree>
    <p:extLst>
      <p:ext uri="{BB962C8B-B14F-4D97-AF65-F5344CB8AC3E}">
        <p14:creationId xmlns:p14="http://schemas.microsoft.com/office/powerpoint/2010/main" val="24441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Have </a:t>
            </a:r>
            <a:r>
              <a:rPr lang="en-US" dirty="0">
                <a:solidFill>
                  <a:schemeClr val="accent2"/>
                </a:solidFill>
              </a:rPr>
              <a:t>all instructions pulled from fast cache </a:t>
            </a:r>
            <a:r>
              <a:rPr lang="en-US" dirty="0" smtClean="0">
                <a:solidFill>
                  <a:schemeClr val="accent2"/>
                </a:solidFill>
              </a:rPr>
              <a:t>memory</a:t>
            </a:r>
          </a:p>
          <a:p>
            <a:r>
              <a:rPr lang="en-US" dirty="0" smtClean="0"/>
              <a:t>Treat </a:t>
            </a:r>
            <a:r>
              <a:rPr lang="en-US" dirty="0"/>
              <a:t>our memory as if </a:t>
            </a:r>
            <a:endParaRPr lang="en-US" dirty="0" smtClean="0"/>
          </a:p>
          <a:p>
            <a:pPr lvl="1"/>
            <a:r>
              <a:rPr lang="en-US" dirty="0" smtClean="0"/>
              <a:t>capacity </a:t>
            </a:r>
            <a:r>
              <a:rPr lang="en-US" dirty="0"/>
              <a:t>is the size of our largest memory (</a:t>
            </a:r>
            <a:r>
              <a:rPr lang="en-US" dirty="0" smtClean="0"/>
              <a:t>HDD)</a:t>
            </a:r>
          </a:p>
          <a:p>
            <a:pPr lvl="1"/>
            <a:r>
              <a:rPr lang="en-US" dirty="0" smtClean="0"/>
              <a:t>speed </a:t>
            </a:r>
            <a:r>
              <a:rPr lang="en-US" dirty="0"/>
              <a:t>is the same as fast cache memory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cannot load every instruction into cache memory</a:t>
            </a:r>
          </a:p>
          <a:p>
            <a:r>
              <a:rPr lang="en-US" dirty="0"/>
              <a:t>It is costly </a:t>
            </a:r>
            <a:r>
              <a:rPr lang="en-US" dirty="0" smtClean="0"/>
              <a:t>time-wise to </a:t>
            </a:r>
            <a:r>
              <a:rPr lang="en-US" dirty="0"/>
              <a:t>transfer instructions between memory tiers</a:t>
            </a:r>
          </a:p>
          <a:p>
            <a:r>
              <a:rPr lang="en-US" dirty="0"/>
              <a:t>We want to keep instructions in cache memory that will be reused in the future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8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</a:t>
            </a:r>
            <a:r>
              <a:rPr lang="en-US" dirty="0"/>
              <a:t>we anticipate what entries should be loaded into a cache and those that should remain in the cache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Principles of locality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Temporal locality</a:t>
            </a:r>
            <a:r>
              <a:rPr lang="en-US" dirty="0" smtClean="0"/>
              <a:t>: instructions that have recently been executed are likely to be executed again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Iterations in a loop!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Repeated function calls!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Spatial locality</a:t>
            </a:r>
            <a:r>
              <a:rPr lang="en-US" dirty="0" smtClean="0"/>
              <a:t>: instructions near recently executed instructions are likely to be executed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Program instructions are often side-by-side in non-fragmented memory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93152" cy="3733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There are typically several tiers of caches</a:t>
            </a:r>
          </a:p>
          <a:p>
            <a:r>
              <a:rPr lang="en-US" dirty="0" smtClean="0"/>
              <a:t>Each tier is faster, smaller and more expensive the closer it is to a processor</a:t>
            </a:r>
          </a:p>
          <a:p>
            <a:pPr lvl="1"/>
            <a:r>
              <a:rPr lang="en-US" sz="2900" dirty="0" smtClean="0">
                <a:solidFill>
                  <a:schemeClr val="accent4"/>
                </a:solidFill>
              </a:rPr>
              <a:t>L1 cache</a:t>
            </a:r>
            <a:r>
              <a:rPr lang="en-US" sz="2900" dirty="0" smtClean="0"/>
              <a:t>:</a:t>
            </a:r>
          </a:p>
          <a:p>
            <a:pPr lvl="2"/>
            <a:r>
              <a:rPr lang="en-US" sz="2600" dirty="0"/>
              <a:t>I</a:t>
            </a:r>
            <a:r>
              <a:rPr lang="en-US" sz="2600" dirty="0" smtClean="0"/>
              <a:t>ntegrated with a CPU core</a:t>
            </a:r>
          </a:p>
          <a:p>
            <a:pPr lvl="2"/>
            <a:r>
              <a:rPr lang="en-US" sz="2600" dirty="0" smtClean="0"/>
              <a:t>~64KB (2015)</a:t>
            </a:r>
          </a:p>
          <a:p>
            <a:pPr lvl="1"/>
            <a:r>
              <a:rPr lang="en-US" sz="2900" dirty="0" smtClean="0">
                <a:solidFill>
                  <a:schemeClr val="accent4"/>
                </a:solidFill>
              </a:rPr>
              <a:t>L2 cache</a:t>
            </a:r>
            <a:r>
              <a:rPr lang="en-US" sz="2900" dirty="0" smtClean="0"/>
              <a:t>:</a:t>
            </a:r>
          </a:p>
          <a:p>
            <a:pPr lvl="2"/>
            <a:r>
              <a:rPr lang="en-US" sz="2600" dirty="0" smtClean="0"/>
              <a:t>Larger and slower than L1 cache</a:t>
            </a:r>
          </a:p>
          <a:p>
            <a:pPr lvl="2"/>
            <a:r>
              <a:rPr lang="en-US" sz="2600" dirty="0"/>
              <a:t>I</a:t>
            </a:r>
            <a:r>
              <a:rPr lang="en-US" sz="2600" dirty="0" smtClean="0"/>
              <a:t>ntegrated into a CPU core or shared among multiple cores</a:t>
            </a:r>
            <a:endParaRPr lang="en-US" sz="2600" dirty="0"/>
          </a:p>
          <a:p>
            <a:pPr lvl="2"/>
            <a:r>
              <a:rPr lang="en-US" sz="2600" dirty="0" smtClean="0"/>
              <a:t>~256KB (2015)</a:t>
            </a:r>
          </a:p>
          <a:p>
            <a:pPr lvl="1"/>
            <a:r>
              <a:rPr lang="en-US" sz="2900" dirty="0" smtClean="0">
                <a:solidFill>
                  <a:schemeClr val="accent4"/>
                </a:solidFill>
              </a:rPr>
              <a:t>L3 cache</a:t>
            </a:r>
            <a:r>
              <a:rPr lang="en-US" sz="2900" dirty="0" smtClean="0"/>
              <a:t>:</a:t>
            </a:r>
            <a:endParaRPr lang="en-US" sz="2900" dirty="0"/>
          </a:p>
          <a:p>
            <a:pPr lvl="2"/>
            <a:r>
              <a:rPr lang="en-US" sz="2600" dirty="0" smtClean="0"/>
              <a:t>Larger and slower than L2 cache</a:t>
            </a:r>
          </a:p>
          <a:p>
            <a:pPr lvl="2"/>
            <a:r>
              <a:rPr lang="en-US" sz="2600" dirty="0" smtClean="0"/>
              <a:t>Shared between all CPU cores</a:t>
            </a:r>
          </a:p>
          <a:p>
            <a:pPr lvl="2"/>
            <a:r>
              <a:rPr lang="en-US" sz="2600" dirty="0" smtClean="0"/>
              <a:t>~4-8MB (2015)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8584893"/>
              </p:ext>
            </p:extLst>
          </p:nvPr>
        </p:nvGraphicFramePr>
        <p:xfrm>
          <a:off x="914400" y="5003800"/>
          <a:ext cx="7696200" cy="185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31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Cache line (block)</a:t>
            </a:r>
            <a:r>
              <a:rPr lang="en-US" dirty="0" smtClean="0"/>
              <a:t>: a group of memory values that is transferred to/from the cache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Hit/miss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hit occurs when an instruction is requested and </a:t>
            </a:r>
            <a:r>
              <a:rPr lang="en-US" u="sng" dirty="0" smtClean="0"/>
              <a:t>found</a:t>
            </a:r>
            <a:r>
              <a:rPr lang="en-US" dirty="0" smtClean="0"/>
              <a:t> in a cache</a:t>
            </a:r>
          </a:p>
          <a:p>
            <a:pPr lvl="1"/>
            <a:r>
              <a:rPr lang="en-US" dirty="0" smtClean="0"/>
              <a:t>A miss is when an instruction is requested but </a:t>
            </a:r>
            <a:r>
              <a:rPr lang="en-US" u="sng" dirty="0" smtClean="0"/>
              <a:t>not found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Hit rate</a:t>
            </a:r>
            <a:r>
              <a:rPr lang="en-US" dirty="0" smtClean="0"/>
              <a:t>: The ratio of hits to total requests.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Miss rate</a:t>
            </a:r>
            <a:r>
              <a:rPr lang="en-US" dirty="0" smtClean="0"/>
              <a:t>: 1 – hit rate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Hit time</a:t>
            </a:r>
            <a:r>
              <a:rPr lang="en-US" dirty="0" smtClean="0"/>
              <a:t>: The response time for hits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Miss penalty</a:t>
            </a:r>
            <a:r>
              <a:rPr lang="en-US" dirty="0" smtClean="0"/>
              <a:t>: The time it takes to retrieve a cache line from a lower level in the memory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Requesting data from cache memory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8372639"/>
              </p:ext>
            </p:extLst>
          </p:nvPr>
        </p:nvGraphicFramePr>
        <p:xfrm>
          <a:off x="152400" y="1600200"/>
          <a:ext cx="8839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8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Ideal scenario</a:t>
            </a:r>
          </a:p>
          <a:p>
            <a:r>
              <a:rPr lang="en-US" sz="2400" dirty="0" smtClean="0"/>
              <a:t>Processor requests cache line A1 from cache memory</a:t>
            </a:r>
          </a:p>
          <a:p>
            <a:r>
              <a:rPr lang="en-US" sz="2400" dirty="0" smtClean="0"/>
              <a:t>A1 is in cache memory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1551886"/>
              </p:ext>
            </p:extLst>
          </p:nvPr>
        </p:nvGraphicFramePr>
        <p:xfrm>
          <a:off x="914400" y="5003800"/>
          <a:ext cx="7696200" cy="185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reeform 5"/>
          <p:cNvSpPr/>
          <p:nvPr/>
        </p:nvSpPr>
        <p:spPr>
          <a:xfrm>
            <a:off x="5594555" y="4591095"/>
            <a:ext cx="2536722" cy="914970"/>
          </a:xfrm>
          <a:custGeom>
            <a:avLst/>
            <a:gdLst>
              <a:gd name="connsiteX0" fmla="*/ 2536722 w 2536722"/>
              <a:gd name="connsiteY0" fmla="*/ 914970 h 914970"/>
              <a:gd name="connsiteX1" fmla="*/ 1504335 w 2536722"/>
              <a:gd name="connsiteY1" fmla="*/ 570 h 914970"/>
              <a:gd name="connsiteX2" fmla="*/ 0 w 2536722"/>
              <a:gd name="connsiteY2" fmla="*/ 806815 h 91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6722" h="914970">
                <a:moveTo>
                  <a:pt x="2536722" y="914970"/>
                </a:moveTo>
                <a:cubicBezTo>
                  <a:pt x="2231922" y="466783"/>
                  <a:pt x="1927122" y="18596"/>
                  <a:pt x="1504335" y="570"/>
                </a:cubicBezTo>
                <a:cubicBezTo>
                  <a:pt x="1081548" y="-17456"/>
                  <a:pt x="540774" y="394679"/>
                  <a:pt x="0" y="80681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486400" y="4365378"/>
            <a:ext cx="1199535" cy="1032532"/>
          </a:xfrm>
          <a:custGeom>
            <a:avLst/>
            <a:gdLst>
              <a:gd name="connsiteX0" fmla="*/ 0 w 1268361"/>
              <a:gd name="connsiteY0" fmla="*/ 973538 h 1032532"/>
              <a:gd name="connsiteX1" fmla="*/ 727587 w 1268361"/>
              <a:gd name="connsiteY1" fmla="*/ 145 h 1032532"/>
              <a:gd name="connsiteX2" fmla="*/ 1268361 w 1268361"/>
              <a:gd name="connsiteY2" fmla="*/ 1032532 h 103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361" h="1032532">
                <a:moveTo>
                  <a:pt x="0" y="973538"/>
                </a:moveTo>
                <a:cubicBezTo>
                  <a:pt x="258097" y="481925"/>
                  <a:pt x="516194" y="-9687"/>
                  <a:pt x="727587" y="145"/>
                </a:cubicBezTo>
                <a:cubicBezTo>
                  <a:pt x="938980" y="9977"/>
                  <a:pt x="1103670" y="521254"/>
                  <a:pt x="1268361" y="1032532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44465" y="4512312"/>
            <a:ext cx="846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Processor</a:t>
            </a:r>
          </a:p>
          <a:p>
            <a:r>
              <a:rPr lang="en-US" sz="1400" dirty="0" smtClean="0"/>
              <a:t>request </a:t>
            </a:r>
          </a:p>
          <a:p>
            <a:r>
              <a:rPr lang="en-US" sz="1400" dirty="0" smtClean="0"/>
              <a:t>for A1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4852705"/>
            <a:ext cx="63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</a:p>
          <a:p>
            <a:r>
              <a:rPr lang="en-US" sz="1400" dirty="0" smtClean="0"/>
              <a:t>hit!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63457" y="3733800"/>
            <a:ext cx="1284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instruction</a:t>
            </a:r>
          </a:p>
          <a:p>
            <a:r>
              <a:rPr lang="en-US" sz="1400" dirty="0" smtClean="0"/>
              <a:t>into register!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43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Processor requests cache line A1 from cache memory</a:t>
            </a:r>
          </a:p>
          <a:p>
            <a:r>
              <a:rPr lang="en-US" sz="2400" dirty="0" smtClean="0"/>
              <a:t>A1 is not in L1 cache</a:t>
            </a:r>
          </a:p>
          <a:p>
            <a:r>
              <a:rPr lang="en-US" sz="2400" dirty="0" smtClean="0"/>
              <a:t>L1cache makes a request for an update to lower level cache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0901990"/>
              </p:ext>
            </p:extLst>
          </p:nvPr>
        </p:nvGraphicFramePr>
        <p:xfrm>
          <a:off x="914400" y="5003800"/>
          <a:ext cx="7696200" cy="185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reeform 5"/>
          <p:cNvSpPr/>
          <p:nvPr/>
        </p:nvSpPr>
        <p:spPr>
          <a:xfrm>
            <a:off x="5638799" y="4864857"/>
            <a:ext cx="2492477" cy="641207"/>
          </a:xfrm>
          <a:custGeom>
            <a:avLst/>
            <a:gdLst>
              <a:gd name="connsiteX0" fmla="*/ 2536722 w 2536722"/>
              <a:gd name="connsiteY0" fmla="*/ 914970 h 914970"/>
              <a:gd name="connsiteX1" fmla="*/ 1504335 w 2536722"/>
              <a:gd name="connsiteY1" fmla="*/ 570 h 914970"/>
              <a:gd name="connsiteX2" fmla="*/ 0 w 2536722"/>
              <a:gd name="connsiteY2" fmla="*/ 806815 h 91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6722" h="914970">
                <a:moveTo>
                  <a:pt x="2536722" y="914970"/>
                </a:moveTo>
                <a:cubicBezTo>
                  <a:pt x="2231922" y="466783"/>
                  <a:pt x="1927122" y="18596"/>
                  <a:pt x="1504335" y="570"/>
                </a:cubicBezTo>
                <a:cubicBezTo>
                  <a:pt x="1081548" y="-17456"/>
                  <a:pt x="540774" y="394679"/>
                  <a:pt x="0" y="80681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886201" y="3842302"/>
            <a:ext cx="1677256" cy="1555607"/>
          </a:xfrm>
          <a:custGeom>
            <a:avLst/>
            <a:gdLst>
              <a:gd name="connsiteX0" fmla="*/ 0 w 1268361"/>
              <a:gd name="connsiteY0" fmla="*/ 973538 h 1032532"/>
              <a:gd name="connsiteX1" fmla="*/ 727587 w 1268361"/>
              <a:gd name="connsiteY1" fmla="*/ 145 h 1032532"/>
              <a:gd name="connsiteX2" fmla="*/ 1268361 w 1268361"/>
              <a:gd name="connsiteY2" fmla="*/ 1032532 h 103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361" h="1032532">
                <a:moveTo>
                  <a:pt x="0" y="973538"/>
                </a:moveTo>
                <a:cubicBezTo>
                  <a:pt x="258097" y="481925"/>
                  <a:pt x="516194" y="-9687"/>
                  <a:pt x="727587" y="145"/>
                </a:cubicBezTo>
                <a:cubicBezTo>
                  <a:pt x="938980" y="9977"/>
                  <a:pt x="1103670" y="521254"/>
                  <a:pt x="1268361" y="1032532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44465" y="4512312"/>
            <a:ext cx="846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Processor</a:t>
            </a:r>
          </a:p>
          <a:p>
            <a:r>
              <a:rPr lang="en-US" sz="1400" dirty="0" smtClean="0"/>
              <a:t>request </a:t>
            </a:r>
          </a:p>
          <a:p>
            <a:r>
              <a:rPr lang="en-US" sz="1400" dirty="0" smtClean="0"/>
              <a:t>for A1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864858"/>
            <a:ext cx="63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</a:p>
          <a:p>
            <a:r>
              <a:rPr lang="en-US" sz="1400" dirty="0" smtClean="0"/>
              <a:t>miss!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9961" y="3319082"/>
            <a:ext cx="1284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instruction</a:t>
            </a:r>
          </a:p>
          <a:p>
            <a:r>
              <a:rPr lang="en-US" sz="1400" dirty="0" smtClean="0"/>
              <a:t>into register!</a:t>
            </a:r>
            <a:endParaRPr lang="en-US" sz="1400" dirty="0"/>
          </a:p>
        </p:txBody>
      </p:sp>
      <p:sp>
        <p:nvSpPr>
          <p:cNvPr id="5" name="Freeform 4"/>
          <p:cNvSpPr/>
          <p:nvPr/>
        </p:nvSpPr>
        <p:spPr>
          <a:xfrm>
            <a:off x="4109884" y="4724399"/>
            <a:ext cx="1328198" cy="644013"/>
          </a:xfrm>
          <a:custGeom>
            <a:avLst/>
            <a:gdLst>
              <a:gd name="connsiteX0" fmla="*/ 1435510 w 1435510"/>
              <a:gd name="connsiteY0" fmla="*/ 1002890 h 1002890"/>
              <a:gd name="connsiteX1" fmla="*/ 707922 w 1435510"/>
              <a:gd name="connsiteY1" fmla="*/ 0 h 1002890"/>
              <a:gd name="connsiteX2" fmla="*/ 0 w 1435510"/>
              <a:gd name="connsiteY2" fmla="*/ 100289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510" h="1002890">
                <a:moveTo>
                  <a:pt x="1435510" y="1002890"/>
                </a:moveTo>
                <a:cubicBezTo>
                  <a:pt x="1191342" y="501445"/>
                  <a:pt x="947174" y="0"/>
                  <a:pt x="707922" y="0"/>
                </a:cubicBezTo>
                <a:cubicBezTo>
                  <a:pt x="468670" y="0"/>
                  <a:pt x="104877" y="827548"/>
                  <a:pt x="0" y="10028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594555" y="3842302"/>
            <a:ext cx="1111045" cy="1572814"/>
          </a:xfrm>
          <a:custGeom>
            <a:avLst/>
            <a:gdLst>
              <a:gd name="connsiteX0" fmla="*/ 0 w 1268361"/>
              <a:gd name="connsiteY0" fmla="*/ 973538 h 1032532"/>
              <a:gd name="connsiteX1" fmla="*/ 727587 w 1268361"/>
              <a:gd name="connsiteY1" fmla="*/ 145 h 1032532"/>
              <a:gd name="connsiteX2" fmla="*/ 1268361 w 1268361"/>
              <a:gd name="connsiteY2" fmla="*/ 1032532 h 103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8361" h="1032532">
                <a:moveTo>
                  <a:pt x="0" y="973538"/>
                </a:moveTo>
                <a:cubicBezTo>
                  <a:pt x="258097" y="481925"/>
                  <a:pt x="516194" y="-9687"/>
                  <a:pt x="727587" y="145"/>
                </a:cubicBezTo>
                <a:cubicBezTo>
                  <a:pt x="938980" y="9977"/>
                  <a:pt x="1103670" y="521254"/>
                  <a:pt x="1268361" y="1032532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25806" y="4096885"/>
            <a:ext cx="783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</a:t>
            </a:r>
          </a:p>
          <a:p>
            <a:r>
              <a:rPr lang="en-US" sz="1400" dirty="0" smtClean="0"/>
              <a:t>for A1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131294" y="3319082"/>
            <a:ext cx="1302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 cache line</a:t>
            </a:r>
          </a:p>
          <a:p>
            <a:r>
              <a:rPr lang="en-US" sz="1400" dirty="0" smtClean="0"/>
              <a:t>into L1 cache!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73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  <p:bldP spid="11" grpId="0"/>
      <p:bldP spid="5" grpId="0" animBg="1"/>
      <p:bldP spid="13" grpId="0" animBg="1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Requests for a memory address may continue through several layers of caches</a:t>
            </a:r>
          </a:p>
          <a:p>
            <a:r>
              <a:rPr lang="en-US" sz="2400" u="sng" dirty="0" smtClean="0"/>
              <a:t>Important: each cache only interacts with the tier above and below it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0343689"/>
              </p:ext>
            </p:extLst>
          </p:nvPr>
        </p:nvGraphicFramePr>
        <p:xfrm>
          <a:off x="914400" y="5003800"/>
          <a:ext cx="7696200" cy="185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reeform 5"/>
          <p:cNvSpPr/>
          <p:nvPr/>
        </p:nvSpPr>
        <p:spPr>
          <a:xfrm>
            <a:off x="5562601" y="4591095"/>
            <a:ext cx="2568676" cy="914970"/>
          </a:xfrm>
          <a:custGeom>
            <a:avLst/>
            <a:gdLst>
              <a:gd name="connsiteX0" fmla="*/ 2536722 w 2536722"/>
              <a:gd name="connsiteY0" fmla="*/ 914970 h 914970"/>
              <a:gd name="connsiteX1" fmla="*/ 1504335 w 2536722"/>
              <a:gd name="connsiteY1" fmla="*/ 570 h 914970"/>
              <a:gd name="connsiteX2" fmla="*/ 0 w 2536722"/>
              <a:gd name="connsiteY2" fmla="*/ 806815 h 91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6722" h="914970">
                <a:moveTo>
                  <a:pt x="2536722" y="914970"/>
                </a:moveTo>
                <a:cubicBezTo>
                  <a:pt x="2231922" y="466783"/>
                  <a:pt x="1927122" y="18596"/>
                  <a:pt x="1504335" y="570"/>
                </a:cubicBezTo>
                <a:cubicBezTo>
                  <a:pt x="1081548" y="-17456"/>
                  <a:pt x="540774" y="394679"/>
                  <a:pt x="0" y="80681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44465" y="4512312"/>
            <a:ext cx="8463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Processor</a:t>
            </a:r>
          </a:p>
          <a:p>
            <a:r>
              <a:rPr lang="en-US" sz="1400" dirty="0" smtClean="0"/>
              <a:t>request </a:t>
            </a:r>
          </a:p>
          <a:p>
            <a:r>
              <a:rPr lang="en-US" sz="1400" dirty="0" smtClean="0"/>
              <a:t>for A1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455242" y="3733800"/>
            <a:ext cx="63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</a:p>
          <a:p>
            <a:r>
              <a:rPr lang="en-US" sz="1400" dirty="0" smtClean="0"/>
              <a:t>miss!</a:t>
            </a:r>
            <a:endParaRPr lang="en-US" sz="1400" dirty="0"/>
          </a:p>
        </p:txBody>
      </p:sp>
      <p:sp>
        <p:nvSpPr>
          <p:cNvPr id="5" name="Freeform 4"/>
          <p:cNvSpPr/>
          <p:nvPr/>
        </p:nvSpPr>
        <p:spPr>
          <a:xfrm>
            <a:off x="4191000" y="4365523"/>
            <a:ext cx="1247082" cy="1002890"/>
          </a:xfrm>
          <a:custGeom>
            <a:avLst/>
            <a:gdLst>
              <a:gd name="connsiteX0" fmla="*/ 1435510 w 1435510"/>
              <a:gd name="connsiteY0" fmla="*/ 1002890 h 1002890"/>
              <a:gd name="connsiteX1" fmla="*/ 707922 w 1435510"/>
              <a:gd name="connsiteY1" fmla="*/ 0 h 1002890"/>
              <a:gd name="connsiteX2" fmla="*/ 0 w 1435510"/>
              <a:gd name="connsiteY2" fmla="*/ 100289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510" h="1002890">
                <a:moveTo>
                  <a:pt x="1435510" y="1002890"/>
                </a:moveTo>
                <a:cubicBezTo>
                  <a:pt x="1191342" y="501445"/>
                  <a:pt x="947174" y="0"/>
                  <a:pt x="707922" y="0"/>
                </a:cubicBezTo>
                <a:cubicBezTo>
                  <a:pt x="468670" y="0"/>
                  <a:pt x="104877" y="827548"/>
                  <a:pt x="0" y="10028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12358" y="3733800"/>
            <a:ext cx="63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</a:p>
          <a:p>
            <a:r>
              <a:rPr lang="en-US" sz="1400" dirty="0" smtClean="0"/>
              <a:t>miss!</a:t>
            </a:r>
            <a:endParaRPr lang="en-US" sz="1400" dirty="0"/>
          </a:p>
        </p:txBody>
      </p:sp>
      <p:sp>
        <p:nvSpPr>
          <p:cNvPr id="17" name="Freeform 16"/>
          <p:cNvSpPr/>
          <p:nvPr/>
        </p:nvSpPr>
        <p:spPr>
          <a:xfrm>
            <a:off x="2819400" y="4363413"/>
            <a:ext cx="1295400" cy="1002890"/>
          </a:xfrm>
          <a:custGeom>
            <a:avLst/>
            <a:gdLst>
              <a:gd name="connsiteX0" fmla="*/ 1435510 w 1435510"/>
              <a:gd name="connsiteY0" fmla="*/ 1002890 h 1002890"/>
              <a:gd name="connsiteX1" fmla="*/ 707922 w 1435510"/>
              <a:gd name="connsiteY1" fmla="*/ 0 h 1002890"/>
              <a:gd name="connsiteX2" fmla="*/ 0 w 1435510"/>
              <a:gd name="connsiteY2" fmla="*/ 100289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510" h="1002890">
                <a:moveTo>
                  <a:pt x="1435510" y="1002890"/>
                </a:moveTo>
                <a:cubicBezTo>
                  <a:pt x="1191342" y="501445"/>
                  <a:pt x="947174" y="0"/>
                  <a:pt x="707922" y="0"/>
                </a:cubicBezTo>
                <a:cubicBezTo>
                  <a:pt x="468670" y="0"/>
                  <a:pt x="104877" y="827548"/>
                  <a:pt x="0" y="10028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64558" y="3733800"/>
            <a:ext cx="637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Cache</a:t>
            </a:r>
          </a:p>
          <a:p>
            <a:r>
              <a:rPr lang="en-US" sz="1400" dirty="0" smtClean="0"/>
              <a:t>miss!</a:t>
            </a:r>
            <a:endParaRPr lang="en-US" sz="1400" dirty="0"/>
          </a:p>
        </p:txBody>
      </p:sp>
      <p:sp>
        <p:nvSpPr>
          <p:cNvPr id="19" name="Freeform 18"/>
          <p:cNvSpPr/>
          <p:nvPr/>
        </p:nvSpPr>
        <p:spPr>
          <a:xfrm>
            <a:off x="1371600" y="4365523"/>
            <a:ext cx="1371600" cy="1002890"/>
          </a:xfrm>
          <a:custGeom>
            <a:avLst/>
            <a:gdLst>
              <a:gd name="connsiteX0" fmla="*/ 1435510 w 1435510"/>
              <a:gd name="connsiteY0" fmla="*/ 1002890 h 1002890"/>
              <a:gd name="connsiteX1" fmla="*/ 707922 w 1435510"/>
              <a:gd name="connsiteY1" fmla="*/ 0 h 1002890"/>
              <a:gd name="connsiteX2" fmla="*/ 0 w 1435510"/>
              <a:gd name="connsiteY2" fmla="*/ 1002890 h 100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510" h="1002890">
                <a:moveTo>
                  <a:pt x="1435510" y="1002890"/>
                </a:moveTo>
                <a:cubicBezTo>
                  <a:pt x="1191342" y="501445"/>
                  <a:pt x="947174" y="0"/>
                  <a:pt x="707922" y="0"/>
                </a:cubicBezTo>
                <a:cubicBezTo>
                  <a:pt x="468670" y="0"/>
                  <a:pt x="104877" y="827548"/>
                  <a:pt x="0" y="100289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techniques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409981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87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/>
          <a:lstStyle/>
          <a:p>
            <a:r>
              <a:rPr lang="en-US" dirty="0" smtClean="0"/>
              <a:t>Assume that a memory address in a system has d bits</a:t>
            </a:r>
          </a:p>
          <a:p>
            <a:r>
              <a:rPr lang="en-US" dirty="0" smtClean="0"/>
              <a:t>Main memory can then address 2</a:t>
            </a:r>
            <a:r>
              <a:rPr lang="en-US" baseline="30000" dirty="0" smtClean="0"/>
              <a:t>d</a:t>
            </a:r>
            <a:r>
              <a:rPr lang="en-US" dirty="0" smtClean="0"/>
              <a:t> locations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46701"/>
              </p:ext>
            </p:extLst>
          </p:nvPr>
        </p:nvGraphicFramePr>
        <p:xfrm>
          <a:off x="6705600" y="1752600"/>
          <a:ext cx="1981200" cy="486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1531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d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52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4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/>
          <a:lstStyle/>
          <a:p>
            <a:r>
              <a:rPr lang="en-US" dirty="0" smtClean="0"/>
              <a:t>Caches load groups of addresses called </a:t>
            </a:r>
            <a:r>
              <a:rPr lang="en-US" dirty="0" smtClean="0">
                <a:solidFill>
                  <a:schemeClr val="accent4"/>
                </a:solidFill>
              </a:rPr>
              <a:t>blocks</a:t>
            </a:r>
          </a:p>
          <a:p>
            <a:r>
              <a:rPr lang="en-US" dirty="0" smtClean="0"/>
              <a:t>Assume you have b bits to differentiate any data location in a block</a:t>
            </a:r>
          </a:p>
          <a:p>
            <a:r>
              <a:rPr lang="en-US" dirty="0" smtClean="0"/>
              <a:t>The number of memory locations in a block is 2</a:t>
            </a:r>
            <a:r>
              <a:rPr lang="en-US" baseline="30000" dirty="0" smtClean="0"/>
              <a:t>b</a:t>
            </a:r>
            <a:endParaRPr lang="en-US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62421"/>
              </p:ext>
            </p:extLst>
          </p:nvPr>
        </p:nvGraphicFramePr>
        <p:xfrm>
          <a:off x="5181600" y="1722120"/>
          <a:ext cx="3733800" cy="486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4035"/>
                <a:gridCol w="1136374"/>
                <a:gridCol w="1623391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176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31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d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d</a:t>
                      </a:r>
                      <a:r>
                        <a:rPr lang="en-US" baseline="0" dirty="0" smtClean="0"/>
                        <a:t>/2</a:t>
                      </a:r>
                      <a:r>
                        <a:rPr lang="en-US" baseline="30000" dirty="0" smtClean="0"/>
                        <a:t>b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Left Bracket 3"/>
          <p:cNvSpPr/>
          <p:nvPr/>
        </p:nvSpPr>
        <p:spPr>
          <a:xfrm>
            <a:off x="6019800" y="4705350"/>
            <a:ext cx="76200" cy="3810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1"/>
          </p:cNvCxnSpPr>
          <p:nvPr/>
        </p:nvCxnSpPr>
        <p:spPr>
          <a:xfrm flipH="1" flipV="1">
            <a:off x="4724400" y="4705350"/>
            <a:ext cx="129540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4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495800"/>
          </a:xfrm>
        </p:spPr>
        <p:txBody>
          <a:bodyPr/>
          <a:lstStyle/>
          <a:p>
            <a:r>
              <a:rPr lang="en-US" dirty="0" smtClean="0">
                <a:solidFill>
                  <a:srgbClr val="D8B25C"/>
                </a:solidFill>
              </a:rPr>
              <a:t>Word bits</a:t>
            </a:r>
            <a:r>
              <a:rPr lang="en-US" dirty="0" smtClean="0"/>
              <a:t>: the rightmost b bits used to identify the location of a word in a block</a:t>
            </a:r>
            <a:endParaRPr lang="en-US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59948"/>
              </p:ext>
            </p:extLst>
          </p:nvPr>
        </p:nvGraphicFramePr>
        <p:xfrm>
          <a:off x="4952999" y="2133600"/>
          <a:ext cx="3657601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157"/>
                <a:gridCol w="1113183"/>
                <a:gridCol w="1590261"/>
              </a:tblGrid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r>
                        <a:rPr lang="en-US" u="sng" dirty="0" smtClean="0"/>
                        <a:t>00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r>
                        <a:rPr lang="en-US" u="sng" dirty="0" smtClean="0"/>
                        <a:t>01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r>
                        <a:rPr lang="en-US" u="sng" dirty="0" smtClean="0"/>
                        <a:t>10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r>
                        <a:rPr lang="en-US" u="sng" dirty="0" smtClean="0"/>
                        <a:t>11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r>
                        <a:rPr lang="en-US" u="sng" dirty="0" smtClean="0"/>
                        <a:t>00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r>
                        <a:rPr lang="en-US" u="sng" dirty="0" smtClean="0"/>
                        <a:t>01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r>
                        <a:rPr lang="en-US" u="sng" dirty="0" smtClean="0"/>
                        <a:t>10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r>
                        <a:rPr lang="en-US" u="sng" dirty="0" smtClean="0"/>
                        <a:t>11</a:t>
                      </a:r>
                      <a:endParaRPr lang="en-US" u="sng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990600" y="4038600"/>
            <a:ext cx="3352800" cy="1283732"/>
            <a:chOff x="990600" y="4038600"/>
            <a:chExt cx="3352800" cy="1283732"/>
          </a:xfrm>
        </p:grpSpPr>
        <p:sp>
          <p:nvSpPr>
            <p:cNvPr id="8" name="Rectangle 7"/>
            <p:cNvSpPr/>
            <p:nvPr/>
          </p:nvSpPr>
          <p:spPr>
            <a:xfrm>
              <a:off x="990600" y="4419600"/>
              <a:ext cx="3352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4419600"/>
              <a:ext cx="12954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word bits</a:t>
              </a:r>
              <a:endParaRPr lang="en-US" dirty="0"/>
            </a:p>
          </p:txBody>
        </p:sp>
        <p:sp>
          <p:nvSpPr>
            <p:cNvPr id="11" name="Left Bracket 10"/>
            <p:cNvSpPr/>
            <p:nvPr/>
          </p:nvSpPr>
          <p:spPr>
            <a:xfrm rot="16200000">
              <a:off x="3619500" y="4229100"/>
              <a:ext cx="152400" cy="12954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4953000"/>
              <a:ext cx="69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 bits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0600" y="4038600"/>
              <a:ext cx="729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42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616952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Blocks are transferred to a cache when a word within the block is requested</a:t>
            </a:r>
          </a:p>
          <a:p>
            <a:r>
              <a:rPr lang="en-US" sz="2400" dirty="0" smtClean="0"/>
              <a:t>Direct mapped caches use the following calculation to determine where to place a block</a:t>
            </a:r>
          </a:p>
          <a:p>
            <a:pPr lvl="1"/>
            <a:r>
              <a:rPr lang="en-US" sz="2100" dirty="0" smtClean="0"/>
              <a:t>address % cache size</a:t>
            </a:r>
          </a:p>
          <a:p>
            <a:r>
              <a:rPr lang="en-US" sz="2400" dirty="0" smtClean="0"/>
              <a:t>This calculation is trivial assuming the cache size is a power of 2</a:t>
            </a:r>
          </a:p>
          <a:p>
            <a:pPr lvl="1"/>
            <a:r>
              <a:rPr lang="en-US" sz="2100" dirty="0" smtClean="0"/>
              <a:t>For example,  2</a:t>
            </a:r>
            <a:r>
              <a:rPr lang="en-US" sz="2100" baseline="30000" dirty="0" smtClean="0"/>
              <a:t>c</a:t>
            </a:r>
            <a:r>
              <a:rPr lang="en-US" sz="2100" dirty="0" smtClean="0"/>
              <a:t>, where c is a positive integer</a:t>
            </a:r>
          </a:p>
          <a:p>
            <a:pPr lvl="1"/>
            <a:r>
              <a:rPr lang="en-US" sz="2100" dirty="0" smtClean="0"/>
              <a:t>Our calculation would then be: address % 2</a:t>
            </a:r>
            <a:r>
              <a:rPr lang="en-US" sz="2100" baseline="30000" dirty="0" smtClean="0"/>
              <a:t>c</a:t>
            </a:r>
            <a:endParaRPr 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255432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340496"/>
              </p:ext>
            </p:extLst>
          </p:nvPr>
        </p:nvGraphicFramePr>
        <p:xfrm>
          <a:off x="6553200" y="1591307"/>
          <a:ext cx="1981200" cy="5238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sng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sng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sng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sng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sng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sng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sng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sng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sng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sng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sng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sng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sng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sng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sng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sng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49673"/>
              </p:ext>
            </p:extLst>
          </p:nvPr>
        </p:nvGraphicFramePr>
        <p:xfrm>
          <a:off x="1219200" y="1676400"/>
          <a:ext cx="358140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Cache Address</a:t>
                      </a:r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800600" y="2057400"/>
            <a:ext cx="19050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3"/>
          </p:cNvCxnSpPr>
          <p:nvPr/>
        </p:nvCxnSpPr>
        <p:spPr>
          <a:xfrm flipV="1">
            <a:off x="4800601" y="2362200"/>
            <a:ext cx="1904999" cy="2413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00600" y="2667000"/>
            <a:ext cx="1905000" cy="304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0600" y="2971800"/>
            <a:ext cx="19050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19050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</p:cNvCxnSpPr>
          <p:nvPr/>
        </p:nvCxnSpPr>
        <p:spPr>
          <a:xfrm>
            <a:off x="4800601" y="2603500"/>
            <a:ext cx="1828799" cy="1054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6800" y="2971800"/>
            <a:ext cx="18288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6800" y="3352800"/>
            <a:ext cx="18288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14400" y="5257800"/>
            <a:ext cx="3962400" cy="1283732"/>
            <a:chOff x="914400" y="5257800"/>
            <a:chExt cx="3962400" cy="1283732"/>
          </a:xfrm>
        </p:grpSpPr>
        <p:grpSp>
          <p:nvGrpSpPr>
            <p:cNvPr id="36" name="Group 35"/>
            <p:cNvGrpSpPr/>
            <p:nvPr/>
          </p:nvGrpSpPr>
          <p:grpSpPr>
            <a:xfrm>
              <a:off x="914400" y="5257800"/>
              <a:ext cx="3962400" cy="1283732"/>
              <a:chOff x="990600" y="4038600"/>
              <a:chExt cx="3352800" cy="12837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90600" y="4419600"/>
                <a:ext cx="33528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8000" y="44196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word bits</a:t>
                </a:r>
                <a:endParaRPr lang="en-US" dirty="0"/>
              </a:p>
            </p:txBody>
          </p:sp>
          <p:sp>
            <p:nvSpPr>
              <p:cNvPr id="39" name="Left Bracket 38"/>
              <p:cNvSpPr/>
              <p:nvPr/>
            </p:nvSpPr>
            <p:spPr>
              <a:xfrm rot="16200000">
                <a:off x="3657600" y="4267200"/>
                <a:ext cx="152400" cy="121920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52800" y="4953000"/>
                <a:ext cx="693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 bits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990600" y="4038600"/>
                <a:ext cx="729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Word</a:t>
                </a:r>
                <a:endParaRPr lang="en-US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057400" y="5638800"/>
              <a:ext cx="12954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cache bits</a:t>
              </a:r>
              <a:endParaRPr lang="en-US" dirty="0"/>
            </a:p>
          </p:txBody>
        </p:sp>
        <p:sp>
          <p:nvSpPr>
            <p:cNvPr id="43" name="Left Bracket 42"/>
            <p:cNvSpPr/>
            <p:nvPr/>
          </p:nvSpPr>
          <p:spPr>
            <a:xfrm rot="16200000">
              <a:off x="2590800" y="5486400"/>
              <a:ext cx="152400" cy="12192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62200" y="6172200"/>
              <a:ext cx="654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 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06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9073"/>
              </p:ext>
            </p:extLst>
          </p:nvPr>
        </p:nvGraphicFramePr>
        <p:xfrm>
          <a:off x="6553200" y="1591307"/>
          <a:ext cx="1981200" cy="5231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00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00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01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0111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10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1110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11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30531"/>
              </p:ext>
            </p:extLst>
          </p:nvPr>
        </p:nvGraphicFramePr>
        <p:xfrm>
          <a:off x="2362199" y="1676400"/>
          <a:ext cx="236220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1"/>
                <a:gridCol w="1566333"/>
                <a:gridCol w="26246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4800600" y="2057400"/>
            <a:ext cx="19050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00600" y="2286000"/>
            <a:ext cx="190500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30792" y="2971800"/>
            <a:ext cx="1905000" cy="3657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3000" y="2971800"/>
            <a:ext cx="1782792" cy="2470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838200" y="5073134"/>
            <a:ext cx="4038600" cy="1290285"/>
            <a:chOff x="838200" y="5073134"/>
            <a:chExt cx="4038600" cy="1290285"/>
          </a:xfrm>
        </p:grpSpPr>
        <p:grpSp>
          <p:nvGrpSpPr>
            <p:cNvPr id="12" name="Group 11"/>
            <p:cNvGrpSpPr/>
            <p:nvPr/>
          </p:nvGrpSpPr>
          <p:grpSpPr>
            <a:xfrm>
              <a:off x="914400" y="5073134"/>
              <a:ext cx="3962400" cy="1283732"/>
              <a:chOff x="914400" y="5257800"/>
              <a:chExt cx="3962400" cy="128373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14400" y="5257800"/>
                <a:ext cx="3962400" cy="1283732"/>
                <a:chOff x="990600" y="4038600"/>
                <a:chExt cx="3352800" cy="1283732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990600" y="4419600"/>
                  <a:ext cx="3352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048000" y="4419600"/>
                  <a:ext cx="12954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word bits</a:t>
                  </a:r>
                  <a:endParaRPr lang="en-US" dirty="0"/>
                </a:p>
              </p:txBody>
            </p:sp>
            <p:sp>
              <p:nvSpPr>
                <p:cNvPr id="22" name="Left Bracket 21"/>
                <p:cNvSpPr/>
                <p:nvPr/>
              </p:nvSpPr>
              <p:spPr>
                <a:xfrm rot="16200000">
                  <a:off x="3657600" y="4267200"/>
                  <a:ext cx="152400" cy="1219200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3352800" y="4953000"/>
                  <a:ext cx="693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 bits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990600" y="4038600"/>
                  <a:ext cx="729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Word</a:t>
                  </a:r>
                  <a:endParaRPr lang="en-US" dirty="0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2057400" y="56388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cache bits</a:t>
                </a:r>
                <a:endParaRPr lang="en-US" dirty="0"/>
              </a:p>
            </p:txBody>
          </p:sp>
          <p:sp>
            <p:nvSpPr>
              <p:cNvPr id="17" name="Left Bracket 16"/>
              <p:cNvSpPr/>
              <p:nvPr/>
            </p:nvSpPr>
            <p:spPr>
              <a:xfrm rot="16200000">
                <a:off x="2590800" y="5486400"/>
                <a:ext cx="152400" cy="121920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2200" y="6172200"/>
                <a:ext cx="65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 bits</a:t>
                </a:r>
                <a:endParaRPr lang="en-US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914400" y="5454134"/>
              <a:ext cx="1143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 bits</a:t>
              </a:r>
              <a:endParaRPr lang="en-US" dirty="0"/>
            </a:p>
          </p:txBody>
        </p:sp>
        <p:sp>
          <p:nvSpPr>
            <p:cNvPr id="26" name="Left Bracket 25"/>
            <p:cNvSpPr/>
            <p:nvPr/>
          </p:nvSpPr>
          <p:spPr>
            <a:xfrm rot="16200000">
              <a:off x="1371600" y="5384487"/>
              <a:ext cx="152400" cy="1066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599408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d-c-b bits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390104" y="1688068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00600" y="2971800"/>
            <a:ext cx="19050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4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06026"/>
              </p:ext>
            </p:extLst>
          </p:nvPr>
        </p:nvGraphicFramePr>
        <p:xfrm>
          <a:off x="6553200" y="1591307"/>
          <a:ext cx="1981200" cy="5231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00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01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01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u="sng" dirty="0" smtClean="0"/>
                        <a:t>11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27703"/>
              </p:ext>
            </p:extLst>
          </p:nvPr>
        </p:nvGraphicFramePr>
        <p:xfrm>
          <a:off x="2362199" y="1676400"/>
          <a:ext cx="236220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1"/>
                <a:gridCol w="1566333"/>
                <a:gridCol w="26246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800600"/>
            <a:ext cx="1600769" cy="14797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Tag bits are use to identify </a:t>
            </a:r>
          </a:p>
          <a:p>
            <a:r>
              <a:rPr lang="en-US" dirty="0" smtClean="0"/>
              <a:t>which block was placed in the cache.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0104" y="1688068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22734" y="4800600"/>
            <a:ext cx="1836743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Valid bit is used</a:t>
            </a:r>
            <a:r>
              <a:rPr lang="en-US" dirty="0"/>
              <a:t> </a:t>
            </a:r>
            <a:r>
              <a:rPr lang="en-US" dirty="0" smtClean="0"/>
              <a:t>to denote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whether a cache-line should or should no be used.</a:t>
            </a: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1333785" y="3581400"/>
            <a:ext cx="1257015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8" idx="0"/>
          </p:cNvCxnSpPr>
          <p:nvPr/>
        </p:nvCxnSpPr>
        <p:spPr>
          <a:xfrm flipV="1">
            <a:off x="4241106" y="3581400"/>
            <a:ext cx="330894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1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35752" cy="449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With direct mapped caches a block is always mapped to one position</a:t>
            </a:r>
          </a:p>
          <a:p>
            <a:r>
              <a:rPr lang="en-US" sz="2000" dirty="0" smtClean="0"/>
              <a:t>Associative caches relax this condition</a:t>
            </a:r>
          </a:p>
          <a:p>
            <a:r>
              <a:rPr lang="en-US" sz="2000" dirty="0" smtClean="0"/>
              <a:t>A block can be placed in any cache location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762458"/>
              </p:ext>
            </p:extLst>
          </p:nvPr>
        </p:nvGraphicFramePr>
        <p:xfrm>
          <a:off x="1219200" y="3581400"/>
          <a:ext cx="289560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735667"/>
                <a:gridCol w="32173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05152"/>
              </p:ext>
            </p:extLst>
          </p:nvPr>
        </p:nvGraphicFramePr>
        <p:xfrm>
          <a:off x="7010400" y="1575416"/>
          <a:ext cx="1981200" cy="5231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0000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0100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0111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1110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191000" y="2590800"/>
            <a:ext cx="29718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191000" y="4114800"/>
            <a:ext cx="2971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191000" y="52578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191000" y="4876800"/>
            <a:ext cx="29718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3580793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0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 caches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55940"/>
              </p:ext>
            </p:extLst>
          </p:nvPr>
        </p:nvGraphicFramePr>
        <p:xfrm>
          <a:off x="1219200" y="3581400"/>
          <a:ext cx="289560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735667"/>
                <a:gridCol w="32173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26019"/>
              </p:ext>
            </p:extLst>
          </p:nvPr>
        </p:nvGraphicFramePr>
        <p:xfrm>
          <a:off x="7010400" y="1575416"/>
          <a:ext cx="1981200" cy="5231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0000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0100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0111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1110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>
            <a:off x="4191000" y="2590800"/>
            <a:ext cx="2971800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191000" y="4114800"/>
            <a:ext cx="29718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191000" y="52578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191000" y="4876800"/>
            <a:ext cx="29718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90386" y="1764267"/>
            <a:ext cx="4038600" cy="1290285"/>
            <a:chOff x="838200" y="5073134"/>
            <a:chExt cx="4038600" cy="1290285"/>
          </a:xfrm>
        </p:grpSpPr>
        <p:grpSp>
          <p:nvGrpSpPr>
            <p:cNvPr id="13" name="Group 12"/>
            <p:cNvGrpSpPr/>
            <p:nvPr/>
          </p:nvGrpSpPr>
          <p:grpSpPr>
            <a:xfrm>
              <a:off x="914400" y="5073134"/>
              <a:ext cx="3962400" cy="1283732"/>
              <a:chOff x="990600" y="4038600"/>
              <a:chExt cx="3352800" cy="128373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0600" y="4419600"/>
                <a:ext cx="33528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0" y="44196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word bits</a:t>
                </a:r>
                <a:endParaRPr lang="en-US" dirty="0"/>
              </a:p>
            </p:txBody>
          </p:sp>
          <p:sp>
            <p:nvSpPr>
              <p:cNvPr id="23" name="Left Bracket 22"/>
              <p:cNvSpPr/>
              <p:nvPr/>
            </p:nvSpPr>
            <p:spPr>
              <a:xfrm rot="16200000">
                <a:off x="3657600" y="4267200"/>
                <a:ext cx="152400" cy="121920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124200" y="495300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 bits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0600" y="4038600"/>
                <a:ext cx="729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Word</a:t>
                </a:r>
                <a:endParaRPr lang="en-US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914399" y="5454134"/>
              <a:ext cx="2431473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 bits</a:t>
              </a:r>
              <a:endParaRPr lang="en-US" dirty="0"/>
            </a:p>
          </p:txBody>
        </p:sp>
        <p:sp>
          <p:nvSpPr>
            <p:cNvPr id="17" name="Left Bracket 16"/>
            <p:cNvSpPr/>
            <p:nvPr/>
          </p:nvSpPr>
          <p:spPr>
            <a:xfrm rot="16200000">
              <a:off x="2050659" y="4698875"/>
              <a:ext cx="158953" cy="2431472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200" y="5994087"/>
              <a:ext cx="250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d-b bits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733800" y="3580793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Benefits/drawbacks?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20509"/>
              </p:ext>
            </p:extLst>
          </p:nvPr>
        </p:nvGraphicFramePr>
        <p:xfrm>
          <a:off x="1779749" y="2667000"/>
          <a:ext cx="274320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1"/>
                <a:gridCol w="1566333"/>
                <a:gridCol w="26246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81970" y="2667000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68220" y="3433069"/>
            <a:ext cx="2393637" cy="1428928"/>
            <a:chOff x="3151350" y="4191000"/>
            <a:chExt cx="2393637" cy="1428928"/>
          </a:xfrm>
        </p:grpSpPr>
        <p:sp>
          <p:nvSpPr>
            <p:cNvPr id="6" name="TextBox 5"/>
            <p:cNvSpPr txBox="1"/>
            <p:nvPr/>
          </p:nvSpPr>
          <p:spPr>
            <a:xfrm>
              <a:off x="3886200" y="4305299"/>
              <a:ext cx="1658787" cy="12003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Increase hit rate</a:t>
              </a:r>
            </a:p>
            <a:p>
              <a:r>
                <a:rPr lang="en-US" dirty="0" smtClean="0"/>
                <a:t>by avoiding </a:t>
              </a:r>
            </a:p>
            <a:p>
              <a:r>
                <a:rPr lang="en-US" dirty="0" smtClean="0"/>
                <a:t>unused cache</a:t>
              </a:r>
            </a:p>
            <a:p>
              <a:r>
                <a:rPr lang="en-US" dirty="0" smtClean="0"/>
                <a:t>lines</a:t>
              </a:r>
              <a:endParaRPr lang="en-US" dirty="0"/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151350" y="4191000"/>
              <a:ext cx="277650" cy="1428928"/>
            </a:xfrm>
            <a:prstGeom prst="righ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6" idx="1"/>
            </p:cNvCxnSpPr>
            <p:nvPr/>
          </p:nvCxnSpPr>
          <p:spPr>
            <a:xfrm>
              <a:off x="3290175" y="4905463"/>
              <a:ext cx="596025" cy="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07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Benefits/drawbacks?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36737"/>
              </p:ext>
            </p:extLst>
          </p:nvPr>
        </p:nvGraphicFramePr>
        <p:xfrm>
          <a:off x="4191000" y="2819400"/>
          <a:ext cx="289560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1735667"/>
                <a:gridCol w="32173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05600" y="2818793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5800" y="3188125"/>
            <a:ext cx="3429000" cy="2222075"/>
            <a:chOff x="1295399" y="3188126"/>
            <a:chExt cx="3429000" cy="2222075"/>
          </a:xfrm>
        </p:grpSpPr>
        <p:sp>
          <p:nvSpPr>
            <p:cNvPr id="6" name="TextBox 5"/>
            <p:cNvSpPr txBox="1"/>
            <p:nvPr/>
          </p:nvSpPr>
          <p:spPr>
            <a:xfrm>
              <a:off x="1295399" y="3422001"/>
              <a:ext cx="2805192" cy="1754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Searching for a block means</a:t>
              </a:r>
            </a:p>
            <a:p>
              <a:r>
                <a:rPr lang="en-US" dirty="0" smtClean="0"/>
                <a:t>comparing a tag</a:t>
              </a:r>
              <a:r>
                <a:rPr lang="en-US" dirty="0"/>
                <a:t> </a:t>
              </a:r>
              <a:r>
                <a:rPr lang="en-US" dirty="0" smtClean="0"/>
                <a:t>against </a:t>
              </a:r>
            </a:p>
            <a:p>
              <a:r>
                <a:rPr lang="en-US" dirty="0" smtClean="0"/>
                <a:t>all tags in the cache. </a:t>
              </a:r>
            </a:p>
            <a:p>
              <a:r>
                <a:rPr lang="en-US" dirty="0" smtClean="0"/>
                <a:t>The implementation of</a:t>
              </a:r>
            </a:p>
            <a:p>
              <a:r>
                <a:rPr lang="en-US" dirty="0" smtClean="0"/>
                <a:t>the cache is more </a:t>
              </a:r>
            </a:p>
            <a:p>
              <a:r>
                <a:rPr lang="en-US" dirty="0" smtClean="0"/>
                <a:t>complex/expensive. 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3" idx="1"/>
              <a:endCxn id="6" idx="3"/>
            </p:cNvCxnSpPr>
            <p:nvPr/>
          </p:nvCxnSpPr>
          <p:spPr>
            <a:xfrm flipH="1">
              <a:off x="4100591" y="4299164"/>
              <a:ext cx="39520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" name="Left Brace 2"/>
            <p:cNvSpPr/>
            <p:nvPr/>
          </p:nvSpPr>
          <p:spPr>
            <a:xfrm>
              <a:off x="4495799" y="3188126"/>
              <a:ext cx="228600" cy="2222075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454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Volatile memory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alues stored in memory are maintained only while the computer is powered </a:t>
            </a:r>
            <a:r>
              <a:rPr lang="en-US" u="sng" dirty="0" smtClean="0"/>
              <a:t>on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Non-volatile memory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Values stored in memory are maintained while the computer is powered </a:t>
            </a:r>
            <a:r>
              <a:rPr lang="en-US" u="sng" dirty="0" smtClean="0"/>
              <a:t>on or off</a:t>
            </a:r>
            <a:endParaRPr lang="en-US" u="sng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5800" y="4864046"/>
            <a:ext cx="2595581" cy="1114402"/>
            <a:chOff x="3200400" y="5421247"/>
            <a:chExt cx="2595581" cy="1114402"/>
          </a:xfrm>
        </p:grpSpPr>
        <p:pic>
          <p:nvPicPr>
            <p:cNvPr id="1031" name="Picture 7" descr="C:\Users\Josh\AppData\Local\Microsoft\Windows\INetCache\IE\W1545PKD\on-684987_64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5421247"/>
              <a:ext cx="1447800" cy="1110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Josh\AppData\Local\Microsoft\Windows\INetCache\IE\42QMDLXZ\off-684986_64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5421247"/>
              <a:ext cx="1452581" cy="1114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60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mixture between </a:t>
            </a:r>
            <a:r>
              <a:rPr lang="en-US" dirty="0" smtClean="0">
                <a:solidFill>
                  <a:schemeClr val="accent4"/>
                </a:solidFill>
              </a:rPr>
              <a:t>direct mapped caching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fully associative caching</a:t>
            </a:r>
          </a:p>
          <a:p>
            <a:r>
              <a:rPr lang="en-US" dirty="0" smtClean="0"/>
              <a:t>We group together memory blocks into sets (groups)</a:t>
            </a:r>
          </a:p>
          <a:p>
            <a:pPr lvl="1"/>
            <a:r>
              <a:rPr lang="en-US" dirty="0" smtClean="0"/>
              <a:t>A memory block can only belong to one set</a:t>
            </a:r>
          </a:p>
          <a:p>
            <a:pPr lvl="1"/>
            <a:r>
              <a:rPr lang="en-US" dirty="0" smtClean="0"/>
              <a:t>We use associative mapping to place and search for elements in a set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97459" y="4662015"/>
            <a:ext cx="4038600" cy="1290285"/>
            <a:chOff x="838200" y="5073134"/>
            <a:chExt cx="4038600" cy="1290285"/>
          </a:xfrm>
        </p:grpSpPr>
        <p:grpSp>
          <p:nvGrpSpPr>
            <p:cNvPr id="5" name="Group 4"/>
            <p:cNvGrpSpPr/>
            <p:nvPr/>
          </p:nvGrpSpPr>
          <p:grpSpPr>
            <a:xfrm>
              <a:off x="914400" y="5073134"/>
              <a:ext cx="3962400" cy="1283732"/>
              <a:chOff x="914400" y="5257800"/>
              <a:chExt cx="3962400" cy="128373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914400" y="5257800"/>
                <a:ext cx="3962400" cy="1283732"/>
                <a:chOff x="990600" y="4038600"/>
                <a:chExt cx="3352800" cy="128373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990600" y="4419600"/>
                  <a:ext cx="33528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3048000" y="4419600"/>
                  <a:ext cx="1295400" cy="3048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word bits</a:t>
                  </a:r>
                  <a:endParaRPr lang="en-US" dirty="0"/>
                </a:p>
              </p:txBody>
            </p:sp>
            <p:sp>
              <p:nvSpPr>
                <p:cNvPr id="15" name="Left Bracket 14"/>
                <p:cNvSpPr/>
                <p:nvPr/>
              </p:nvSpPr>
              <p:spPr>
                <a:xfrm rot="16200000">
                  <a:off x="3657600" y="4267200"/>
                  <a:ext cx="152400" cy="1219200"/>
                </a:xfrm>
                <a:prstGeom prst="leftBracket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52800" y="4953000"/>
                  <a:ext cx="693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 bits</a:t>
                  </a:r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990600" y="4038600"/>
                  <a:ext cx="729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Word</a:t>
                  </a:r>
                  <a:endParaRPr lang="en-US" dirty="0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2057400" y="5638800"/>
                <a:ext cx="1295400" cy="304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set bits</a:t>
                </a:r>
                <a:endParaRPr lang="en-US" dirty="0"/>
              </a:p>
            </p:txBody>
          </p:sp>
          <p:sp>
            <p:nvSpPr>
              <p:cNvPr id="11" name="Left Bracket 10"/>
              <p:cNvSpPr/>
              <p:nvPr/>
            </p:nvSpPr>
            <p:spPr>
              <a:xfrm rot="16200000">
                <a:off x="2590800" y="5486400"/>
                <a:ext cx="152400" cy="1219200"/>
              </a:xfrm>
              <a:prstGeom prst="leftBracket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62200" y="6172200"/>
                <a:ext cx="65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bits</a:t>
                </a:r>
                <a:endParaRPr lang="en-US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914400" y="5454134"/>
              <a:ext cx="11430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tag bits</a:t>
              </a:r>
              <a:endParaRPr lang="en-US" dirty="0"/>
            </a:p>
          </p:txBody>
        </p:sp>
        <p:sp>
          <p:nvSpPr>
            <p:cNvPr id="7" name="Left Bracket 6"/>
            <p:cNvSpPr/>
            <p:nvPr/>
          </p:nvSpPr>
          <p:spPr>
            <a:xfrm rot="16200000">
              <a:off x="1371600" y="5384487"/>
              <a:ext cx="152400" cy="106680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8200" y="599408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d-s-b 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2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864352" cy="4495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Set bits are first used to determine which set a memory block belongs to</a:t>
            </a:r>
          </a:p>
          <a:p>
            <a:endParaRPr lang="en-US" sz="2400" dirty="0" smtClean="0">
              <a:solidFill>
                <a:schemeClr val="accent4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05061"/>
              </p:ext>
            </p:extLst>
          </p:nvPr>
        </p:nvGraphicFramePr>
        <p:xfrm>
          <a:off x="1219200" y="2895600"/>
          <a:ext cx="3276600" cy="366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7051"/>
                <a:gridCol w="2209549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Set Bits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Blocks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0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endParaRPr kumimoji="0" 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94509"/>
              </p:ext>
            </p:extLst>
          </p:nvPr>
        </p:nvGraphicFramePr>
        <p:xfrm>
          <a:off x="7010400" y="1575416"/>
          <a:ext cx="1981200" cy="5231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1066800"/>
              </a:tblGrid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00</a:t>
                      </a:r>
                      <a:r>
                        <a:rPr lang="en-US" sz="1400" u="sng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01</a:t>
                      </a:r>
                      <a:r>
                        <a:rPr lang="en-US" sz="1400" u="sng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sng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593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01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82139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0111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sng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01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u="none" dirty="0" smtClean="0"/>
                        <a:t>1110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11881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r>
                        <a:rPr lang="en-US" sz="1400" u="none" dirty="0" smtClean="0"/>
                        <a:t>11</a:t>
                      </a:r>
                      <a:r>
                        <a:rPr lang="en-US" sz="1400" dirty="0" smtClean="0"/>
                        <a:t>xx</a:t>
                      </a:r>
                      <a:endParaRPr lang="en-US" sz="1400" dirty="0"/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4572000" y="20574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72000" y="3238500"/>
            <a:ext cx="25908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572000" y="3810000"/>
            <a:ext cx="2590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572000" y="3581400"/>
            <a:ext cx="25908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5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Benefits/drawbacks?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Reduces the size of any associative group</a:t>
            </a:r>
          </a:p>
          <a:p>
            <a:pPr lvl="1"/>
            <a:r>
              <a:rPr lang="en-US" dirty="0" smtClean="0"/>
              <a:t>This reduces the complexity of simultaneous lookups in a set</a:t>
            </a:r>
          </a:p>
          <a:p>
            <a:r>
              <a:rPr lang="en-US" dirty="0" smtClean="0"/>
              <a:t>Higher hit rate due to associative placement in sets</a:t>
            </a:r>
          </a:p>
          <a:p>
            <a:r>
              <a:rPr lang="en-US" dirty="0" smtClean="0"/>
              <a:t>Flexible placement in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6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38849"/>
          </a:xfrm>
        </p:spPr>
        <p:txBody>
          <a:bodyPr>
            <a:normAutofit/>
          </a:bodyPr>
          <a:lstStyle/>
          <a:p>
            <a:r>
              <a:rPr lang="en-US" dirty="0" smtClean="0"/>
              <a:t>Technique for creating a larger memory space than that provided by main memory (RAM)</a:t>
            </a:r>
          </a:p>
          <a:p>
            <a:r>
              <a:rPr lang="en-US" dirty="0" smtClean="0"/>
              <a:t>Combines </a:t>
            </a:r>
            <a:r>
              <a:rPr lang="en-US" u="sng" dirty="0" smtClean="0"/>
              <a:t>main memory</a:t>
            </a:r>
            <a:r>
              <a:rPr lang="en-US" dirty="0" smtClean="0"/>
              <a:t> and </a:t>
            </a:r>
            <a:r>
              <a:rPr lang="en-US" u="sng" dirty="0" smtClean="0"/>
              <a:t>secondary memory</a:t>
            </a:r>
            <a:r>
              <a:rPr lang="en-US" dirty="0" smtClean="0"/>
              <a:t> into a single </a:t>
            </a:r>
            <a:r>
              <a:rPr lang="en-US" u="sng" dirty="0" smtClean="0"/>
              <a:t>virtual memory</a:t>
            </a:r>
            <a:r>
              <a:rPr lang="en-US" dirty="0" smtClean="0"/>
              <a:t> space for a process</a:t>
            </a:r>
          </a:p>
          <a:p>
            <a:r>
              <a:rPr lang="en-US" dirty="0" smtClean="0"/>
              <a:t>Physical addresses are mapped to virtual addresses </a:t>
            </a:r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554224" y="4539049"/>
            <a:ext cx="4270248" cy="1937951"/>
            <a:chOff x="4495800" y="4609071"/>
            <a:chExt cx="4270248" cy="1937951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158674666"/>
                </p:ext>
              </p:extLst>
            </p:nvPr>
          </p:nvGraphicFramePr>
          <p:xfrm>
            <a:off x="4655367" y="4609071"/>
            <a:ext cx="4035552" cy="1905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4495800" y="5861222"/>
              <a:ext cx="4270248" cy="685800"/>
            </a:xfrm>
            <a:prstGeom prst="rect">
              <a:avLst/>
            </a:prstGeom>
            <a:solidFill>
              <a:srgbClr val="CBD9D5">
                <a:alpha val="80000"/>
              </a:srgb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Virtual Memory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7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Pages</a:t>
            </a:r>
            <a:r>
              <a:rPr lang="en-US" dirty="0" smtClean="0"/>
              <a:t>: a group of memory addresses that are accessed all at once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Paging</a:t>
            </a:r>
            <a:r>
              <a:rPr lang="en-US" dirty="0" smtClean="0"/>
              <a:t>: the process of temporarily moving pages from main memory to secondary memory (HDD)</a:t>
            </a:r>
          </a:p>
          <a:p>
            <a:pPr lvl="1"/>
            <a:r>
              <a:rPr lang="en-US" u="sng" dirty="0" smtClean="0"/>
              <a:t>This happens when main memory is full</a:t>
            </a:r>
          </a:p>
          <a:p>
            <a:pPr lvl="1"/>
            <a:r>
              <a:rPr lang="en-US" u="sng" dirty="0" smtClean="0"/>
              <a:t>Pages are stored temporarily until they are referenced next, after which they are transferred back into main memory</a:t>
            </a:r>
          </a:p>
        </p:txBody>
      </p:sp>
    </p:spTree>
    <p:extLst>
      <p:ext uri="{BB962C8B-B14F-4D97-AF65-F5344CB8AC3E}">
        <p14:creationId xmlns:p14="http://schemas.microsoft.com/office/powerpoint/2010/main" val="28830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959352" cy="449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Page/swap file</a:t>
            </a:r>
            <a:r>
              <a:rPr lang="en-US" dirty="0"/>
              <a:t>: the </a:t>
            </a:r>
            <a:r>
              <a:rPr lang="en-US" dirty="0" smtClean="0"/>
              <a:t>location </a:t>
            </a:r>
            <a:r>
              <a:rPr lang="en-US" dirty="0"/>
              <a:t>in secondary memory where pages are stored</a:t>
            </a:r>
          </a:p>
          <a:p>
            <a:r>
              <a:rPr lang="en-US" dirty="0">
                <a:solidFill>
                  <a:schemeClr val="accent4"/>
                </a:solidFill>
              </a:rPr>
              <a:t>Memory manager unit (MMU)</a:t>
            </a:r>
            <a:r>
              <a:rPr lang="en-US" dirty="0"/>
              <a:t>: handles caching and paging for a processor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99" y="1905000"/>
            <a:ext cx="3524972" cy="4029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59944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2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Security</a:t>
            </a:r>
            <a:r>
              <a:rPr lang="en-US" dirty="0" smtClean="0"/>
              <a:t>: each process is given its own virtual memory space, which is sequestered from other processors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Limits of main memory</a:t>
            </a:r>
            <a:r>
              <a:rPr lang="en-US" dirty="0" smtClean="0"/>
              <a:t>: this allows a program that could not normally fit in main memory to run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Note: this was a larger problem in the memory-starved 1990s</a:t>
            </a:r>
          </a:p>
          <a:p>
            <a:r>
              <a:rPr lang="en-US" i="1" dirty="0"/>
              <a:t>Note: many real world programs will not fit in main memory on any standard machine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87952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Thrashing is a where </a:t>
            </a:r>
          </a:p>
          <a:p>
            <a:pPr lvl="1"/>
            <a:r>
              <a:rPr lang="en-US" dirty="0" smtClean="0"/>
              <a:t>main memory is full </a:t>
            </a:r>
          </a:p>
          <a:p>
            <a:pPr lvl="1"/>
            <a:r>
              <a:rPr lang="en-US" dirty="0" smtClean="0"/>
              <a:t>there is constant </a:t>
            </a:r>
            <a:r>
              <a:rPr lang="en-US" dirty="0" smtClean="0">
                <a:solidFill>
                  <a:schemeClr val="accent4"/>
                </a:solidFill>
              </a:rPr>
              <a:t>paging</a:t>
            </a:r>
            <a:r>
              <a:rPr lang="en-US" dirty="0" smtClean="0"/>
              <a:t> occurring</a:t>
            </a:r>
          </a:p>
          <a:p>
            <a:pPr lvl="1"/>
            <a:r>
              <a:rPr lang="en-US" dirty="0" smtClean="0"/>
              <a:t>pages are repeatedly being pulled into main memory, then replaced again</a:t>
            </a:r>
          </a:p>
          <a:p>
            <a:r>
              <a:rPr lang="en-US" dirty="0" smtClean="0"/>
              <a:t>This is a symptom of </a:t>
            </a:r>
          </a:p>
          <a:p>
            <a:pPr lvl="1"/>
            <a:r>
              <a:rPr lang="en-US" dirty="0" smtClean="0"/>
              <a:t>too much memory is in use from running programs</a:t>
            </a:r>
          </a:p>
          <a:p>
            <a:pPr lvl="1"/>
            <a:r>
              <a:rPr lang="en-US" smtClean="0"/>
              <a:t>limited memory </a:t>
            </a:r>
            <a:r>
              <a:rPr lang="en-US" dirty="0" smtClean="0"/>
              <a:t>resources on </a:t>
            </a:r>
            <a:r>
              <a:rPr lang="en-US" smtClean="0"/>
              <a:t>a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3553536" cy="3215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8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RAM</a:t>
            </a:r>
            <a:r>
              <a:rPr lang="en-US" dirty="0" smtClean="0"/>
              <a:t> (random access memory): </a:t>
            </a:r>
            <a:r>
              <a:rPr lang="en-US" dirty="0" smtClean="0"/>
              <a:t>accessing any </a:t>
            </a:r>
            <a:r>
              <a:rPr lang="en-US" dirty="0" smtClean="0"/>
              <a:t>memory location to be </a:t>
            </a:r>
            <a:r>
              <a:rPr lang="en-US" dirty="0" smtClean="0"/>
              <a:t>takes roughly </a:t>
            </a:r>
            <a:r>
              <a:rPr lang="en-US" dirty="0" smtClean="0"/>
              <a:t>the </a:t>
            </a:r>
            <a:r>
              <a:rPr lang="en-US" dirty="0" smtClean="0"/>
              <a:t>same amount time</a:t>
            </a:r>
            <a:endParaRPr lang="en-US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Dynamic RAM (DRAM)</a:t>
            </a:r>
          </a:p>
          <a:p>
            <a:pPr lvl="1"/>
            <a:r>
              <a:rPr lang="en-US" dirty="0" smtClean="0"/>
              <a:t>A single memory cell:</a:t>
            </a:r>
            <a:endParaRPr lang="en-US" dirty="0"/>
          </a:p>
          <a:p>
            <a:pPr lvl="2"/>
            <a:r>
              <a:rPr lang="en-US" dirty="0" smtClean="0"/>
              <a:t>Holds 1 bit of information</a:t>
            </a:r>
          </a:p>
          <a:p>
            <a:pPr lvl="2"/>
            <a:r>
              <a:rPr lang="en-US" dirty="0" smtClean="0"/>
              <a:t>Contains a single </a:t>
            </a:r>
            <a:r>
              <a:rPr lang="en-US" dirty="0" smtClean="0">
                <a:solidFill>
                  <a:schemeClr val="accent4"/>
                </a:solidFill>
              </a:rPr>
              <a:t>transistor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capacitor</a:t>
            </a:r>
          </a:p>
          <a:p>
            <a:pPr lvl="2"/>
            <a:r>
              <a:rPr lang="en-US" dirty="0" smtClean="0"/>
              <a:t>Requires a refresh operation to maintain its information</a:t>
            </a:r>
          </a:p>
          <a:p>
            <a:pPr lvl="3"/>
            <a:r>
              <a:rPr lang="en-US" dirty="0" smtClean="0"/>
              <a:t>This has a negative effect on the performance of the RAM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Static </a:t>
            </a:r>
            <a:r>
              <a:rPr lang="en-US" dirty="0" smtClean="0">
                <a:solidFill>
                  <a:schemeClr val="accent4"/>
                </a:solidFill>
              </a:rPr>
              <a:t>RAM (SRAM)</a:t>
            </a:r>
          </a:p>
          <a:p>
            <a:pPr lvl="1"/>
            <a:r>
              <a:rPr lang="en-US" dirty="0" smtClean="0"/>
              <a:t>A single memory cell:</a:t>
            </a:r>
          </a:p>
          <a:p>
            <a:pPr lvl="2"/>
            <a:r>
              <a:rPr lang="en-US" dirty="0" smtClean="0"/>
              <a:t>Holds 1 bit of information</a:t>
            </a:r>
          </a:p>
          <a:p>
            <a:pPr lvl="2"/>
            <a:r>
              <a:rPr lang="en-US" dirty="0" smtClean="0"/>
              <a:t>Requires 4-6 </a:t>
            </a:r>
            <a:r>
              <a:rPr lang="en-US" dirty="0" smtClean="0">
                <a:solidFill>
                  <a:schemeClr val="accent4"/>
                </a:solidFill>
              </a:rPr>
              <a:t>transistors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Does not have a refresh operation</a:t>
            </a:r>
          </a:p>
          <a:p>
            <a:pPr lvl="3"/>
            <a:r>
              <a:rPr lang="en-US" dirty="0" smtClean="0"/>
              <a:t>Significantly quicker than DRAM</a:t>
            </a:r>
          </a:p>
          <a:p>
            <a:pPr lvl="2"/>
            <a:r>
              <a:rPr lang="en-US" dirty="0" smtClean="0"/>
              <a:t>More expensive than DRAM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04968"/>
            <a:ext cx="3830494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254752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 aware when your program is </a:t>
            </a:r>
          </a:p>
          <a:p>
            <a:pPr lvl="1"/>
            <a:r>
              <a:rPr lang="en-US" dirty="0" smtClean="0"/>
              <a:t>accessing secondary memory</a:t>
            </a:r>
          </a:p>
          <a:p>
            <a:pPr lvl="2"/>
            <a:r>
              <a:rPr lang="en-US" dirty="0" smtClean="0"/>
              <a:t>opening a file</a:t>
            </a:r>
          </a:p>
          <a:p>
            <a:pPr lvl="2"/>
            <a:r>
              <a:rPr lang="en-US" dirty="0" smtClean="0"/>
              <a:t>interacting with a database</a:t>
            </a:r>
          </a:p>
          <a:p>
            <a:pPr lvl="1"/>
            <a:r>
              <a:rPr lang="en-US" dirty="0" smtClean="0"/>
              <a:t>connecting with resources over a network</a:t>
            </a:r>
          </a:p>
          <a:p>
            <a:pPr lvl="2"/>
            <a:r>
              <a:rPr lang="en-US" dirty="0" smtClean="0"/>
              <a:t>HTTP connections</a:t>
            </a:r>
          </a:p>
          <a:p>
            <a:pPr lvl="2"/>
            <a:r>
              <a:rPr lang="en-US" dirty="0" smtClean="0"/>
              <a:t>web services</a:t>
            </a:r>
          </a:p>
          <a:p>
            <a:pPr lvl="2"/>
            <a:r>
              <a:rPr lang="en-US" dirty="0" smtClean="0"/>
              <a:t>network drives</a:t>
            </a:r>
          </a:p>
          <a:p>
            <a:pPr lvl="2"/>
            <a:r>
              <a:rPr lang="en-US" dirty="0" smtClean="0"/>
              <a:t>FTP</a:t>
            </a:r>
          </a:p>
          <a:p>
            <a:r>
              <a:rPr lang="en-US" dirty="0" smtClean="0"/>
              <a:t>Be aware of how much memory your program is using!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179713"/>
            <a:ext cx="2133600" cy="36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301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Processor registers</a:t>
            </a:r>
          </a:p>
          <a:p>
            <a:pPr lvl="1"/>
            <a:r>
              <a:rPr lang="en-US" dirty="0" smtClean="0"/>
              <a:t>Used to hold data values before and after processor execution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Very small capacity</a:t>
            </a:r>
          </a:p>
          <a:p>
            <a:pPr lvl="1"/>
            <a:r>
              <a:rPr lang="en-US" dirty="0" smtClean="0"/>
              <a:t>Very fast access speeds</a:t>
            </a:r>
            <a:endParaRPr lang="en-US" dirty="0"/>
          </a:p>
          <a:p>
            <a:pPr lvl="1"/>
            <a:r>
              <a:rPr lang="en-US" dirty="0"/>
              <a:t>Very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Directly influenced by the architecture of the processor</a:t>
            </a:r>
            <a:endParaRPr lang="en-US" dirty="0"/>
          </a:p>
        </p:txBody>
      </p:sp>
      <p:pic>
        <p:nvPicPr>
          <p:cNvPr id="8" name="Picture 4" descr="C:\Users\Josh\AppData\Local\Microsoft\Windows\INetCache\IE\W1545PKD\Intel-Core-i7-5930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24" y="2667000"/>
            <a:ext cx="2012448" cy="22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Processor caches</a:t>
            </a:r>
          </a:p>
          <a:p>
            <a:pPr lvl="1"/>
            <a:r>
              <a:rPr lang="en-US" dirty="0" smtClean="0"/>
              <a:t>Small segment of memory used to store values the processor is likely to use next</a:t>
            </a:r>
          </a:p>
          <a:p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Very small capacity</a:t>
            </a:r>
          </a:p>
          <a:p>
            <a:pPr lvl="1"/>
            <a:r>
              <a:rPr lang="en-US" dirty="0" smtClean="0"/>
              <a:t>Very fast access speeds</a:t>
            </a:r>
            <a:endParaRPr lang="en-US" dirty="0"/>
          </a:p>
          <a:p>
            <a:pPr lvl="1"/>
            <a:r>
              <a:rPr lang="en-US" dirty="0"/>
              <a:t>Very </a:t>
            </a:r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/>
              <a:t>A processor will typically have several caches that are used to improve performance (more on this later)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4" descr="C:\Users\Josh\AppData\Local\Microsoft\Windows\INetCache\IE\W1545PKD\Intel-Core-i7-5930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024" y="2667000"/>
            <a:ext cx="2012448" cy="22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Also called </a:t>
            </a:r>
            <a:r>
              <a:rPr lang="en-US" dirty="0" smtClean="0">
                <a:solidFill>
                  <a:schemeClr val="accent4"/>
                </a:solidFill>
              </a:rPr>
              <a:t>primary memory</a:t>
            </a:r>
            <a:r>
              <a:rPr lang="en-US" dirty="0" smtClean="0"/>
              <a:t>, this memory is used to store your OS, programs and data files while in </a:t>
            </a:r>
            <a:r>
              <a:rPr lang="en-US" dirty="0" smtClean="0"/>
              <a:t>use</a:t>
            </a:r>
          </a:p>
          <a:p>
            <a:r>
              <a:rPr lang="en-US" dirty="0" smtClean="0"/>
              <a:t>Attributes</a:t>
            </a:r>
            <a:endParaRPr lang="en-US" dirty="0"/>
          </a:p>
          <a:p>
            <a:pPr lvl="1"/>
            <a:r>
              <a:rPr lang="en-US" dirty="0"/>
              <a:t>Medium </a:t>
            </a:r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Fast access speeds</a:t>
            </a:r>
          </a:p>
          <a:p>
            <a:pPr lvl="1"/>
            <a:r>
              <a:rPr lang="en-US" dirty="0" smtClean="0"/>
              <a:t>Affordable</a:t>
            </a:r>
          </a:p>
          <a:p>
            <a:pPr lvl="1"/>
            <a:r>
              <a:rPr lang="en-US" dirty="0" smtClean="0"/>
              <a:t>Volatile</a:t>
            </a:r>
          </a:p>
          <a:p>
            <a:pPr lvl="1"/>
            <a:r>
              <a:rPr lang="en-US" dirty="0" smtClean="0"/>
              <a:t>Almost all modern computers use Dynamic RAM (DDR) for main memory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2438400"/>
          </a:xfrm>
        </p:spPr>
        <p:txBody>
          <a:bodyPr>
            <a:normAutofit fontScale="77500" lnSpcReduction="20000"/>
          </a:bodyPr>
          <a:lstStyle/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/>
              <a:t>Medium term storage for your OS, programs and data files while not in use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Very large capacity</a:t>
            </a:r>
          </a:p>
          <a:p>
            <a:pPr lvl="1"/>
            <a:r>
              <a:rPr lang="en-US" dirty="0"/>
              <a:t>Slow access speeds</a:t>
            </a:r>
          </a:p>
          <a:p>
            <a:pPr lvl="1"/>
            <a:r>
              <a:rPr lang="en-US" dirty="0"/>
              <a:t>Very cheap</a:t>
            </a:r>
          </a:p>
          <a:p>
            <a:pPr lvl="1"/>
            <a:r>
              <a:rPr lang="en-US" dirty="0"/>
              <a:t>Non-volatile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2514600"/>
          </a:xfrm>
        </p:spPr>
        <p:txBody>
          <a:bodyPr>
            <a:normAutofit fontScale="77500" lnSpcReduction="20000"/>
          </a:bodyPr>
          <a:lstStyle/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dirty="0"/>
              <a:t>Medium term storage for your OS, programs and data files while not in use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Large capacity</a:t>
            </a:r>
          </a:p>
          <a:p>
            <a:pPr lvl="1"/>
            <a:r>
              <a:rPr lang="en-US" dirty="0"/>
              <a:t>Slower access speeds</a:t>
            </a:r>
          </a:p>
          <a:p>
            <a:pPr lvl="1"/>
            <a:r>
              <a:rPr lang="en-US" dirty="0"/>
              <a:t>Cost varies</a:t>
            </a:r>
          </a:p>
          <a:p>
            <a:pPr lvl="1"/>
            <a:r>
              <a:rPr lang="en-US" dirty="0"/>
              <a:t>Non-volatile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disk </a:t>
            </a:r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Solid state </a:t>
            </a:r>
            <a:r>
              <a:rPr lang="en-US" dirty="0" smtClean="0"/>
              <a:t>drive</a:t>
            </a:r>
            <a:endParaRPr lang="en-US" dirty="0"/>
          </a:p>
        </p:txBody>
      </p:sp>
      <p:pic>
        <p:nvPicPr>
          <p:cNvPr id="7" name="Picture 4" descr="C:\Users\Josh\AppData\Local\Microsoft\Windows\INetCache\IE\W1545PKD\3857075772_3bf45437d8_z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13366"/>
            <a:ext cx="2540000" cy="16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Josh\AppData\Local\Microsoft\Windows\INetCache\IE\42QMDLXZ\sandisk-extreme-solid-state-drive-240gb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856613"/>
            <a:ext cx="1619455" cy="16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5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2276</TotalTime>
  <Words>2138</Words>
  <Application>Microsoft Macintosh PowerPoint</Application>
  <PresentationFormat>On-screen Show (4:3)</PresentationFormat>
  <Paragraphs>648</Paragraphs>
  <Slides>51</Slides>
  <Notes>8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Calibri</vt:lpstr>
      <vt:lpstr>Tw Cen MT</vt:lpstr>
      <vt:lpstr>Wingdings</vt:lpstr>
      <vt:lpstr>Wingdings 2</vt:lpstr>
      <vt:lpstr>Median</vt:lpstr>
      <vt:lpstr>The memory hierarchy</vt:lpstr>
      <vt:lpstr>The memory hierarchy</vt:lpstr>
      <vt:lpstr>Types of Memory</vt:lpstr>
      <vt:lpstr>Volatility</vt:lpstr>
      <vt:lpstr>Random access memory</vt:lpstr>
      <vt:lpstr>Registers</vt:lpstr>
      <vt:lpstr>Cache memory</vt:lpstr>
      <vt:lpstr>Main memory</vt:lpstr>
      <vt:lpstr>Secondary memory</vt:lpstr>
      <vt:lpstr>Secondary memory</vt:lpstr>
      <vt:lpstr>Other types of memory</vt:lpstr>
      <vt:lpstr>Memory access times</vt:lpstr>
      <vt:lpstr>Memory access times</vt:lpstr>
      <vt:lpstr>Memory access times</vt:lpstr>
      <vt:lpstr>The memory hierarchy</vt:lpstr>
      <vt:lpstr>The Memory Hierarchy</vt:lpstr>
      <vt:lpstr>The memory hierarchy</vt:lpstr>
      <vt:lpstr>The memory hierarchy</vt:lpstr>
      <vt:lpstr>Cache Memory</vt:lpstr>
      <vt:lpstr>Cache Design</vt:lpstr>
      <vt:lpstr>Principles of locality</vt:lpstr>
      <vt:lpstr>Cache levels</vt:lpstr>
      <vt:lpstr>Caching terminology</vt:lpstr>
      <vt:lpstr>Requesting data from cache memory</vt:lpstr>
      <vt:lpstr>Scenarios</vt:lpstr>
      <vt:lpstr>Scenarios</vt:lpstr>
      <vt:lpstr>Scenarios</vt:lpstr>
      <vt:lpstr>Cache techniques</vt:lpstr>
      <vt:lpstr>Direct mapped caches</vt:lpstr>
      <vt:lpstr>Direct mapped caches</vt:lpstr>
      <vt:lpstr>Direct mapped caches</vt:lpstr>
      <vt:lpstr>Direct mapped caches</vt:lpstr>
      <vt:lpstr>Direct mapped caches</vt:lpstr>
      <vt:lpstr>Direct mapped caches</vt:lpstr>
      <vt:lpstr>Direct mapped caches</vt:lpstr>
      <vt:lpstr>Fully associative caches</vt:lpstr>
      <vt:lpstr>Fully associative caches</vt:lpstr>
      <vt:lpstr>Benefits/drawbacks?</vt:lpstr>
      <vt:lpstr>Benefits/drawbacks?</vt:lpstr>
      <vt:lpstr>Set associative caches</vt:lpstr>
      <vt:lpstr>Set associative caches</vt:lpstr>
      <vt:lpstr>Benefits/drawbacks?</vt:lpstr>
      <vt:lpstr>Virtual Memory</vt:lpstr>
      <vt:lpstr>Virtual memory</vt:lpstr>
      <vt:lpstr>Terminology</vt:lpstr>
      <vt:lpstr>Terminology</vt:lpstr>
      <vt:lpstr>Paging</vt:lpstr>
      <vt:lpstr>Benefits?</vt:lpstr>
      <vt:lpstr>Thrashing</vt:lpstr>
      <vt:lpstr>Final thoughts</vt:lpstr>
      <vt:lpstr>The memory hierarchy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hierarchy</dc:title>
  <dc:creator>Josh</dc:creator>
  <cp:lastModifiedBy>Josh Archer</cp:lastModifiedBy>
  <cp:revision>94</cp:revision>
  <dcterms:created xsi:type="dcterms:W3CDTF">2006-08-16T00:00:00Z</dcterms:created>
  <dcterms:modified xsi:type="dcterms:W3CDTF">2017-01-25T01:55:09Z</dcterms:modified>
</cp:coreProperties>
</file>