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8"/>
  </p:notesMasterIdLst>
  <p:sldIdLst>
    <p:sldId id="256" r:id="rId2"/>
    <p:sldId id="348" r:id="rId3"/>
    <p:sldId id="330" r:id="rId4"/>
    <p:sldId id="331" r:id="rId5"/>
    <p:sldId id="356" r:id="rId6"/>
    <p:sldId id="357" r:id="rId7"/>
    <p:sldId id="349" r:id="rId8"/>
    <p:sldId id="350" r:id="rId9"/>
    <p:sldId id="358" r:id="rId10"/>
    <p:sldId id="359" r:id="rId11"/>
    <p:sldId id="351" r:id="rId12"/>
    <p:sldId id="342" r:id="rId13"/>
    <p:sldId id="343" r:id="rId14"/>
    <p:sldId id="344" r:id="rId15"/>
    <p:sldId id="345" r:id="rId16"/>
    <p:sldId id="346" r:id="rId17"/>
    <p:sldId id="347" r:id="rId18"/>
    <p:sldId id="339" r:id="rId19"/>
    <p:sldId id="328" r:id="rId20"/>
    <p:sldId id="329" r:id="rId21"/>
    <p:sldId id="332" r:id="rId22"/>
    <p:sldId id="333" r:id="rId23"/>
    <p:sldId id="306" r:id="rId24"/>
    <p:sldId id="269" r:id="rId25"/>
    <p:sldId id="268" r:id="rId26"/>
    <p:sldId id="335" r:id="rId27"/>
    <p:sldId id="338" r:id="rId28"/>
    <p:sldId id="340" r:id="rId29"/>
    <p:sldId id="337" r:id="rId30"/>
    <p:sldId id="308" r:id="rId31"/>
    <p:sldId id="278" r:id="rId32"/>
    <p:sldId id="334" r:id="rId33"/>
    <p:sldId id="292" r:id="rId34"/>
    <p:sldId id="297" r:id="rId35"/>
    <p:sldId id="295" r:id="rId36"/>
    <p:sldId id="296" r:id="rId37"/>
    <p:sldId id="312" r:id="rId38"/>
    <p:sldId id="314" r:id="rId39"/>
    <p:sldId id="315" r:id="rId40"/>
    <p:sldId id="318" r:id="rId41"/>
    <p:sldId id="353" r:id="rId42"/>
    <p:sldId id="355" r:id="rId43"/>
    <p:sldId id="309" r:id="rId44"/>
    <p:sldId id="258" r:id="rId45"/>
    <p:sldId id="360" r:id="rId46"/>
    <p:sldId id="361" r:id="rId47"/>
    <p:sldId id="362" r:id="rId48"/>
    <p:sldId id="310" r:id="rId49"/>
    <p:sldId id="274" r:id="rId50"/>
    <p:sldId id="365" r:id="rId51"/>
    <p:sldId id="366" r:id="rId52"/>
    <p:sldId id="367" r:id="rId53"/>
    <p:sldId id="368" r:id="rId54"/>
    <p:sldId id="369" r:id="rId55"/>
    <p:sldId id="370" r:id="rId56"/>
    <p:sldId id="363" r:id="rId57"/>
    <p:sldId id="371" r:id="rId58"/>
    <p:sldId id="372" r:id="rId59"/>
    <p:sldId id="373" r:id="rId60"/>
    <p:sldId id="374" r:id="rId61"/>
    <p:sldId id="311" r:id="rId62"/>
    <p:sldId id="271" r:id="rId63"/>
    <p:sldId id="352" r:id="rId64"/>
    <p:sldId id="323" r:id="rId65"/>
    <p:sldId id="266" r:id="rId66"/>
    <p:sldId id="263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6D2"/>
    <a:srgbClr val="D8B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7" autoAdjust="0"/>
    <p:restoredTop sz="94508" autoAdjust="0"/>
  </p:normalViewPr>
  <p:slideViewPr>
    <p:cSldViewPr>
      <p:cViewPr varScale="1">
        <p:scale>
          <a:sx n="131" d="100"/>
          <a:sy n="131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74DAE7-8567-4D34-8BFC-D357F19E5D74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D8CD90-5043-4D25-A39C-A21D9260AB52}">
      <dgm:prSet phldrT="[Text]"/>
      <dgm:spPr/>
      <dgm:t>
        <a:bodyPr/>
        <a:lstStyle/>
        <a:p>
          <a:r>
            <a:rPr lang="en-US" dirty="0" smtClean="0"/>
            <a:t>Assembly language</a:t>
          </a:r>
          <a:endParaRPr lang="en-US" dirty="0"/>
        </a:p>
      </dgm:t>
    </dgm:pt>
    <dgm:pt modelId="{D61AAC9A-030D-4A9E-AA9C-B63CB0C14286}" type="parTrans" cxnId="{83AD6C01-082F-4CA0-A72A-FF29B3A2FA07}">
      <dgm:prSet/>
      <dgm:spPr/>
      <dgm:t>
        <a:bodyPr/>
        <a:lstStyle/>
        <a:p>
          <a:endParaRPr lang="en-US"/>
        </a:p>
      </dgm:t>
    </dgm:pt>
    <dgm:pt modelId="{C96C9A0C-CDF6-4814-902C-0AB278CF349E}" type="sibTrans" cxnId="{83AD6C01-082F-4CA0-A72A-FF29B3A2FA07}">
      <dgm:prSet/>
      <dgm:spPr/>
      <dgm:t>
        <a:bodyPr/>
        <a:lstStyle/>
        <a:p>
          <a:endParaRPr lang="en-US"/>
        </a:p>
      </dgm:t>
    </dgm:pt>
    <dgm:pt modelId="{7ADDC3FD-2495-4BF2-B578-ABA5DEA0E955}">
      <dgm:prSet phldrT="[Text]"/>
      <dgm:spPr/>
      <dgm:t>
        <a:bodyPr/>
        <a:lstStyle/>
        <a:p>
          <a:r>
            <a:rPr lang="en-US" dirty="0" smtClean="0"/>
            <a:t>High level language</a:t>
          </a:r>
          <a:endParaRPr lang="en-US" dirty="0"/>
        </a:p>
      </dgm:t>
    </dgm:pt>
    <dgm:pt modelId="{115927F4-FF7B-4C71-B373-2C2FB60DD412}" type="parTrans" cxnId="{4D7332A4-1F25-4EF6-A4D6-2F3709DFD9AD}">
      <dgm:prSet/>
      <dgm:spPr/>
      <dgm:t>
        <a:bodyPr/>
        <a:lstStyle/>
        <a:p>
          <a:endParaRPr lang="en-US"/>
        </a:p>
      </dgm:t>
    </dgm:pt>
    <dgm:pt modelId="{95EEB65B-76E9-42CD-A9D5-818F9DEB928F}" type="sibTrans" cxnId="{4D7332A4-1F25-4EF6-A4D6-2F3709DFD9AD}">
      <dgm:prSet/>
      <dgm:spPr/>
      <dgm:t>
        <a:bodyPr/>
        <a:lstStyle/>
        <a:p>
          <a:endParaRPr lang="en-US"/>
        </a:p>
      </dgm:t>
    </dgm:pt>
    <dgm:pt modelId="{AABCB41E-1D3B-4579-8EE1-EE36D4F7F367}">
      <dgm:prSet phldrT="[Text]"/>
      <dgm:spPr/>
      <dgm:t>
        <a:bodyPr/>
        <a:lstStyle/>
        <a:p>
          <a:r>
            <a:rPr lang="en-US" smtClean="0"/>
            <a:t>Machine language</a:t>
          </a:r>
          <a:endParaRPr lang="en-US" dirty="0"/>
        </a:p>
      </dgm:t>
    </dgm:pt>
    <dgm:pt modelId="{41E08C30-BF54-4AC5-B960-22A7576D310C}" type="parTrans" cxnId="{25C6BD8C-0B5F-4628-BE34-A29A172D914B}">
      <dgm:prSet/>
      <dgm:spPr/>
      <dgm:t>
        <a:bodyPr/>
        <a:lstStyle/>
        <a:p>
          <a:endParaRPr lang="en-US"/>
        </a:p>
      </dgm:t>
    </dgm:pt>
    <dgm:pt modelId="{32D02459-3301-4D38-A18B-1D71A17207F5}" type="sibTrans" cxnId="{25C6BD8C-0B5F-4628-BE34-A29A172D914B}">
      <dgm:prSet/>
      <dgm:spPr/>
      <dgm:t>
        <a:bodyPr/>
        <a:lstStyle/>
        <a:p>
          <a:endParaRPr lang="en-US"/>
        </a:p>
      </dgm:t>
    </dgm:pt>
    <dgm:pt modelId="{A72FE051-7F83-491D-AE74-09F61A9E5B63}" type="pres">
      <dgm:prSet presAssocID="{B874DAE7-8567-4D34-8BFC-D357F19E5D7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061B3F-CD7F-441C-82F6-3EB0C0B107F5}" type="pres">
      <dgm:prSet presAssocID="{7ADDC3FD-2495-4BF2-B578-ABA5DEA0E955}" presName="compNode" presStyleCnt="0"/>
      <dgm:spPr/>
    </dgm:pt>
    <dgm:pt modelId="{3C4A7786-D213-4C6B-AD1D-DA43B9EB7F2E}" type="pres">
      <dgm:prSet presAssocID="{7ADDC3FD-2495-4BF2-B578-ABA5DEA0E955}" presName="noGeometry" presStyleCnt="0"/>
      <dgm:spPr/>
    </dgm:pt>
    <dgm:pt modelId="{CFB53EBA-95FF-49A0-8F19-C645C7C66858}" type="pres">
      <dgm:prSet presAssocID="{7ADDC3FD-2495-4BF2-B578-ABA5DEA0E955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941AF-1D63-4B4D-B5F6-9C544585D5DE}" type="pres">
      <dgm:prSet presAssocID="{7ADDC3FD-2495-4BF2-B578-ABA5DEA0E955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EA01E8F7-8B7D-4A28-AFD4-1632D30BB0E5}" type="pres">
      <dgm:prSet presAssocID="{7ADDC3FD-2495-4BF2-B578-ABA5DEA0E955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98350-0016-401C-906A-A3BA1C1C62E7}" type="pres">
      <dgm:prSet presAssocID="{7ADDC3FD-2495-4BF2-B578-ABA5DEA0E955}" presName="aSpace" presStyleCnt="0"/>
      <dgm:spPr/>
    </dgm:pt>
    <dgm:pt modelId="{7DD65CD0-12ED-41B0-82AB-42AC97609F77}" type="pres">
      <dgm:prSet presAssocID="{8FD8CD90-5043-4D25-A39C-A21D9260AB52}" presName="compNode" presStyleCnt="0"/>
      <dgm:spPr/>
    </dgm:pt>
    <dgm:pt modelId="{B20511C7-C3E4-49B4-807E-422CA8ABECD2}" type="pres">
      <dgm:prSet presAssocID="{8FD8CD90-5043-4D25-A39C-A21D9260AB52}" presName="noGeometry" presStyleCnt="0"/>
      <dgm:spPr/>
    </dgm:pt>
    <dgm:pt modelId="{2252E6A5-9EFE-41EE-BC66-CAD67F3F591A}" type="pres">
      <dgm:prSet presAssocID="{8FD8CD90-5043-4D25-A39C-A21D9260AB52}" presName="childTextVisible" presStyleLbl="bgAccFollowNode1" presStyleIdx="1" presStyleCnt="3">
        <dgm:presLayoutVars>
          <dgm:bulletEnabled val="1"/>
        </dgm:presLayoutVars>
      </dgm:prSet>
      <dgm:spPr/>
    </dgm:pt>
    <dgm:pt modelId="{C2CAAC08-BA3B-4B12-A7BC-A25AEA0039B0}" type="pres">
      <dgm:prSet presAssocID="{8FD8CD90-5043-4D25-A39C-A21D9260AB52}" presName="childTextHidden" presStyleLbl="bgAccFollowNode1" presStyleIdx="1" presStyleCnt="3"/>
      <dgm:spPr/>
    </dgm:pt>
    <dgm:pt modelId="{A921D9D7-D80A-4DDA-BAA8-650210EBC029}" type="pres">
      <dgm:prSet presAssocID="{8FD8CD90-5043-4D25-A39C-A21D9260AB5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E4DDE-0D2E-42BA-B054-559B18AAC22A}" type="pres">
      <dgm:prSet presAssocID="{8FD8CD90-5043-4D25-A39C-A21D9260AB52}" presName="aSpace" presStyleCnt="0"/>
      <dgm:spPr/>
    </dgm:pt>
    <dgm:pt modelId="{119E31E7-58F5-4EDF-870A-44F18682C020}" type="pres">
      <dgm:prSet presAssocID="{AABCB41E-1D3B-4579-8EE1-EE36D4F7F367}" presName="compNode" presStyleCnt="0"/>
      <dgm:spPr/>
    </dgm:pt>
    <dgm:pt modelId="{3881A9F4-B1B5-4DB1-ACC8-2919D0BAB106}" type="pres">
      <dgm:prSet presAssocID="{AABCB41E-1D3B-4579-8EE1-EE36D4F7F367}" presName="noGeometry" presStyleCnt="0"/>
      <dgm:spPr/>
    </dgm:pt>
    <dgm:pt modelId="{0E9EDF9B-4097-4600-A6AA-191E2DDEBEA4}" type="pres">
      <dgm:prSet presAssocID="{AABCB41E-1D3B-4579-8EE1-EE36D4F7F367}" presName="childTextVisible" presStyleLbl="bgAccFollowNode1" presStyleIdx="2" presStyleCnt="3">
        <dgm:presLayoutVars>
          <dgm:bulletEnabled val="1"/>
        </dgm:presLayoutVars>
      </dgm:prSet>
      <dgm:spPr/>
    </dgm:pt>
    <dgm:pt modelId="{DC213EF8-9FCE-48DD-AC44-334F2CCFF589}" type="pres">
      <dgm:prSet presAssocID="{AABCB41E-1D3B-4579-8EE1-EE36D4F7F367}" presName="childTextHidden" presStyleLbl="bgAccFollowNode1" presStyleIdx="2" presStyleCnt="3"/>
      <dgm:spPr/>
    </dgm:pt>
    <dgm:pt modelId="{0457E24C-9EFA-4832-81F9-3C6E488204B8}" type="pres">
      <dgm:prSet presAssocID="{AABCB41E-1D3B-4579-8EE1-EE36D4F7F36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C6BD8C-0B5F-4628-BE34-A29A172D914B}" srcId="{B874DAE7-8567-4D34-8BFC-D357F19E5D74}" destId="{AABCB41E-1D3B-4579-8EE1-EE36D4F7F367}" srcOrd="2" destOrd="0" parTransId="{41E08C30-BF54-4AC5-B960-22A7576D310C}" sibTransId="{32D02459-3301-4D38-A18B-1D71A17207F5}"/>
    <dgm:cxn modelId="{3EB80C82-6CCA-4D02-AAC5-6A915EF3E0DF}" type="presOf" srcId="{AABCB41E-1D3B-4579-8EE1-EE36D4F7F367}" destId="{0457E24C-9EFA-4832-81F9-3C6E488204B8}" srcOrd="0" destOrd="0" presId="urn:microsoft.com/office/officeart/2005/8/layout/hProcess6"/>
    <dgm:cxn modelId="{68C2AE1D-335D-419B-89CC-EE5BE86DE72A}" type="presOf" srcId="{7ADDC3FD-2495-4BF2-B578-ABA5DEA0E955}" destId="{EA01E8F7-8B7D-4A28-AFD4-1632D30BB0E5}" srcOrd="0" destOrd="0" presId="urn:microsoft.com/office/officeart/2005/8/layout/hProcess6"/>
    <dgm:cxn modelId="{3594C922-6459-4290-B891-8426DD26BCD6}" type="presOf" srcId="{B874DAE7-8567-4D34-8BFC-D357F19E5D74}" destId="{A72FE051-7F83-491D-AE74-09F61A9E5B63}" srcOrd="0" destOrd="0" presId="urn:microsoft.com/office/officeart/2005/8/layout/hProcess6"/>
    <dgm:cxn modelId="{3A569C6B-BAE9-4FF6-AFDD-3981F9754434}" type="presOf" srcId="{8FD8CD90-5043-4D25-A39C-A21D9260AB52}" destId="{A921D9D7-D80A-4DDA-BAA8-650210EBC029}" srcOrd="0" destOrd="0" presId="urn:microsoft.com/office/officeart/2005/8/layout/hProcess6"/>
    <dgm:cxn modelId="{83AD6C01-082F-4CA0-A72A-FF29B3A2FA07}" srcId="{B874DAE7-8567-4D34-8BFC-D357F19E5D74}" destId="{8FD8CD90-5043-4D25-A39C-A21D9260AB52}" srcOrd="1" destOrd="0" parTransId="{D61AAC9A-030D-4A9E-AA9C-B63CB0C14286}" sibTransId="{C96C9A0C-CDF6-4814-902C-0AB278CF349E}"/>
    <dgm:cxn modelId="{4D7332A4-1F25-4EF6-A4D6-2F3709DFD9AD}" srcId="{B874DAE7-8567-4D34-8BFC-D357F19E5D74}" destId="{7ADDC3FD-2495-4BF2-B578-ABA5DEA0E955}" srcOrd="0" destOrd="0" parTransId="{115927F4-FF7B-4C71-B373-2C2FB60DD412}" sibTransId="{95EEB65B-76E9-42CD-A9D5-818F9DEB928F}"/>
    <dgm:cxn modelId="{EA41F559-6634-4A98-A8F7-95D21FEF30EB}" type="presParOf" srcId="{A72FE051-7F83-491D-AE74-09F61A9E5B63}" destId="{54061B3F-CD7F-441C-82F6-3EB0C0B107F5}" srcOrd="0" destOrd="0" presId="urn:microsoft.com/office/officeart/2005/8/layout/hProcess6"/>
    <dgm:cxn modelId="{A5D59327-AD33-4421-9C7D-97EC4B7285A1}" type="presParOf" srcId="{54061B3F-CD7F-441C-82F6-3EB0C0B107F5}" destId="{3C4A7786-D213-4C6B-AD1D-DA43B9EB7F2E}" srcOrd="0" destOrd="0" presId="urn:microsoft.com/office/officeart/2005/8/layout/hProcess6"/>
    <dgm:cxn modelId="{778315B1-BA41-4095-B8A5-804AE85334AB}" type="presParOf" srcId="{54061B3F-CD7F-441C-82F6-3EB0C0B107F5}" destId="{CFB53EBA-95FF-49A0-8F19-C645C7C66858}" srcOrd="1" destOrd="0" presId="urn:microsoft.com/office/officeart/2005/8/layout/hProcess6"/>
    <dgm:cxn modelId="{52295356-46BF-45FB-BC30-FA806B6E7C6C}" type="presParOf" srcId="{54061B3F-CD7F-441C-82F6-3EB0C0B107F5}" destId="{7CD941AF-1D63-4B4D-B5F6-9C544585D5DE}" srcOrd="2" destOrd="0" presId="urn:microsoft.com/office/officeart/2005/8/layout/hProcess6"/>
    <dgm:cxn modelId="{86FCA72E-574F-40DF-A954-8CA58F6384CF}" type="presParOf" srcId="{54061B3F-CD7F-441C-82F6-3EB0C0B107F5}" destId="{EA01E8F7-8B7D-4A28-AFD4-1632D30BB0E5}" srcOrd="3" destOrd="0" presId="urn:microsoft.com/office/officeart/2005/8/layout/hProcess6"/>
    <dgm:cxn modelId="{B813758D-989B-4283-953F-17BEDF0AFFE5}" type="presParOf" srcId="{A72FE051-7F83-491D-AE74-09F61A9E5B63}" destId="{6F798350-0016-401C-906A-A3BA1C1C62E7}" srcOrd="1" destOrd="0" presId="urn:microsoft.com/office/officeart/2005/8/layout/hProcess6"/>
    <dgm:cxn modelId="{FAC2D2CF-A956-40BD-A3C7-7D9938B03272}" type="presParOf" srcId="{A72FE051-7F83-491D-AE74-09F61A9E5B63}" destId="{7DD65CD0-12ED-41B0-82AB-42AC97609F77}" srcOrd="2" destOrd="0" presId="urn:microsoft.com/office/officeart/2005/8/layout/hProcess6"/>
    <dgm:cxn modelId="{010BEBF1-55A5-4AB5-895B-66F73A211E0B}" type="presParOf" srcId="{7DD65CD0-12ED-41B0-82AB-42AC97609F77}" destId="{B20511C7-C3E4-49B4-807E-422CA8ABECD2}" srcOrd="0" destOrd="0" presId="urn:microsoft.com/office/officeart/2005/8/layout/hProcess6"/>
    <dgm:cxn modelId="{1D579C9E-F3CC-4340-A2EB-C56D04E96D29}" type="presParOf" srcId="{7DD65CD0-12ED-41B0-82AB-42AC97609F77}" destId="{2252E6A5-9EFE-41EE-BC66-CAD67F3F591A}" srcOrd="1" destOrd="0" presId="urn:microsoft.com/office/officeart/2005/8/layout/hProcess6"/>
    <dgm:cxn modelId="{BF008F10-DEEB-4DDD-8A51-E5EA053B9B42}" type="presParOf" srcId="{7DD65CD0-12ED-41B0-82AB-42AC97609F77}" destId="{C2CAAC08-BA3B-4B12-A7BC-A25AEA0039B0}" srcOrd="2" destOrd="0" presId="urn:microsoft.com/office/officeart/2005/8/layout/hProcess6"/>
    <dgm:cxn modelId="{D3AFB8F9-3E27-4514-914D-830BBCE3A99E}" type="presParOf" srcId="{7DD65CD0-12ED-41B0-82AB-42AC97609F77}" destId="{A921D9D7-D80A-4DDA-BAA8-650210EBC029}" srcOrd="3" destOrd="0" presId="urn:microsoft.com/office/officeart/2005/8/layout/hProcess6"/>
    <dgm:cxn modelId="{5BD5E449-E0F4-4D68-AB82-CB1504ACCFE0}" type="presParOf" srcId="{A72FE051-7F83-491D-AE74-09F61A9E5B63}" destId="{3CAE4DDE-0D2E-42BA-B054-559B18AAC22A}" srcOrd="3" destOrd="0" presId="urn:microsoft.com/office/officeart/2005/8/layout/hProcess6"/>
    <dgm:cxn modelId="{96E54A66-C3E5-48B8-B980-CCCCD4005DEE}" type="presParOf" srcId="{A72FE051-7F83-491D-AE74-09F61A9E5B63}" destId="{119E31E7-58F5-4EDF-870A-44F18682C020}" srcOrd="4" destOrd="0" presId="urn:microsoft.com/office/officeart/2005/8/layout/hProcess6"/>
    <dgm:cxn modelId="{1439144F-5439-479D-B1CF-6EE291A6BB2F}" type="presParOf" srcId="{119E31E7-58F5-4EDF-870A-44F18682C020}" destId="{3881A9F4-B1B5-4DB1-ACC8-2919D0BAB106}" srcOrd="0" destOrd="0" presId="urn:microsoft.com/office/officeart/2005/8/layout/hProcess6"/>
    <dgm:cxn modelId="{0B1C054B-082C-459F-91B5-E449D54E1E89}" type="presParOf" srcId="{119E31E7-58F5-4EDF-870A-44F18682C020}" destId="{0E9EDF9B-4097-4600-A6AA-191E2DDEBEA4}" srcOrd="1" destOrd="0" presId="urn:microsoft.com/office/officeart/2005/8/layout/hProcess6"/>
    <dgm:cxn modelId="{7DE704D5-2025-4486-88ED-78E470493E82}" type="presParOf" srcId="{119E31E7-58F5-4EDF-870A-44F18682C020}" destId="{DC213EF8-9FCE-48DD-AC44-334F2CCFF589}" srcOrd="2" destOrd="0" presId="urn:microsoft.com/office/officeart/2005/8/layout/hProcess6"/>
    <dgm:cxn modelId="{169CEEF7-8AFB-40AE-8AD8-152DDB1F46DC}" type="presParOf" srcId="{119E31E7-58F5-4EDF-870A-44F18682C020}" destId="{0457E24C-9EFA-4832-81F9-3C6E488204B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239DF2-17C8-4F1A-893B-7F9844625297}" type="doc">
      <dgm:prSet loTypeId="urn:microsoft.com/office/officeart/2005/8/layout/vProcess5" loCatId="process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069E828-BE60-4054-8A5C-920A1308026C}">
      <dgm:prSet phldrT="[Text]"/>
      <dgm:spPr/>
      <dgm:t>
        <a:bodyPr/>
        <a:lstStyle/>
        <a:p>
          <a:r>
            <a:rPr lang="en-US" dirty="0" smtClean="0"/>
            <a:t>JVM Startup</a:t>
          </a:r>
          <a:endParaRPr lang="en-US" dirty="0"/>
        </a:p>
      </dgm:t>
    </dgm:pt>
    <dgm:pt modelId="{2C11DDF6-B645-4499-82EB-175373C402A5}" type="parTrans" cxnId="{1BF11534-2409-4CC7-A7B7-775943360D48}">
      <dgm:prSet/>
      <dgm:spPr/>
      <dgm:t>
        <a:bodyPr/>
        <a:lstStyle/>
        <a:p>
          <a:endParaRPr lang="en-US"/>
        </a:p>
      </dgm:t>
    </dgm:pt>
    <dgm:pt modelId="{A8960D1C-EEC6-4872-B4B5-6D0EE3AC951A}" type="sibTrans" cxnId="{1BF11534-2409-4CC7-A7B7-775943360D48}">
      <dgm:prSet/>
      <dgm:spPr/>
      <dgm:t>
        <a:bodyPr/>
        <a:lstStyle/>
        <a:p>
          <a:endParaRPr lang="en-US"/>
        </a:p>
      </dgm:t>
    </dgm:pt>
    <dgm:pt modelId="{4CBBC322-D27B-4D96-9DCB-FBD00F5F28E1}">
      <dgm:prSet phldrT="[Text]"/>
      <dgm:spPr/>
      <dgm:t>
        <a:bodyPr/>
        <a:lstStyle/>
        <a:p>
          <a:r>
            <a:rPr lang="en-US" dirty="0" smtClean="0"/>
            <a:t>JVM invokes a main() method</a:t>
          </a:r>
          <a:endParaRPr lang="en-US" dirty="0"/>
        </a:p>
      </dgm:t>
    </dgm:pt>
    <dgm:pt modelId="{6220FCB0-B48A-4AC1-B6A4-2423070ABE30}" type="parTrans" cxnId="{ED0D7405-4184-4394-BDFA-89B4C3A02B8F}">
      <dgm:prSet/>
      <dgm:spPr/>
      <dgm:t>
        <a:bodyPr/>
        <a:lstStyle/>
        <a:p>
          <a:endParaRPr lang="en-US"/>
        </a:p>
      </dgm:t>
    </dgm:pt>
    <dgm:pt modelId="{8EB0FCD6-EA5D-47B2-866E-360FA97F1641}" type="sibTrans" cxnId="{ED0D7405-4184-4394-BDFA-89B4C3A02B8F}">
      <dgm:prSet/>
      <dgm:spPr/>
      <dgm:t>
        <a:bodyPr/>
        <a:lstStyle/>
        <a:p>
          <a:endParaRPr lang="en-US"/>
        </a:p>
      </dgm:t>
    </dgm:pt>
    <dgm:pt modelId="{EBFCBD03-F53A-4D3C-BB22-1043AF6B0B70}">
      <dgm:prSet phldrT="[Text]"/>
      <dgm:spPr/>
      <dgm:t>
        <a:bodyPr/>
        <a:lstStyle/>
        <a:p>
          <a:r>
            <a:rPr lang="en-US" b="0" dirty="0" smtClean="0"/>
            <a:t>JVM terminates</a:t>
          </a:r>
        </a:p>
      </dgm:t>
    </dgm:pt>
    <dgm:pt modelId="{021AB324-F994-409C-9A4F-424D76F3EC2B}" type="parTrans" cxnId="{D2E574BB-C8E5-4BC3-B44F-2D93FB822092}">
      <dgm:prSet/>
      <dgm:spPr/>
      <dgm:t>
        <a:bodyPr/>
        <a:lstStyle/>
        <a:p>
          <a:endParaRPr lang="en-US"/>
        </a:p>
      </dgm:t>
    </dgm:pt>
    <dgm:pt modelId="{B3BA51FF-444F-4606-8690-9FF54A5945E3}" type="sibTrans" cxnId="{D2E574BB-C8E5-4BC3-B44F-2D93FB822092}">
      <dgm:prSet/>
      <dgm:spPr/>
      <dgm:t>
        <a:bodyPr/>
        <a:lstStyle/>
        <a:p>
          <a:endParaRPr lang="en-US"/>
        </a:p>
      </dgm:t>
    </dgm:pt>
    <dgm:pt modelId="{88CC54BD-14F5-41EA-B9FD-84CC10193706}">
      <dgm:prSet phldrT="[Text]"/>
      <dgm:spPr/>
      <dgm:t>
        <a:bodyPr/>
        <a:lstStyle/>
        <a:p>
          <a:r>
            <a:rPr lang="en-US" dirty="0" smtClean="0"/>
            <a:t>Java program terminates</a:t>
          </a:r>
        </a:p>
      </dgm:t>
    </dgm:pt>
    <dgm:pt modelId="{D4ACEDCE-8232-4DB0-8FE1-C966AAFC3AE9}" type="parTrans" cxnId="{C4535E56-2BA1-454F-9E74-67982D707F31}">
      <dgm:prSet/>
      <dgm:spPr/>
      <dgm:t>
        <a:bodyPr/>
        <a:lstStyle/>
        <a:p>
          <a:endParaRPr lang="en-US"/>
        </a:p>
      </dgm:t>
    </dgm:pt>
    <dgm:pt modelId="{5A12366D-F712-44A6-B3FC-935525FBA79C}" type="sibTrans" cxnId="{C4535E56-2BA1-454F-9E74-67982D707F31}">
      <dgm:prSet/>
      <dgm:spPr/>
      <dgm:t>
        <a:bodyPr/>
        <a:lstStyle/>
        <a:p>
          <a:endParaRPr lang="en-US"/>
        </a:p>
      </dgm:t>
    </dgm:pt>
    <dgm:pt modelId="{91FF83D2-7614-4443-AE64-CF31E1D2CD22}">
      <dgm:prSet phldrT="[Text]"/>
      <dgm:spPr/>
      <dgm:t>
        <a:bodyPr/>
        <a:lstStyle/>
        <a:p>
          <a:r>
            <a:rPr lang="en-US" dirty="0" smtClean="0"/>
            <a:t>Program executes</a:t>
          </a:r>
          <a:endParaRPr lang="en-US" dirty="0"/>
        </a:p>
      </dgm:t>
    </dgm:pt>
    <dgm:pt modelId="{DFA72BB7-63CA-4BBF-B899-7D35E6DA96E3}" type="parTrans" cxnId="{1903EB24-F87A-40DF-8209-7C290F916C10}">
      <dgm:prSet/>
      <dgm:spPr/>
      <dgm:t>
        <a:bodyPr/>
        <a:lstStyle/>
        <a:p>
          <a:endParaRPr lang="en-US"/>
        </a:p>
      </dgm:t>
    </dgm:pt>
    <dgm:pt modelId="{6D044C39-8DB4-4616-9D1E-67BE49CB72C6}" type="sibTrans" cxnId="{1903EB24-F87A-40DF-8209-7C290F916C10}">
      <dgm:prSet/>
      <dgm:spPr/>
      <dgm:t>
        <a:bodyPr/>
        <a:lstStyle/>
        <a:p>
          <a:endParaRPr lang="en-US"/>
        </a:p>
      </dgm:t>
    </dgm:pt>
    <dgm:pt modelId="{4A61FC82-D5F4-4A72-807F-84EA64F44045}" type="pres">
      <dgm:prSet presAssocID="{FC239DF2-17C8-4F1A-893B-7F984462529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B92DE6-0C27-40D6-AEDA-F5615EDC4DA9}" type="pres">
      <dgm:prSet presAssocID="{FC239DF2-17C8-4F1A-893B-7F9844625297}" presName="dummyMaxCanvas" presStyleCnt="0">
        <dgm:presLayoutVars/>
      </dgm:prSet>
      <dgm:spPr/>
    </dgm:pt>
    <dgm:pt modelId="{9BC6EE52-DD15-4C39-91D5-31D2B838D002}" type="pres">
      <dgm:prSet presAssocID="{FC239DF2-17C8-4F1A-893B-7F984462529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EB5FB-F8B8-44FC-8824-A36A4FAD4DDE}" type="pres">
      <dgm:prSet presAssocID="{FC239DF2-17C8-4F1A-893B-7F984462529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15ADD0-FFC6-4332-8911-C24ADD14B1FC}" type="pres">
      <dgm:prSet presAssocID="{FC239DF2-17C8-4F1A-893B-7F984462529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768DD-A453-4CB8-B003-F2E1B3C01BFF}" type="pres">
      <dgm:prSet presAssocID="{FC239DF2-17C8-4F1A-893B-7F984462529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1E4A72-CA37-4C1B-89C5-0058D1B7E776}" type="pres">
      <dgm:prSet presAssocID="{FC239DF2-17C8-4F1A-893B-7F984462529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93277-37DD-4A63-B435-A946A0AC09B4}" type="pres">
      <dgm:prSet presAssocID="{FC239DF2-17C8-4F1A-893B-7F984462529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D461A-F63E-433D-BA3B-ECA8D3DAF925}" type="pres">
      <dgm:prSet presAssocID="{FC239DF2-17C8-4F1A-893B-7F984462529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207CA-D603-46D0-A8FE-2AF5D489C538}" type="pres">
      <dgm:prSet presAssocID="{FC239DF2-17C8-4F1A-893B-7F984462529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9342-E40F-4ED1-99D3-C472E733DFD2}" type="pres">
      <dgm:prSet presAssocID="{FC239DF2-17C8-4F1A-893B-7F984462529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F3914-C279-4424-A682-8CF4BBDB3D74}" type="pres">
      <dgm:prSet presAssocID="{FC239DF2-17C8-4F1A-893B-7F984462529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4A354-3E0A-4181-AE4E-7F248A66A6D6}" type="pres">
      <dgm:prSet presAssocID="{FC239DF2-17C8-4F1A-893B-7F984462529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B3498-3456-4F36-9457-61096BE8AE9B}" type="pres">
      <dgm:prSet presAssocID="{FC239DF2-17C8-4F1A-893B-7F984462529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A33014-E246-4914-BD5D-F1848F3889BC}" type="pres">
      <dgm:prSet presAssocID="{FC239DF2-17C8-4F1A-893B-7F984462529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05335-0092-4470-B666-B55FB9F19041}" type="pres">
      <dgm:prSet presAssocID="{FC239DF2-17C8-4F1A-893B-7F984462529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789B37-0BE1-4031-8FE3-12875A0E139B}" type="presOf" srcId="{91FF83D2-7614-4443-AE64-CF31E1D2CD22}" destId="{E415ADD0-FFC6-4332-8911-C24ADD14B1FC}" srcOrd="0" destOrd="0" presId="urn:microsoft.com/office/officeart/2005/8/layout/vProcess5"/>
    <dgm:cxn modelId="{A87D7DD6-DE14-4AE8-AB81-5B955C8ED562}" type="presOf" srcId="{91FF83D2-7614-4443-AE64-CF31E1D2CD22}" destId="{1FBB3498-3456-4F36-9457-61096BE8AE9B}" srcOrd="1" destOrd="0" presId="urn:microsoft.com/office/officeart/2005/8/layout/vProcess5"/>
    <dgm:cxn modelId="{86F7369A-9E1F-4F8B-B469-E8682BFC8F4C}" type="presOf" srcId="{4CBBC322-D27B-4D96-9DCB-FBD00F5F28E1}" destId="{843EB5FB-F8B8-44FC-8824-A36A4FAD4DDE}" srcOrd="0" destOrd="0" presId="urn:microsoft.com/office/officeart/2005/8/layout/vProcess5"/>
    <dgm:cxn modelId="{38AC5D12-4304-4E30-80A9-B0935070A2BE}" type="presOf" srcId="{88CC54BD-14F5-41EA-B9FD-84CC10193706}" destId="{7DA33014-E246-4914-BD5D-F1848F3889BC}" srcOrd="1" destOrd="0" presId="urn:microsoft.com/office/officeart/2005/8/layout/vProcess5"/>
    <dgm:cxn modelId="{C0295C3C-249A-4EF9-824D-D8999752526C}" type="presOf" srcId="{FC239DF2-17C8-4F1A-893B-7F9844625297}" destId="{4A61FC82-D5F4-4A72-807F-84EA64F44045}" srcOrd="0" destOrd="0" presId="urn:microsoft.com/office/officeart/2005/8/layout/vProcess5"/>
    <dgm:cxn modelId="{D2E574BB-C8E5-4BC3-B44F-2D93FB822092}" srcId="{FC239DF2-17C8-4F1A-893B-7F9844625297}" destId="{EBFCBD03-F53A-4D3C-BB22-1043AF6B0B70}" srcOrd="4" destOrd="0" parTransId="{021AB324-F994-409C-9A4F-424D76F3EC2B}" sibTransId="{B3BA51FF-444F-4606-8690-9FF54A5945E3}"/>
    <dgm:cxn modelId="{20E2BEE8-6A0F-4F6E-B124-06C4BD9038E7}" type="presOf" srcId="{4CBBC322-D27B-4D96-9DCB-FBD00F5F28E1}" destId="{F024A354-3E0A-4181-AE4E-7F248A66A6D6}" srcOrd="1" destOrd="0" presId="urn:microsoft.com/office/officeart/2005/8/layout/vProcess5"/>
    <dgm:cxn modelId="{1BF11534-2409-4CC7-A7B7-775943360D48}" srcId="{FC239DF2-17C8-4F1A-893B-7F9844625297}" destId="{2069E828-BE60-4054-8A5C-920A1308026C}" srcOrd="0" destOrd="0" parTransId="{2C11DDF6-B645-4499-82EB-175373C402A5}" sibTransId="{A8960D1C-EEC6-4872-B4B5-6D0EE3AC951A}"/>
    <dgm:cxn modelId="{82CACE5D-3D08-4DD9-87D8-FB54F528FB33}" type="presOf" srcId="{2069E828-BE60-4054-8A5C-920A1308026C}" destId="{717F3914-C279-4424-A682-8CF4BBDB3D74}" srcOrd="1" destOrd="0" presId="urn:microsoft.com/office/officeart/2005/8/layout/vProcess5"/>
    <dgm:cxn modelId="{638A77EA-65F0-4732-973A-E56F22E924C8}" type="presOf" srcId="{88CC54BD-14F5-41EA-B9FD-84CC10193706}" destId="{589768DD-A453-4CB8-B003-F2E1B3C01BFF}" srcOrd="0" destOrd="0" presId="urn:microsoft.com/office/officeart/2005/8/layout/vProcess5"/>
    <dgm:cxn modelId="{ED0D7405-4184-4394-BDFA-89B4C3A02B8F}" srcId="{FC239DF2-17C8-4F1A-893B-7F9844625297}" destId="{4CBBC322-D27B-4D96-9DCB-FBD00F5F28E1}" srcOrd="1" destOrd="0" parTransId="{6220FCB0-B48A-4AC1-B6A4-2423070ABE30}" sibTransId="{8EB0FCD6-EA5D-47B2-866E-360FA97F1641}"/>
    <dgm:cxn modelId="{BB5CBAF0-46B0-4437-98C5-FCD730597E98}" type="presOf" srcId="{EBFCBD03-F53A-4D3C-BB22-1043AF6B0B70}" destId="{D0705335-0092-4470-B666-B55FB9F19041}" srcOrd="1" destOrd="0" presId="urn:microsoft.com/office/officeart/2005/8/layout/vProcess5"/>
    <dgm:cxn modelId="{1903EB24-F87A-40DF-8209-7C290F916C10}" srcId="{FC239DF2-17C8-4F1A-893B-7F9844625297}" destId="{91FF83D2-7614-4443-AE64-CF31E1D2CD22}" srcOrd="2" destOrd="0" parTransId="{DFA72BB7-63CA-4BBF-B899-7D35E6DA96E3}" sibTransId="{6D044C39-8DB4-4616-9D1E-67BE49CB72C6}"/>
    <dgm:cxn modelId="{CF6DEAD0-E1E9-4838-9BB9-7BCF4C808E6C}" type="presOf" srcId="{6D044C39-8DB4-4616-9D1E-67BE49CB72C6}" destId="{AC7207CA-D603-46D0-A8FE-2AF5D489C538}" srcOrd="0" destOrd="0" presId="urn:microsoft.com/office/officeart/2005/8/layout/vProcess5"/>
    <dgm:cxn modelId="{BF49FD6F-5EAA-4C91-A919-1F3C93411BAD}" type="presOf" srcId="{8EB0FCD6-EA5D-47B2-866E-360FA97F1641}" destId="{690D461A-F63E-433D-BA3B-ECA8D3DAF925}" srcOrd="0" destOrd="0" presId="urn:microsoft.com/office/officeart/2005/8/layout/vProcess5"/>
    <dgm:cxn modelId="{C4535E56-2BA1-454F-9E74-67982D707F31}" srcId="{FC239DF2-17C8-4F1A-893B-7F9844625297}" destId="{88CC54BD-14F5-41EA-B9FD-84CC10193706}" srcOrd="3" destOrd="0" parTransId="{D4ACEDCE-8232-4DB0-8FE1-C966AAFC3AE9}" sibTransId="{5A12366D-F712-44A6-B3FC-935525FBA79C}"/>
    <dgm:cxn modelId="{DC611D7C-7F78-4D4C-B209-AAFFE5F2CF5C}" type="presOf" srcId="{5A12366D-F712-44A6-B3FC-935525FBA79C}" destId="{ABB49342-E40F-4ED1-99D3-C472E733DFD2}" srcOrd="0" destOrd="0" presId="urn:microsoft.com/office/officeart/2005/8/layout/vProcess5"/>
    <dgm:cxn modelId="{A04E6C89-7415-4392-AD0E-ECF4791178FF}" type="presOf" srcId="{EBFCBD03-F53A-4D3C-BB22-1043AF6B0B70}" destId="{831E4A72-CA37-4C1B-89C5-0058D1B7E776}" srcOrd="0" destOrd="0" presId="urn:microsoft.com/office/officeart/2005/8/layout/vProcess5"/>
    <dgm:cxn modelId="{662E386C-B3D1-42B3-B031-02A59B3BBAB4}" type="presOf" srcId="{2069E828-BE60-4054-8A5C-920A1308026C}" destId="{9BC6EE52-DD15-4C39-91D5-31D2B838D002}" srcOrd="0" destOrd="0" presId="urn:microsoft.com/office/officeart/2005/8/layout/vProcess5"/>
    <dgm:cxn modelId="{D5748CDE-9B2C-493C-9604-BB84C43D027A}" type="presOf" srcId="{A8960D1C-EEC6-4872-B4B5-6D0EE3AC951A}" destId="{71F93277-37DD-4A63-B435-A946A0AC09B4}" srcOrd="0" destOrd="0" presId="urn:microsoft.com/office/officeart/2005/8/layout/vProcess5"/>
    <dgm:cxn modelId="{CE59EF7F-ADAF-450C-97FB-C09D0C4B1E16}" type="presParOf" srcId="{4A61FC82-D5F4-4A72-807F-84EA64F44045}" destId="{B7B92DE6-0C27-40D6-AEDA-F5615EDC4DA9}" srcOrd="0" destOrd="0" presId="urn:microsoft.com/office/officeart/2005/8/layout/vProcess5"/>
    <dgm:cxn modelId="{E5855960-F7EF-4D41-B287-8A995943ECFC}" type="presParOf" srcId="{4A61FC82-D5F4-4A72-807F-84EA64F44045}" destId="{9BC6EE52-DD15-4C39-91D5-31D2B838D002}" srcOrd="1" destOrd="0" presId="urn:microsoft.com/office/officeart/2005/8/layout/vProcess5"/>
    <dgm:cxn modelId="{9F6BD373-F539-413A-9D0C-3D82E7B06CC8}" type="presParOf" srcId="{4A61FC82-D5F4-4A72-807F-84EA64F44045}" destId="{843EB5FB-F8B8-44FC-8824-A36A4FAD4DDE}" srcOrd="2" destOrd="0" presId="urn:microsoft.com/office/officeart/2005/8/layout/vProcess5"/>
    <dgm:cxn modelId="{C9C1E3D2-2EFD-45EC-BB6C-2C9F5585C25E}" type="presParOf" srcId="{4A61FC82-D5F4-4A72-807F-84EA64F44045}" destId="{E415ADD0-FFC6-4332-8911-C24ADD14B1FC}" srcOrd="3" destOrd="0" presId="urn:microsoft.com/office/officeart/2005/8/layout/vProcess5"/>
    <dgm:cxn modelId="{B4A9082D-A7D7-4802-9D3C-AC492742DA9D}" type="presParOf" srcId="{4A61FC82-D5F4-4A72-807F-84EA64F44045}" destId="{589768DD-A453-4CB8-B003-F2E1B3C01BFF}" srcOrd="4" destOrd="0" presId="urn:microsoft.com/office/officeart/2005/8/layout/vProcess5"/>
    <dgm:cxn modelId="{A367DD65-3266-44E8-BA56-4754A13253DC}" type="presParOf" srcId="{4A61FC82-D5F4-4A72-807F-84EA64F44045}" destId="{831E4A72-CA37-4C1B-89C5-0058D1B7E776}" srcOrd="5" destOrd="0" presId="urn:microsoft.com/office/officeart/2005/8/layout/vProcess5"/>
    <dgm:cxn modelId="{F037813F-A767-47A8-B2A7-1651C3E97312}" type="presParOf" srcId="{4A61FC82-D5F4-4A72-807F-84EA64F44045}" destId="{71F93277-37DD-4A63-B435-A946A0AC09B4}" srcOrd="6" destOrd="0" presId="urn:microsoft.com/office/officeart/2005/8/layout/vProcess5"/>
    <dgm:cxn modelId="{7FED032B-CA5F-4A23-93C7-B76365203D11}" type="presParOf" srcId="{4A61FC82-D5F4-4A72-807F-84EA64F44045}" destId="{690D461A-F63E-433D-BA3B-ECA8D3DAF925}" srcOrd="7" destOrd="0" presId="urn:microsoft.com/office/officeart/2005/8/layout/vProcess5"/>
    <dgm:cxn modelId="{3389EB0D-5DC6-4876-9774-C7FD8ACCE02B}" type="presParOf" srcId="{4A61FC82-D5F4-4A72-807F-84EA64F44045}" destId="{AC7207CA-D603-46D0-A8FE-2AF5D489C538}" srcOrd="8" destOrd="0" presId="urn:microsoft.com/office/officeart/2005/8/layout/vProcess5"/>
    <dgm:cxn modelId="{5238C123-9782-42D8-89F6-3469EA87936B}" type="presParOf" srcId="{4A61FC82-D5F4-4A72-807F-84EA64F44045}" destId="{ABB49342-E40F-4ED1-99D3-C472E733DFD2}" srcOrd="9" destOrd="0" presId="urn:microsoft.com/office/officeart/2005/8/layout/vProcess5"/>
    <dgm:cxn modelId="{263FDA6E-36E4-4439-AC98-EE894ADFC95A}" type="presParOf" srcId="{4A61FC82-D5F4-4A72-807F-84EA64F44045}" destId="{717F3914-C279-4424-A682-8CF4BBDB3D74}" srcOrd="10" destOrd="0" presId="urn:microsoft.com/office/officeart/2005/8/layout/vProcess5"/>
    <dgm:cxn modelId="{535C80B4-7693-4173-9E23-A336E037C877}" type="presParOf" srcId="{4A61FC82-D5F4-4A72-807F-84EA64F44045}" destId="{F024A354-3E0A-4181-AE4E-7F248A66A6D6}" srcOrd="11" destOrd="0" presId="urn:microsoft.com/office/officeart/2005/8/layout/vProcess5"/>
    <dgm:cxn modelId="{3CFC72A9-9C67-44B2-A157-1AC7B37C9452}" type="presParOf" srcId="{4A61FC82-D5F4-4A72-807F-84EA64F44045}" destId="{1FBB3498-3456-4F36-9457-61096BE8AE9B}" srcOrd="12" destOrd="0" presId="urn:microsoft.com/office/officeart/2005/8/layout/vProcess5"/>
    <dgm:cxn modelId="{04AB8890-53EF-4794-B28E-8621CEEF12DF}" type="presParOf" srcId="{4A61FC82-D5F4-4A72-807F-84EA64F44045}" destId="{7DA33014-E246-4914-BD5D-F1848F3889BC}" srcOrd="13" destOrd="0" presId="urn:microsoft.com/office/officeart/2005/8/layout/vProcess5"/>
    <dgm:cxn modelId="{3ECCB747-4A26-4757-98B1-37D879783589}" type="presParOf" srcId="{4A61FC82-D5F4-4A72-807F-84EA64F44045}" destId="{D0705335-0092-4470-B666-B55FB9F1904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0E72DD-1C96-4CAE-8681-482183BCD25B}" type="doc">
      <dgm:prSet loTypeId="urn:microsoft.com/office/officeart/2005/8/layout/radial6" loCatId="relationship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096D5F-2B93-4A54-A5A1-FA2E28BF676C}">
      <dgm:prSet phldrT="[Text]"/>
      <dgm:spPr/>
      <dgm:t>
        <a:bodyPr/>
        <a:lstStyle/>
        <a:p>
          <a:r>
            <a:rPr lang="en-US" dirty="0" smtClean="0"/>
            <a:t>Class loader</a:t>
          </a:r>
          <a:endParaRPr lang="en-US" dirty="0"/>
        </a:p>
      </dgm:t>
    </dgm:pt>
    <dgm:pt modelId="{3B5B696A-91FD-453F-9EEE-F79A62DA6F34}" type="parTrans" cxnId="{C77B8187-99BB-48D5-BF16-0D0D980C78ED}">
      <dgm:prSet/>
      <dgm:spPr/>
      <dgm:t>
        <a:bodyPr/>
        <a:lstStyle/>
        <a:p>
          <a:endParaRPr lang="en-US"/>
        </a:p>
      </dgm:t>
    </dgm:pt>
    <dgm:pt modelId="{B9168428-105D-44E2-BBDF-C2EC1738BF81}" type="sibTrans" cxnId="{C77B8187-99BB-48D5-BF16-0D0D980C78ED}">
      <dgm:prSet/>
      <dgm:spPr/>
      <dgm:t>
        <a:bodyPr/>
        <a:lstStyle/>
        <a:p>
          <a:endParaRPr lang="en-US"/>
        </a:p>
      </dgm:t>
    </dgm:pt>
    <dgm:pt modelId="{BE391E94-A04B-4FE6-AD59-1F8B97A3DDAF}">
      <dgm:prSet phldrT="[Text]"/>
      <dgm:spPr/>
      <dgm:t>
        <a:bodyPr/>
        <a:lstStyle/>
        <a:p>
          <a:r>
            <a:rPr lang="en-US" dirty="0" smtClean="0"/>
            <a:t>Bytecode verifier</a:t>
          </a:r>
          <a:endParaRPr lang="en-US" dirty="0"/>
        </a:p>
      </dgm:t>
    </dgm:pt>
    <dgm:pt modelId="{B096A527-43B1-4C08-A837-444A5B06A24F}" type="parTrans" cxnId="{F311FE91-4203-4CFF-9C52-844190C1A619}">
      <dgm:prSet/>
      <dgm:spPr/>
      <dgm:t>
        <a:bodyPr/>
        <a:lstStyle/>
        <a:p>
          <a:endParaRPr lang="en-US"/>
        </a:p>
      </dgm:t>
    </dgm:pt>
    <dgm:pt modelId="{45607A21-A68E-4CB6-A50E-3B293702ADF7}" type="sibTrans" cxnId="{F311FE91-4203-4CFF-9C52-844190C1A619}">
      <dgm:prSet/>
      <dgm:spPr/>
      <dgm:t>
        <a:bodyPr/>
        <a:lstStyle/>
        <a:p>
          <a:endParaRPr lang="en-US"/>
        </a:p>
      </dgm:t>
    </dgm:pt>
    <dgm:pt modelId="{13F2857E-A2B4-491B-9B8F-36D41F4CC078}">
      <dgm:prSet phldrT="[Text]"/>
      <dgm:spPr/>
      <dgm:t>
        <a:bodyPr/>
        <a:lstStyle/>
        <a:p>
          <a:r>
            <a:rPr lang="en-US" dirty="0" smtClean="0"/>
            <a:t>Interpreter</a:t>
          </a:r>
          <a:endParaRPr lang="en-US" dirty="0"/>
        </a:p>
      </dgm:t>
    </dgm:pt>
    <dgm:pt modelId="{7542AD7F-93AD-4E90-863D-13C3E94A5F40}" type="parTrans" cxnId="{291FF6F2-F532-4FB6-8AF3-90278A368D54}">
      <dgm:prSet/>
      <dgm:spPr/>
      <dgm:t>
        <a:bodyPr/>
        <a:lstStyle/>
        <a:p>
          <a:endParaRPr lang="en-US"/>
        </a:p>
      </dgm:t>
    </dgm:pt>
    <dgm:pt modelId="{6C59E4C2-883F-4B6D-B8E6-FDD883D773DF}" type="sibTrans" cxnId="{291FF6F2-F532-4FB6-8AF3-90278A368D54}">
      <dgm:prSet/>
      <dgm:spPr/>
      <dgm:t>
        <a:bodyPr/>
        <a:lstStyle/>
        <a:p>
          <a:endParaRPr lang="en-US"/>
        </a:p>
      </dgm:t>
    </dgm:pt>
    <dgm:pt modelId="{A6C2BEFB-F051-4474-9570-A70DDED75D64}">
      <dgm:prSet phldrT="[Text]"/>
      <dgm:spPr/>
      <dgm:t>
        <a:bodyPr/>
        <a:lstStyle/>
        <a:p>
          <a:pPr algn="ctr"/>
          <a:r>
            <a:rPr lang="en-US" dirty="0" smtClean="0"/>
            <a:t>Thread scheduler</a:t>
          </a:r>
        </a:p>
      </dgm:t>
    </dgm:pt>
    <dgm:pt modelId="{21F42962-8461-430C-BEF1-39641A9C3601}" type="parTrans" cxnId="{EA5E87A5-D0E1-49C5-87E1-AF93CF24F2C7}">
      <dgm:prSet/>
      <dgm:spPr/>
      <dgm:t>
        <a:bodyPr/>
        <a:lstStyle/>
        <a:p>
          <a:endParaRPr lang="en-US"/>
        </a:p>
      </dgm:t>
    </dgm:pt>
    <dgm:pt modelId="{CF7D5E27-7298-4D16-9D29-F2CEF91D8199}" type="sibTrans" cxnId="{EA5E87A5-D0E1-49C5-87E1-AF93CF24F2C7}">
      <dgm:prSet/>
      <dgm:spPr/>
      <dgm:t>
        <a:bodyPr/>
        <a:lstStyle/>
        <a:p>
          <a:endParaRPr lang="en-US"/>
        </a:p>
      </dgm:t>
    </dgm:pt>
    <dgm:pt modelId="{0429EB47-90A4-403A-8021-1B024F406DC7}">
      <dgm:prSet phldrT="[Text]"/>
      <dgm:spPr/>
      <dgm:t>
        <a:bodyPr/>
        <a:lstStyle/>
        <a:p>
          <a:r>
            <a:rPr lang="en-US" dirty="0" smtClean="0"/>
            <a:t>Garbage Collector</a:t>
          </a:r>
        </a:p>
      </dgm:t>
    </dgm:pt>
    <dgm:pt modelId="{EFDC3684-5C99-48F6-A261-4B21929019A5}" type="parTrans" cxnId="{F4770505-396B-4A5A-A31E-220B11CCD3A5}">
      <dgm:prSet/>
      <dgm:spPr/>
      <dgm:t>
        <a:bodyPr/>
        <a:lstStyle/>
        <a:p>
          <a:endParaRPr lang="en-US"/>
        </a:p>
      </dgm:t>
    </dgm:pt>
    <dgm:pt modelId="{ACAFDC1D-6821-474F-9623-64FC064BC49E}" type="sibTrans" cxnId="{F4770505-396B-4A5A-A31E-220B11CCD3A5}">
      <dgm:prSet/>
      <dgm:spPr/>
      <dgm:t>
        <a:bodyPr/>
        <a:lstStyle/>
        <a:p>
          <a:endParaRPr lang="en-US"/>
        </a:p>
      </dgm:t>
    </dgm:pt>
    <dgm:pt modelId="{4EE5D4D1-E9D8-4DC1-A7E6-9F5F5500D18F}">
      <dgm:prSet phldrT="[Text]"/>
      <dgm:spPr/>
      <dgm:t>
        <a:bodyPr/>
        <a:lstStyle/>
        <a:p>
          <a:pPr algn="ctr"/>
          <a:r>
            <a:rPr lang="en-US" dirty="0" smtClean="0"/>
            <a:t>Compiler</a:t>
          </a:r>
        </a:p>
      </dgm:t>
    </dgm:pt>
    <dgm:pt modelId="{7E22729D-5CBF-4E58-9106-3D4F4B0F1BAD}" type="parTrans" cxnId="{6BF26B5E-2BAD-4BAC-99E3-0167C8C71360}">
      <dgm:prSet/>
      <dgm:spPr/>
      <dgm:t>
        <a:bodyPr/>
        <a:lstStyle/>
        <a:p>
          <a:endParaRPr lang="en-US"/>
        </a:p>
      </dgm:t>
    </dgm:pt>
    <dgm:pt modelId="{86BBE92F-939D-465A-9D7C-422D2F8B9B42}" type="sibTrans" cxnId="{6BF26B5E-2BAD-4BAC-99E3-0167C8C71360}">
      <dgm:prSet/>
      <dgm:spPr/>
      <dgm:t>
        <a:bodyPr/>
        <a:lstStyle/>
        <a:p>
          <a:endParaRPr lang="en-US"/>
        </a:p>
      </dgm:t>
    </dgm:pt>
    <dgm:pt modelId="{3A7FF82D-8597-4ED5-B993-25DFC542C873}">
      <dgm:prSet phldrT="[Text]"/>
      <dgm:spPr/>
      <dgm:t>
        <a:bodyPr/>
        <a:lstStyle/>
        <a:p>
          <a:r>
            <a:rPr lang="en-US" dirty="0" smtClean="0"/>
            <a:t>JVM</a:t>
          </a:r>
          <a:endParaRPr lang="en-US" dirty="0"/>
        </a:p>
      </dgm:t>
    </dgm:pt>
    <dgm:pt modelId="{DB259CA6-90D1-4FB7-B2D6-8D472760A4DC}" type="parTrans" cxnId="{7E65B542-82AB-4064-AECD-D47127346AE1}">
      <dgm:prSet/>
      <dgm:spPr/>
      <dgm:t>
        <a:bodyPr/>
        <a:lstStyle/>
        <a:p>
          <a:endParaRPr lang="en-US"/>
        </a:p>
      </dgm:t>
    </dgm:pt>
    <dgm:pt modelId="{1C6E2228-7AED-484F-A9AE-89F546512870}" type="sibTrans" cxnId="{7E65B542-82AB-4064-AECD-D47127346AE1}">
      <dgm:prSet/>
      <dgm:spPr/>
      <dgm:t>
        <a:bodyPr/>
        <a:lstStyle/>
        <a:p>
          <a:endParaRPr lang="en-US"/>
        </a:p>
      </dgm:t>
    </dgm:pt>
    <dgm:pt modelId="{1DECAF51-42F7-4600-8243-43DE9126B963}" type="pres">
      <dgm:prSet presAssocID="{7B0E72DD-1C96-4CAE-8681-482183BCD25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560B77-25D0-4634-B435-7F5147BD2EE1}" type="pres">
      <dgm:prSet presAssocID="{3A7FF82D-8597-4ED5-B993-25DFC542C873}" presName="centerShape" presStyleLbl="node0" presStyleIdx="0" presStyleCnt="1"/>
      <dgm:spPr/>
      <dgm:t>
        <a:bodyPr/>
        <a:lstStyle/>
        <a:p>
          <a:endParaRPr lang="en-US"/>
        </a:p>
      </dgm:t>
    </dgm:pt>
    <dgm:pt modelId="{69AD3AC8-B356-4962-A129-6E85BDC0350F}" type="pres">
      <dgm:prSet presAssocID="{BD096D5F-2B93-4A54-A5A1-FA2E28BF676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42D7A-9BE2-4326-819B-C205BAA54587}" type="pres">
      <dgm:prSet presAssocID="{BD096D5F-2B93-4A54-A5A1-FA2E28BF676C}" presName="dummy" presStyleCnt="0"/>
      <dgm:spPr/>
    </dgm:pt>
    <dgm:pt modelId="{960ACE02-B41B-4C68-B01A-F6D7B8DC4C52}" type="pres">
      <dgm:prSet presAssocID="{B9168428-105D-44E2-BBDF-C2EC1738BF8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A7670C91-E3E8-480B-B12F-118EAE52C23C}" type="pres">
      <dgm:prSet presAssocID="{BE391E94-A04B-4FE6-AD59-1F8B97A3DDA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8116A-241E-4200-9E28-05148755B6EB}" type="pres">
      <dgm:prSet presAssocID="{BE391E94-A04B-4FE6-AD59-1F8B97A3DDAF}" presName="dummy" presStyleCnt="0"/>
      <dgm:spPr/>
    </dgm:pt>
    <dgm:pt modelId="{E8939F45-0AC7-446A-9FDE-4CC2370410F5}" type="pres">
      <dgm:prSet presAssocID="{45607A21-A68E-4CB6-A50E-3B293702ADF7}" presName="sibTrans" presStyleLbl="sibTrans2D1" presStyleIdx="1" presStyleCnt="6"/>
      <dgm:spPr/>
      <dgm:t>
        <a:bodyPr/>
        <a:lstStyle/>
        <a:p>
          <a:endParaRPr lang="en-US"/>
        </a:p>
      </dgm:t>
    </dgm:pt>
    <dgm:pt modelId="{8EDC2B64-28F1-4573-8ACC-71F62A063AD4}" type="pres">
      <dgm:prSet presAssocID="{13F2857E-A2B4-491B-9B8F-36D41F4CC07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2B5FB-2D17-43C6-97E0-81D931E731EA}" type="pres">
      <dgm:prSet presAssocID="{13F2857E-A2B4-491B-9B8F-36D41F4CC078}" presName="dummy" presStyleCnt="0"/>
      <dgm:spPr/>
    </dgm:pt>
    <dgm:pt modelId="{654251EA-5601-4A63-861A-37AF072747FA}" type="pres">
      <dgm:prSet presAssocID="{6C59E4C2-883F-4B6D-B8E6-FDD883D773DF}" presName="sibTrans" presStyleLbl="sibTrans2D1" presStyleIdx="2" presStyleCnt="6"/>
      <dgm:spPr/>
      <dgm:t>
        <a:bodyPr/>
        <a:lstStyle/>
        <a:p>
          <a:endParaRPr lang="en-US"/>
        </a:p>
      </dgm:t>
    </dgm:pt>
    <dgm:pt modelId="{DE654DE2-B16D-4DC3-9132-DDAB8BA52795}" type="pres">
      <dgm:prSet presAssocID="{0429EB47-90A4-403A-8021-1B024F406DC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C5740-1C92-4C70-92CB-D0E3D6BA6C8F}" type="pres">
      <dgm:prSet presAssocID="{0429EB47-90A4-403A-8021-1B024F406DC7}" presName="dummy" presStyleCnt="0"/>
      <dgm:spPr/>
    </dgm:pt>
    <dgm:pt modelId="{A1ED5AD5-B556-4E78-995F-E344DA686AF8}" type="pres">
      <dgm:prSet presAssocID="{ACAFDC1D-6821-474F-9623-64FC064BC49E}" presName="sibTrans" presStyleLbl="sibTrans2D1" presStyleIdx="3" presStyleCnt="6"/>
      <dgm:spPr/>
      <dgm:t>
        <a:bodyPr/>
        <a:lstStyle/>
        <a:p>
          <a:endParaRPr lang="en-US"/>
        </a:p>
      </dgm:t>
    </dgm:pt>
    <dgm:pt modelId="{DDEFF757-3D00-4F56-85E0-6195CDEC1913}" type="pres">
      <dgm:prSet presAssocID="{A6C2BEFB-F051-4474-9570-A70DDED75D6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98946C-6FB1-4B97-A6E6-BC85108E4056}" type="pres">
      <dgm:prSet presAssocID="{A6C2BEFB-F051-4474-9570-A70DDED75D64}" presName="dummy" presStyleCnt="0"/>
      <dgm:spPr/>
    </dgm:pt>
    <dgm:pt modelId="{3D741C12-E87D-46D2-B02D-F49208426D20}" type="pres">
      <dgm:prSet presAssocID="{CF7D5E27-7298-4D16-9D29-F2CEF91D8199}" presName="sibTrans" presStyleLbl="sibTrans2D1" presStyleIdx="4" presStyleCnt="6"/>
      <dgm:spPr/>
      <dgm:t>
        <a:bodyPr/>
        <a:lstStyle/>
        <a:p>
          <a:endParaRPr lang="en-US"/>
        </a:p>
      </dgm:t>
    </dgm:pt>
    <dgm:pt modelId="{BFD0E708-5543-419C-AE78-D529107CCE8E}" type="pres">
      <dgm:prSet presAssocID="{4EE5D4D1-E9D8-4DC1-A7E6-9F5F5500D18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5B68F-7B28-4E5B-B3B4-1227E6B423DE}" type="pres">
      <dgm:prSet presAssocID="{4EE5D4D1-E9D8-4DC1-A7E6-9F5F5500D18F}" presName="dummy" presStyleCnt="0"/>
      <dgm:spPr/>
    </dgm:pt>
    <dgm:pt modelId="{B012092F-612A-4266-BEFD-2DEAD34585AC}" type="pres">
      <dgm:prSet presAssocID="{86BBE92F-939D-465A-9D7C-422D2F8B9B42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8FCFBECE-EB7F-4F48-8258-F8A71364B67A}" type="presOf" srcId="{CF7D5E27-7298-4D16-9D29-F2CEF91D8199}" destId="{3D741C12-E87D-46D2-B02D-F49208426D20}" srcOrd="0" destOrd="0" presId="urn:microsoft.com/office/officeart/2005/8/layout/radial6"/>
    <dgm:cxn modelId="{F311FE91-4203-4CFF-9C52-844190C1A619}" srcId="{3A7FF82D-8597-4ED5-B993-25DFC542C873}" destId="{BE391E94-A04B-4FE6-AD59-1F8B97A3DDAF}" srcOrd="1" destOrd="0" parTransId="{B096A527-43B1-4C08-A837-444A5B06A24F}" sibTransId="{45607A21-A68E-4CB6-A50E-3B293702ADF7}"/>
    <dgm:cxn modelId="{009BD4E6-7322-4BA7-9782-A15873CDA4E9}" type="presOf" srcId="{4EE5D4D1-E9D8-4DC1-A7E6-9F5F5500D18F}" destId="{BFD0E708-5543-419C-AE78-D529107CCE8E}" srcOrd="0" destOrd="0" presId="urn:microsoft.com/office/officeart/2005/8/layout/radial6"/>
    <dgm:cxn modelId="{291FF6F2-F532-4FB6-8AF3-90278A368D54}" srcId="{3A7FF82D-8597-4ED5-B993-25DFC542C873}" destId="{13F2857E-A2B4-491B-9B8F-36D41F4CC078}" srcOrd="2" destOrd="0" parTransId="{7542AD7F-93AD-4E90-863D-13C3E94A5F40}" sibTransId="{6C59E4C2-883F-4B6D-B8E6-FDD883D773DF}"/>
    <dgm:cxn modelId="{EA5E87A5-D0E1-49C5-87E1-AF93CF24F2C7}" srcId="{3A7FF82D-8597-4ED5-B993-25DFC542C873}" destId="{A6C2BEFB-F051-4474-9570-A70DDED75D64}" srcOrd="4" destOrd="0" parTransId="{21F42962-8461-430C-BEF1-39641A9C3601}" sibTransId="{CF7D5E27-7298-4D16-9D29-F2CEF91D8199}"/>
    <dgm:cxn modelId="{1A2DCBF5-EAE4-4734-81BA-6D7D3EEC6B12}" type="presOf" srcId="{3A7FF82D-8597-4ED5-B993-25DFC542C873}" destId="{0A560B77-25D0-4634-B435-7F5147BD2EE1}" srcOrd="0" destOrd="0" presId="urn:microsoft.com/office/officeart/2005/8/layout/radial6"/>
    <dgm:cxn modelId="{FC236646-5459-4D4C-91EB-84C6BF40AE6A}" type="presOf" srcId="{45607A21-A68E-4CB6-A50E-3B293702ADF7}" destId="{E8939F45-0AC7-446A-9FDE-4CC2370410F5}" srcOrd="0" destOrd="0" presId="urn:microsoft.com/office/officeart/2005/8/layout/radial6"/>
    <dgm:cxn modelId="{2471468E-BBB7-4C48-85B5-92A8DDCA1CEF}" type="presOf" srcId="{B9168428-105D-44E2-BBDF-C2EC1738BF81}" destId="{960ACE02-B41B-4C68-B01A-F6D7B8DC4C52}" srcOrd="0" destOrd="0" presId="urn:microsoft.com/office/officeart/2005/8/layout/radial6"/>
    <dgm:cxn modelId="{A57B10F7-D746-4C23-A0C8-3EB9EC311A80}" type="presOf" srcId="{BD096D5F-2B93-4A54-A5A1-FA2E28BF676C}" destId="{69AD3AC8-B356-4962-A129-6E85BDC0350F}" srcOrd="0" destOrd="0" presId="urn:microsoft.com/office/officeart/2005/8/layout/radial6"/>
    <dgm:cxn modelId="{C77B8187-99BB-48D5-BF16-0D0D980C78ED}" srcId="{3A7FF82D-8597-4ED5-B993-25DFC542C873}" destId="{BD096D5F-2B93-4A54-A5A1-FA2E28BF676C}" srcOrd="0" destOrd="0" parTransId="{3B5B696A-91FD-453F-9EEE-F79A62DA6F34}" sibTransId="{B9168428-105D-44E2-BBDF-C2EC1738BF81}"/>
    <dgm:cxn modelId="{3042F1CC-654A-4913-9968-C48CE77E0843}" type="presOf" srcId="{0429EB47-90A4-403A-8021-1B024F406DC7}" destId="{DE654DE2-B16D-4DC3-9132-DDAB8BA52795}" srcOrd="0" destOrd="0" presId="urn:microsoft.com/office/officeart/2005/8/layout/radial6"/>
    <dgm:cxn modelId="{2442C18D-EE6A-419F-94D7-C61DF2EC8165}" type="presOf" srcId="{86BBE92F-939D-465A-9D7C-422D2F8B9B42}" destId="{B012092F-612A-4266-BEFD-2DEAD34585AC}" srcOrd="0" destOrd="0" presId="urn:microsoft.com/office/officeart/2005/8/layout/radial6"/>
    <dgm:cxn modelId="{45C8C976-ED1B-406F-959E-32DF1BDF18F7}" type="presOf" srcId="{13F2857E-A2B4-491B-9B8F-36D41F4CC078}" destId="{8EDC2B64-28F1-4573-8ACC-71F62A063AD4}" srcOrd="0" destOrd="0" presId="urn:microsoft.com/office/officeart/2005/8/layout/radial6"/>
    <dgm:cxn modelId="{6BF26B5E-2BAD-4BAC-99E3-0167C8C71360}" srcId="{3A7FF82D-8597-4ED5-B993-25DFC542C873}" destId="{4EE5D4D1-E9D8-4DC1-A7E6-9F5F5500D18F}" srcOrd="5" destOrd="0" parTransId="{7E22729D-5CBF-4E58-9106-3D4F4B0F1BAD}" sibTransId="{86BBE92F-939D-465A-9D7C-422D2F8B9B42}"/>
    <dgm:cxn modelId="{4622F859-BF19-47AD-8248-C64A976C1D34}" type="presOf" srcId="{A6C2BEFB-F051-4474-9570-A70DDED75D64}" destId="{DDEFF757-3D00-4F56-85E0-6195CDEC1913}" srcOrd="0" destOrd="0" presId="urn:microsoft.com/office/officeart/2005/8/layout/radial6"/>
    <dgm:cxn modelId="{4AC06ADD-067D-4C1F-8D8E-38CC520AA9AE}" type="presOf" srcId="{ACAFDC1D-6821-474F-9623-64FC064BC49E}" destId="{A1ED5AD5-B556-4E78-995F-E344DA686AF8}" srcOrd="0" destOrd="0" presId="urn:microsoft.com/office/officeart/2005/8/layout/radial6"/>
    <dgm:cxn modelId="{7E65B542-82AB-4064-AECD-D47127346AE1}" srcId="{7B0E72DD-1C96-4CAE-8681-482183BCD25B}" destId="{3A7FF82D-8597-4ED5-B993-25DFC542C873}" srcOrd="0" destOrd="0" parTransId="{DB259CA6-90D1-4FB7-B2D6-8D472760A4DC}" sibTransId="{1C6E2228-7AED-484F-A9AE-89F546512870}"/>
    <dgm:cxn modelId="{B6C07766-2652-4944-8850-0851C45C6465}" type="presOf" srcId="{7B0E72DD-1C96-4CAE-8681-482183BCD25B}" destId="{1DECAF51-42F7-4600-8243-43DE9126B963}" srcOrd="0" destOrd="0" presId="urn:microsoft.com/office/officeart/2005/8/layout/radial6"/>
    <dgm:cxn modelId="{47982E32-92C3-4E3E-B76C-D501E1E7FDE7}" type="presOf" srcId="{6C59E4C2-883F-4B6D-B8E6-FDD883D773DF}" destId="{654251EA-5601-4A63-861A-37AF072747FA}" srcOrd="0" destOrd="0" presId="urn:microsoft.com/office/officeart/2005/8/layout/radial6"/>
    <dgm:cxn modelId="{CA2E653F-8F89-4F6E-91BF-159052E16911}" type="presOf" srcId="{BE391E94-A04B-4FE6-AD59-1F8B97A3DDAF}" destId="{A7670C91-E3E8-480B-B12F-118EAE52C23C}" srcOrd="0" destOrd="0" presId="urn:microsoft.com/office/officeart/2005/8/layout/radial6"/>
    <dgm:cxn modelId="{F4770505-396B-4A5A-A31E-220B11CCD3A5}" srcId="{3A7FF82D-8597-4ED5-B993-25DFC542C873}" destId="{0429EB47-90A4-403A-8021-1B024F406DC7}" srcOrd="3" destOrd="0" parTransId="{EFDC3684-5C99-48F6-A261-4B21929019A5}" sibTransId="{ACAFDC1D-6821-474F-9623-64FC064BC49E}"/>
    <dgm:cxn modelId="{04FA9EBE-7438-4840-B394-BB6DBF457508}" type="presParOf" srcId="{1DECAF51-42F7-4600-8243-43DE9126B963}" destId="{0A560B77-25D0-4634-B435-7F5147BD2EE1}" srcOrd="0" destOrd="0" presId="urn:microsoft.com/office/officeart/2005/8/layout/radial6"/>
    <dgm:cxn modelId="{5216E176-FC58-4F68-BE02-74DBAF9643F2}" type="presParOf" srcId="{1DECAF51-42F7-4600-8243-43DE9126B963}" destId="{69AD3AC8-B356-4962-A129-6E85BDC0350F}" srcOrd="1" destOrd="0" presId="urn:microsoft.com/office/officeart/2005/8/layout/radial6"/>
    <dgm:cxn modelId="{8A0EA45B-C395-4BFD-896C-229CA1FDF84C}" type="presParOf" srcId="{1DECAF51-42F7-4600-8243-43DE9126B963}" destId="{65C42D7A-9BE2-4326-819B-C205BAA54587}" srcOrd="2" destOrd="0" presId="urn:microsoft.com/office/officeart/2005/8/layout/radial6"/>
    <dgm:cxn modelId="{CE915526-25CB-437B-8BF4-4CFD2F5BF98A}" type="presParOf" srcId="{1DECAF51-42F7-4600-8243-43DE9126B963}" destId="{960ACE02-B41B-4C68-B01A-F6D7B8DC4C52}" srcOrd="3" destOrd="0" presId="urn:microsoft.com/office/officeart/2005/8/layout/radial6"/>
    <dgm:cxn modelId="{6A57D6CB-6CEF-47ED-95B9-C0332DB0E3CF}" type="presParOf" srcId="{1DECAF51-42F7-4600-8243-43DE9126B963}" destId="{A7670C91-E3E8-480B-B12F-118EAE52C23C}" srcOrd="4" destOrd="0" presId="urn:microsoft.com/office/officeart/2005/8/layout/radial6"/>
    <dgm:cxn modelId="{99ED544A-DC5F-4FD1-989D-4F658EB3CFF7}" type="presParOf" srcId="{1DECAF51-42F7-4600-8243-43DE9126B963}" destId="{2698116A-241E-4200-9E28-05148755B6EB}" srcOrd="5" destOrd="0" presId="urn:microsoft.com/office/officeart/2005/8/layout/radial6"/>
    <dgm:cxn modelId="{8E199FA3-D489-446C-B578-691062F77F6B}" type="presParOf" srcId="{1DECAF51-42F7-4600-8243-43DE9126B963}" destId="{E8939F45-0AC7-446A-9FDE-4CC2370410F5}" srcOrd="6" destOrd="0" presId="urn:microsoft.com/office/officeart/2005/8/layout/radial6"/>
    <dgm:cxn modelId="{5D87517B-032C-40AC-B4BC-CDC73428AD93}" type="presParOf" srcId="{1DECAF51-42F7-4600-8243-43DE9126B963}" destId="{8EDC2B64-28F1-4573-8ACC-71F62A063AD4}" srcOrd="7" destOrd="0" presId="urn:microsoft.com/office/officeart/2005/8/layout/radial6"/>
    <dgm:cxn modelId="{536A8E0C-9967-4803-8A82-D60378201C17}" type="presParOf" srcId="{1DECAF51-42F7-4600-8243-43DE9126B963}" destId="{F302B5FB-2D17-43C6-97E0-81D931E731EA}" srcOrd="8" destOrd="0" presId="urn:microsoft.com/office/officeart/2005/8/layout/radial6"/>
    <dgm:cxn modelId="{E898F1AD-60F4-4C32-9A06-F62E8405F4DC}" type="presParOf" srcId="{1DECAF51-42F7-4600-8243-43DE9126B963}" destId="{654251EA-5601-4A63-861A-37AF072747FA}" srcOrd="9" destOrd="0" presId="urn:microsoft.com/office/officeart/2005/8/layout/radial6"/>
    <dgm:cxn modelId="{79CFE47B-BC69-45B8-8815-9C0851FF1A15}" type="presParOf" srcId="{1DECAF51-42F7-4600-8243-43DE9126B963}" destId="{DE654DE2-B16D-4DC3-9132-DDAB8BA52795}" srcOrd="10" destOrd="0" presId="urn:microsoft.com/office/officeart/2005/8/layout/radial6"/>
    <dgm:cxn modelId="{105A4766-2127-4810-A657-526FBBA40BD9}" type="presParOf" srcId="{1DECAF51-42F7-4600-8243-43DE9126B963}" destId="{26FC5740-1C92-4C70-92CB-D0E3D6BA6C8F}" srcOrd="11" destOrd="0" presId="urn:microsoft.com/office/officeart/2005/8/layout/radial6"/>
    <dgm:cxn modelId="{D4A0EF42-B9DA-4881-B67B-524E1FA01667}" type="presParOf" srcId="{1DECAF51-42F7-4600-8243-43DE9126B963}" destId="{A1ED5AD5-B556-4E78-995F-E344DA686AF8}" srcOrd="12" destOrd="0" presId="urn:microsoft.com/office/officeart/2005/8/layout/radial6"/>
    <dgm:cxn modelId="{C8CFA395-47C7-4BBA-A7AF-0729E55D4E08}" type="presParOf" srcId="{1DECAF51-42F7-4600-8243-43DE9126B963}" destId="{DDEFF757-3D00-4F56-85E0-6195CDEC1913}" srcOrd="13" destOrd="0" presId="urn:microsoft.com/office/officeart/2005/8/layout/radial6"/>
    <dgm:cxn modelId="{2073E440-672E-4C29-A406-6B8FFF1C6EB1}" type="presParOf" srcId="{1DECAF51-42F7-4600-8243-43DE9126B963}" destId="{9298946C-6FB1-4B97-A6E6-BC85108E4056}" srcOrd="14" destOrd="0" presId="urn:microsoft.com/office/officeart/2005/8/layout/radial6"/>
    <dgm:cxn modelId="{30197B0F-A242-4DF8-BF0C-80B99A7CB25F}" type="presParOf" srcId="{1DECAF51-42F7-4600-8243-43DE9126B963}" destId="{3D741C12-E87D-46D2-B02D-F49208426D20}" srcOrd="15" destOrd="0" presId="urn:microsoft.com/office/officeart/2005/8/layout/radial6"/>
    <dgm:cxn modelId="{13ACDD67-89AE-4533-8B61-C09970D5074E}" type="presParOf" srcId="{1DECAF51-42F7-4600-8243-43DE9126B963}" destId="{BFD0E708-5543-419C-AE78-D529107CCE8E}" srcOrd="16" destOrd="0" presId="urn:microsoft.com/office/officeart/2005/8/layout/radial6"/>
    <dgm:cxn modelId="{030C9D2D-94A9-4E62-81E5-F931F491E275}" type="presParOf" srcId="{1DECAF51-42F7-4600-8243-43DE9126B963}" destId="{7AC5B68F-7B28-4E5B-B3B4-1227E6B423DE}" srcOrd="17" destOrd="0" presId="urn:microsoft.com/office/officeart/2005/8/layout/radial6"/>
    <dgm:cxn modelId="{7D4CC76A-223F-40DD-9C29-791334C01F67}" type="presParOf" srcId="{1DECAF51-42F7-4600-8243-43DE9126B963}" destId="{B012092F-612A-4266-BEFD-2DEAD34585AC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2CD8C0-9671-477B-A3F8-F1A1B62FCE8E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BA91EB6-8356-484B-A056-7CE51C021FB1}">
      <dgm:prSet phldrT="[Text]"/>
      <dgm:spPr/>
      <dgm:t>
        <a:bodyPr/>
        <a:lstStyle/>
        <a:p>
          <a:r>
            <a:rPr lang="en-US" dirty="0" smtClean="0"/>
            <a:t>High Level</a:t>
          </a:r>
          <a:endParaRPr lang="en-US" dirty="0"/>
        </a:p>
      </dgm:t>
    </dgm:pt>
    <dgm:pt modelId="{1015DE98-690A-4FE9-B23B-67BB7E347746}" type="parTrans" cxnId="{EF8DCB1B-EBA4-42AB-9C8C-1AA2AD9E2119}">
      <dgm:prSet/>
      <dgm:spPr/>
      <dgm:t>
        <a:bodyPr/>
        <a:lstStyle/>
        <a:p>
          <a:endParaRPr lang="en-US"/>
        </a:p>
      </dgm:t>
    </dgm:pt>
    <dgm:pt modelId="{7A2452FE-2DA7-4B00-8AA9-4B465D57BB4F}" type="sibTrans" cxnId="{EF8DCB1B-EBA4-42AB-9C8C-1AA2AD9E2119}">
      <dgm:prSet/>
      <dgm:spPr/>
      <dgm:t>
        <a:bodyPr/>
        <a:lstStyle/>
        <a:p>
          <a:endParaRPr lang="en-US"/>
        </a:p>
      </dgm:t>
    </dgm:pt>
    <dgm:pt modelId="{89D5E97E-0565-4889-9512-991E94B96399}">
      <dgm:prSet phldrT="[Text]" custT="1"/>
      <dgm:spPr/>
      <dgm:t>
        <a:bodyPr/>
        <a:lstStyle/>
        <a:p>
          <a:r>
            <a:rPr lang="en-US" sz="2000" dirty="0" smtClean="0"/>
            <a:t>Bytecode</a:t>
          </a:r>
          <a:endParaRPr lang="en-US" sz="2400" dirty="0"/>
        </a:p>
      </dgm:t>
    </dgm:pt>
    <dgm:pt modelId="{858D13E0-C0DA-46E6-8AA5-B7B28FC01241}" type="parTrans" cxnId="{A68D97F5-6C4F-4074-95E6-FA4F512FA33D}">
      <dgm:prSet/>
      <dgm:spPr/>
      <dgm:t>
        <a:bodyPr/>
        <a:lstStyle/>
        <a:p>
          <a:endParaRPr lang="en-US"/>
        </a:p>
      </dgm:t>
    </dgm:pt>
    <dgm:pt modelId="{F62FAACC-F9FE-47AC-9F13-7AD1294E31E6}" type="sibTrans" cxnId="{A68D97F5-6C4F-4074-95E6-FA4F512FA33D}">
      <dgm:prSet/>
      <dgm:spPr/>
      <dgm:t>
        <a:bodyPr/>
        <a:lstStyle/>
        <a:p>
          <a:endParaRPr lang="en-US"/>
        </a:p>
      </dgm:t>
    </dgm:pt>
    <dgm:pt modelId="{F0F0EE5B-4B60-4836-A27C-563738B3A26D}">
      <dgm:prSet phldrT="[Text]"/>
      <dgm:spPr/>
      <dgm:t>
        <a:bodyPr/>
        <a:lstStyle/>
        <a:p>
          <a:r>
            <a:rPr lang="en-US" dirty="0" smtClean="0"/>
            <a:t>Low Level</a:t>
          </a:r>
          <a:endParaRPr lang="en-US" dirty="0"/>
        </a:p>
      </dgm:t>
    </dgm:pt>
    <dgm:pt modelId="{7EB0AF41-98F4-409B-9CEC-CD32E2802B35}" type="parTrans" cxnId="{CFC6BA1E-5669-47DF-AD34-6D7720624969}">
      <dgm:prSet/>
      <dgm:spPr/>
      <dgm:t>
        <a:bodyPr/>
        <a:lstStyle/>
        <a:p>
          <a:endParaRPr lang="en-US"/>
        </a:p>
      </dgm:t>
    </dgm:pt>
    <dgm:pt modelId="{9B051174-C979-4348-A4A7-B1C05B446C94}" type="sibTrans" cxnId="{CFC6BA1E-5669-47DF-AD34-6D7720624969}">
      <dgm:prSet/>
      <dgm:spPr/>
      <dgm:t>
        <a:bodyPr/>
        <a:lstStyle/>
        <a:p>
          <a:endParaRPr lang="en-US"/>
        </a:p>
      </dgm:t>
    </dgm:pt>
    <dgm:pt modelId="{6E83E88A-6379-4C60-B538-A350547C19BF}">
      <dgm:prSet phldrT="[Text]" custT="1"/>
      <dgm:spPr/>
      <dgm:t>
        <a:bodyPr/>
        <a:lstStyle/>
        <a:p>
          <a:r>
            <a:rPr lang="en-US" sz="2000" dirty="0" smtClean="0"/>
            <a:t>Native Code</a:t>
          </a:r>
          <a:endParaRPr lang="en-US" sz="2000" dirty="0"/>
        </a:p>
      </dgm:t>
    </dgm:pt>
    <dgm:pt modelId="{9B315BA0-144F-444E-B727-B69EB2D10807}" type="parTrans" cxnId="{98D917D9-6856-4FB3-8103-DA6006BA95F5}">
      <dgm:prSet/>
      <dgm:spPr/>
      <dgm:t>
        <a:bodyPr/>
        <a:lstStyle/>
        <a:p>
          <a:endParaRPr lang="en-US"/>
        </a:p>
      </dgm:t>
    </dgm:pt>
    <dgm:pt modelId="{918DF544-7FB7-49FA-B6DE-AD7038C8736F}" type="sibTrans" cxnId="{98D917D9-6856-4FB3-8103-DA6006BA95F5}">
      <dgm:prSet/>
      <dgm:spPr/>
      <dgm:t>
        <a:bodyPr/>
        <a:lstStyle/>
        <a:p>
          <a:endParaRPr lang="en-US"/>
        </a:p>
      </dgm:t>
    </dgm:pt>
    <dgm:pt modelId="{5185E87D-5323-48ED-BB0C-AB967864471B}">
      <dgm:prSet phldrT="[Text]" custT="1"/>
      <dgm:spPr/>
      <dgm:t>
        <a:bodyPr/>
        <a:lstStyle/>
        <a:p>
          <a:r>
            <a:rPr lang="en-US" sz="2000" dirty="0" smtClean="0"/>
            <a:t>Java</a:t>
          </a:r>
          <a:endParaRPr lang="en-US" sz="2400" dirty="0"/>
        </a:p>
      </dgm:t>
    </dgm:pt>
    <dgm:pt modelId="{01DDA531-8368-4156-A283-0123675A349D}" type="parTrans" cxnId="{852C9041-6A93-4EBD-B9F0-C4ECE1C13AFE}">
      <dgm:prSet/>
      <dgm:spPr/>
      <dgm:t>
        <a:bodyPr/>
        <a:lstStyle/>
        <a:p>
          <a:endParaRPr lang="en-US"/>
        </a:p>
      </dgm:t>
    </dgm:pt>
    <dgm:pt modelId="{76665910-2E73-42B7-8627-5AA46E5DEF4B}" type="sibTrans" cxnId="{852C9041-6A93-4EBD-B9F0-C4ECE1C13AFE}">
      <dgm:prSet/>
      <dgm:spPr/>
      <dgm:t>
        <a:bodyPr/>
        <a:lstStyle/>
        <a:p>
          <a:endParaRPr lang="en-US"/>
        </a:p>
      </dgm:t>
    </dgm:pt>
    <dgm:pt modelId="{F022BCCE-6AEB-439D-8F6F-5EB8D38940B8}">
      <dgm:prSet phldrT="[Text]"/>
      <dgm:spPr/>
      <dgm:t>
        <a:bodyPr/>
        <a:lstStyle/>
        <a:p>
          <a:r>
            <a:rPr lang="en-US" dirty="0" smtClean="0"/>
            <a:t>Intermediate</a:t>
          </a:r>
          <a:endParaRPr lang="en-US" dirty="0"/>
        </a:p>
      </dgm:t>
    </dgm:pt>
    <dgm:pt modelId="{23830C12-6A0B-406D-899D-BED90CC789D8}" type="parTrans" cxnId="{21B6477C-87F1-4879-9DB4-D553F3BA290E}">
      <dgm:prSet/>
      <dgm:spPr/>
      <dgm:t>
        <a:bodyPr/>
        <a:lstStyle/>
        <a:p>
          <a:endParaRPr lang="en-US"/>
        </a:p>
      </dgm:t>
    </dgm:pt>
    <dgm:pt modelId="{A0AA4E6C-A7CC-4D4C-AAB6-E884E3CFEEE6}" type="sibTrans" cxnId="{21B6477C-87F1-4879-9DB4-D553F3BA290E}">
      <dgm:prSet/>
      <dgm:spPr/>
      <dgm:t>
        <a:bodyPr/>
        <a:lstStyle/>
        <a:p>
          <a:endParaRPr lang="en-US"/>
        </a:p>
      </dgm:t>
    </dgm:pt>
    <dgm:pt modelId="{D477E5AD-D084-434B-8683-846ABA8BF9A5}">
      <dgm:prSet phldrT="[Text]"/>
      <dgm:spPr/>
      <dgm:t>
        <a:bodyPr/>
        <a:lstStyle/>
        <a:p>
          <a:r>
            <a:rPr lang="en-US" sz="1900" dirty="0" smtClean="0"/>
            <a:t>myFile.java</a:t>
          </a:r>
          <a:endParaRPr lang="en-US" sz="1900" dirty="0"/>
        </a:p>
      </dgm:t>
    </dgm:pt>
    <dgm:pt modelId="{D659E51F-9B57-416B-982A-72E725D792E6}" type="parTrans" cxnId="{E7BCF438-5FB9-4BF8-B8CC-AF2E4E6D732C}">
      <dgm:prSet/>
      <dgm:spPr/>
      <dgm:t>
        <a:bodyPr/>
        <a:lstStyle/>
        <a:p>
          <a:endParaRPr lang="en-US"/>
        </a:p>
      </dgm:t>
    </dgm:pt>
    <dgm:pt modelId="{3AE14D39-E162-4EA2-A410-E6BFED7932C8}" type="sibTrans" cxnId="{E7BCF438-5FB9-4BF8-B8CC-AF2E4E6D732C}">
      <dgm:prSet/>
      <dgm:spPr/>
      <dgm:t>
        <a:bodyPr/>
        <a:lstStyle/>
        <a:p>
          <a:endParaRPr lang="en-US"/>
        </a:p>
      </dgm:t>
    </dgm:pt>
    <dgm:pt modelId="{4AB1BCA3-0629-414C-B9CD-68D66C237FCE}">
      <dgm:prSet phldrT="[Text]"/>
      <dgm:spPr/>
      <dgm:t>
        <a:bodyPr/>
        <a:lstStyle/>
        <a:p>
          <a:r>
            <a:rPr lang="en-US" sz="1900" dirty="0" err="1" smtClean="0"/>
            <a:t>myFile.class</a:t>
          </a:r>
          <a:endParaRPr lang="en-US" sz="1900" dirty="0"/>
        </a:p>
      </dgm:t>
    </dgm:pt>
    <dgm:pt modelId="{92355B83-CC1D-472C-8516-40713405CDD8}" type="parTrans" cxnId="{48E79FAB-5F21-4333-9466-2436E876D23A}">
      <dgm:prSet/>
      <dgm:spPr/>
      <dgm:t>
        <a:bodyPr/>
        <a:lstStyle/>
        <a:p>
          <a:endParaRPr lang="en-US"/>
        </a:p>
      </dgm:t>
    </dgm:pt>
    <dgm:pt modelId="{2FEEA947-68D6-4C84-93DC-F0004E24EB03}" type="sibTrans" cxnId="{48E79FAB-5F21-4333-9466-2436E876D23A}">
      <dgm:prSet/>
      <dgm:spPr/>
      <dgm:t>
        <a:bodyPr/>
        <a:lstStyle/>
        <a:p>
          <a:endParaRPr lang="en-US"/>
        </a:p>
      </dgm:t>
    </dgm:pt>
    <dgm:pt modelId="{BC7F2CFB-C1C1-49D8-8022-3A0893EB51BF}">
      <dgm:prSet phldrT="[Text]"/>
      <dgm:spPr/>
      <dgm:t>
        <a:bodyPr/>
        <a:lstStyle/>
        <a:p>
          <a:endParaRPr lang="en-US" sz="1900" dirty="0"/>
        </a:p>
      </dgm:t>
    </dgm:pt>
    <dgm:pt modelId="{FFA69054-877F-4074-972C-14555B6DF9E6}" type="parTrans" cxnId="{D6D71ED2-7714-4E2C-8646-C942737DA60C}">
      <dgm:prSet/>
      <dgm:spPr/>
      <dgm:t>
        <a:bodyPr/>
        <a:lstStyle/>
        <a:p>
          <a:endParaRPr lang="en-US"/>
        </a:p>
      </dgm:t>
    </dgm:pt>
    <dgm:pt modelId="{8C061014-2F3A-468A-B40E-376E7489BC6D}" type="sibTrans" cxnId="{D6D71ED2-7714-4E2C-8646-C942737DA60C}">
      <dgm:prSet/>
      <dgm:spPr/>
      <dgm:t>
        <a:bodyPr/>
        <a:lstStyle/>
        <a:p>
          <a:endParaRPr lang="en-US"/>
        </a:p>
      </dgm:t>
    </dgm:pt>
    <dgm:pt modelId="{2399DAEA-964C-4471-B918-D0F7B520E337}" type="pres">
      <dgm:prSet presAssocID="{8A2CD8C0-9671-477B-A3F8-F1A1B62FCE8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140D44-4972-4114-BC87-9428C2E9410A}" type="pres">
      <dgm:prSet presAssocID="{2BA91EB6-8356-484B-A056-7CE51C021FB1}" presName="compNode" presStyleCnt="0"/>
      <dgm:spPr/>
    </dgm:pt>
    <dgm:pt modelId="{5BE05C77-4109-4C28-8DDA-E4F3F83453E6}" type="pres">
      <dgm:prSet presAssocID="{2BA91EB6-8356-484B-A056-7CE51C021FB1}" presName="aNode" presStyleLbl="bgShp" presStyleIdx="0" presStyleCnt="3"/>
      <dgm:spPr/>
      <dgm:t>
        <a:bodyPr/>
        <a:lstStyle/>
        <a:p>
          <a:endParaRPr lang="en-US"/>
        </a:p>
      </dgm:t>
    </dgm:pt>
    <dgm:pt modelId="{A655F481-C16F-4B54-B458-17FD2F5BCFF3}" type="pres">
      <dgm:prSet presAssocID="{2BA91EB6-8356-484B-A056-7CE51C021FB1}" presName="textNode" presStyleLbl="bgShp" presStyleIdx="0" presStyleCnt="3"/>
      <dgm:spPr/>
      <dgm:t>
        <a:bodyPr/>
        <a:lstStyle/>
        <a:p>
          <a:endParaRPr lang="en-US"/>
        </a:p>
      </dgm:t>
    </dgm:pt>
    <dgm:pt modelId="{A1274A93-E5E4-4629-811D-F8DFDCEE8537}" type="pres">
      <dgm:prSet presAssocID="{2BA91EB6-8356-484B-A056-7CE51C021FB1}" presName="compChildNode" presStyleCnt="0"/>
      <dgm:spPr/>
    </dgm:pt>
    <dgm:pt modelId="{72B4D3C5-D236-4FC4-96BE-6D9E04B07E5A}" type="pres">
      <dgm:prSet presAssocID="{2BA91EB6-8356-484B-A056-7CE51C021FB1}" presName="theInnerList" presStyleCnt="0"/>
      <dgm:spPr/>
    </dgm:pt>
    <dgm:pt modelId="{E744A9D8-032B-46D5-B46F-DF1719332EF8}" type="pres">
      <dgm:prSet presAssocID="{5185E87D-5323-48ED-BB0C-AB967864471B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62FA9-882F-4C23-A0C4-E4AFEAB436CC}" type="pres">
      <dgm:prSet presAssocID="{2BA91EB6-8356-484B-A056-7CE51C021FB1}" presName="aSpace" presStyleCnt="0"/>
      <dgm:spPr/>
    </dgm:pt>
    <dgm:pt modelId="{1FA9A664-ABBD-4B84-8A40-7B065CF1D69F}" type="pres">
      <dgm:prSet presAssocID="{F022BCCE-6AEB-439D-8F6F-5EB8D38940B8}" presName="compNode" presStyleCnt="0"/>
      <dgm:spPr/>
    </dgm:pt>
    <dgm:pt modelId="{35A94619-1A6D-40E0-830C-492C47CA618F}" type="pres">
      <dgm:prSet presAssocID="{F022BCCE-6AEB-439D-8F6F-5EB8D38940B8}" presName="aNode" presStyleLbl="bgShp" presStyleIdx="1" presStyleCnt="3"/>
      <dgm:spPr/>
      <dgm:t>
        <a:bodyPr/>
        <a:lstStyle/>
        <a:p>
          <a:endParaRPr lang="en-US"/>
        </a:p>
      </dgm:t>
    </dgm:pt>
    <dgm:pt modelId="{51800EA7-1393-4A0F-A02A-3217EE80ACB5}" type="pres">
      <dgm:prSet presAssocID="{F022BCCE-6AEB-439D-8F6F-5EB8D38940B8}" presName="textNode" presStyleLbl="bgShp" presStyleIdx="1" presStyleCnt="3"/>
      <dgm:spPr/>
      <dgm:t>
        <a:bodyPr/>
        <a:lstStyle/>
        <a:p>
          <a:endParaRPr lang="en-US"/>
        </a:p>
      </dgm:t>
    </dgm:pt>
    <dgm:pt modelId="{E333BE10-47F3-443F-B49D-105F39A92BCE}" type="pres">
      <dgm:prSet presAssocID="{F022BCCE-6AEB-439D-8F6F-5EB8D38940B8}" presName="compChildNode" presStyleCnt="0"/>
      <dgm:spPr/>
    </dgm:pt>
    <dgm:pt modelId="{5B6C8B3F-88D4-48CF-911D-1B232152DDF1}" type="pres">
      <dgm:prSet presAssocID="{F022BCCE-6AEB-439D-8F6F-5EB8D38940B8}" presName="theInnerList" presStyleCnt="0"/>
      <dgm:spPr/>
    </dgm:pt>
    <dgm:pt modelId="{39AC2FCC-E08B-4184-9BF5-728796DE23DF}" type="pres">
      <dgm:prSet presAssocID="{89D5E97E-0565-4889-9512-991E94B96399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11DEA2-6802-4906-A09B-1E0136EF2974}" type="pres">
      <dgm:prSet presAssocID="{F022BCCE-6AEB-439D-8F6F-5EB8D38940B8}" presName="aSpace" presStyleCnt="0"/>
      <dgm:spPr/>
    </dgm:pt>
    <dgm:pt modelId="{66B4D710-196A-4B52-80EF-CDE332A470B8}" type="pres">
      <dgm:prSet presAssocID="{F0F0EE5B-4B60-4836-A27C-563738B3A26D}" presName="compNode" presStyleCnt="0"/>
      <dgm:spPr/>
    </dgm:pt>
    <dgm:pt modelId="{DCF3E0D4-0CBE-4435-81F2-45AC04A7A843}" type="pres">
      <dgm:prSet presAssocID="{F0F0EE5B-4B60-4836-A27C-563738B3A26D}" presName="aNode" presStyleLbl="bgShp" presStyleIdx="2" presStyleCnt="3"/>
      <dgm:spPr/>
      <dgm:t>
        <a:bodyPr/>
        <a:lstStyle/>
        <a:p>
          <a:endParaRPr lang="en-US"/>
        </a:p>
      </dgm:t>
    </dgm:pt>
    <dgm:pt modelId="{C0694569-B386-4D95-B36A-5F1492C15B6C}" type="pres">
      <dgm:prSet presAssocID="{F0F0EE5B-4B60-4836-A27C-563738B3A26D}" presName="textNode" presStyleLbl="bgShp" presStyleIdx="2" presStyleCnt="3"/>
      <dgm:spPr/>
      <dgm:t>
        <a:bodyPr/>
        <a:lstStyle/>
        <a:p>
          <a:endParaRPr lang="en-US"/>
        </a:p>
      </dgm:t>
    </dgm:pt>
    <dgm:pt modelId="{853E4448-0278-4BEA-B1EE-72BB9607B06D}" type="pres">
      <dgm:prSet presAssocID="{F0F0EE5B-4B60-4836-A27C-563738B3A26D}" presName="compChildNode" presStyleCnt="0"/>
      <dgm:spPr/>
    </dgm:pt>
    <dgm:pt modelId="{75460AD8-971A-4C4B-B7FD-913466103F44}" type="pres">
      <dgm:prSet presAssocID="{F0F0EE5B-4B60-4836-A27C-563738B3A26D}" presName="theInnerList" presStyleCnt="0"/>
      <dgm:spPr/>
    </dgm:pt>
    <dgm:pt modelId="{4D7CC2F6-1A45-47C7-A3EF-F91A3CA80B94}" type="pres">
      <dgm:prSet presAssocID="{6E83E88A-6379-4C60-B538-A350547C19BF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D917D9-6856-4FB3-8103-DA6006BA95F5}" srcId="{F0F0EE5B-4B60-4836-A27C-563738B3A26D}" destId="{6E83E88A-6379-4C60-B538-A350547C19BF}" srcOrd="0" destOrd="0" parTransId="{9B315BA0-144F-444E-B727-B69EB2D10807}" sibTransId="{918DF544-7FB7-49FA-B6DE-AD7038C8736F}"/>
    <dgm:cxn modelId="{EF8DCB1B-EBA4-42AB-9C8C-1AA2AD9E2119}" srcId="{8A2CD8C0-9671-477B-A3F8-F1A1B62FCE8E}" destId="{2BA91EB6-8356-484B-A056-7CE51C021FB1}" srcOrd="0" destOrd="0" parTransId="{1015DE98-690A-4FE9-B23B-67BB7E347746}" sibTransId="{7A2452FE-2DA7-4B00-8AA9-4B465D57BB4F}"/>
    <dgm:cxn modelId="{F6C175FA-33A1-4DF1-AF9D-F12649647112}" type="presOf" srcId="{2BA91EB6-8356-484B-A056-7CE51C021FB1}" destId="{A655F481-C16F-4B54-B458-17FD2F5BCFF3}" srcOrd="1" destOrd="0" presId="urn:microsoft.com/office/officeart/2005/8/layout/lProcess2"/>
    <dgm:cxn modelId="{A68D97F5-6C4F-4074-95E6-FA4F512FA33D}" srcId="{F022BCCE-6AEB-439D-8F6F-5EB8D38940B8}" destId="{89D5E97E-0565-4889-9512-991E94B96399}" srcOrd="0" destOrd="0" parTransId="{858D13E0-C0DA-46E6-8AA5-B7B28FC01241}" sibTransId="{F62FAACC-F9FE-47AC-9F13-7AD1294E31E6}"/>
    <dgm:cxn modelId="{CFC6BA1E-5669-47DF-AD34-6D7720624969}" srcId="{8A2CD8C0-9671-477B-A3F8-F1A1B62FCE8E}" destId="{F0F0EE5B-4B60-4836-A27C-563738B3A26D}" srcOrd="2" destOrd="0" parTransId="{7EB0AF41-98F4-409B-9CEC-CD32E2802B35}" sibTransId="{9B051174-C979-4348-A4A7-B1C05B446C94}"/>
    <dgm:cxn modelId="{E751BA50-2402-466E-A317-ACBCB16CAF00}" type="presOf" srcId="{6E83E88A-6379-4C60-B538-A350547C19BF}" destId="{4D7CC2F6-1A45-47C7-A3EF-F91A3CA80B94}" srcOrd="0" destOrd="0" presId="urn:microsoft.com/office/officeart/2005/8/layout/lProcess2"/>
    <dgm:cxn modelId="{36634FAE-4F45-4DFA-899A-FB2C7BA461B8}" type="presOf" srcId="{4AB1BCA3-0629-414C-B9CD-68D66C237FCE}" destId="{39AC2FCC-E08B-4184-9BF5-728796DE23DF}" srcOrd="0" destOrd="1" presId="urn:microsoft.com/office/officeart/2005/8/layout/lProcess2"/>
    <dgm:cxn modelId="{6CDB5F7E-26DB-4C00-B25A-2DF8112C32CC}" type="presOf" srcId="{D477E5AD-D084-434B-8683-846ABA8BF9A5}" destId="{E744A9D8-032B-46D5-B46F-DF1719332EF8}" srcOrd="0" destOrd="1" presId="urn:microsoft.com/office/officeart/2005/8/layout/lProcess2"/>
    <dgm:cxn modelId="{21B6477C-87F1-4879-9DB4-D553F3BA290E}" srcId="{8A2CD8C0-9671-477B-A3F8-F1A1B62FCE8E}" destId="{F022BCCE-6AEB-439D-8F6F-5EB8D38940B8}" srcOrd="1" destOrd="0" parTransId="{23830C12-6A0B-406D-899D-BED90CC789D8}" sibTransId="{A0AA4E6C-A7CC-4D4C-AAB6-E884E3CFEEE6}"/>
    <dgm:cxn modelId="{EE0C36D4-B4D1-4403-9E56-FA87670B5BC1}" type="presOf" srcId="{8A2CD8C0-9671-477B-A3F8-F1A1B62FCE8E}" destId="{2399DAEA-964C-4471-B918-D0F7B520E337}" srcOrd="0" destOrd="0" presId="urn:microsoft.com/office/officeart/2005/8/layout/lProcess2"/>
    <dgm:cxn modelId="{E7BCF438-5FB9-4BF8-B8CC-AF2E4E6D732C}" srcId="{5185E87D-5323-48ED-BB0C-AB967864471B}" destId="{D477E5AD-D084-434B-8683-846ABA8BF9A5}" srcOrd="0" destOrd="0" parTransId="{D659E51F-9B57-416B-982A-72E725D792E6}" sibTransId="{3AE14D39-E162-4EA2-A410-E6BFED7932C8}"/>
    <dgm:cxn modelId="{852C9041-6A93-4EBD-B9F0-C4ECE1C13AFE}" srcId="{2BA91EB6-8356-484B-A056-7CE51C021FB1}" destId="{5185E87D-5323-48ED-BB0C-AB967864471B}" srcOrd="0" destOrd="0" parTransId="{01DDA531-8368-4156-A283-0123675A349D}" sibTransId="{76665910-2E73-42B7-8627-5AA46E5DEF4B}"/>
    <dgm:cxn modelId="{DE79D0BF-2245-4C91-9354-E19DD9C6B6E9}" type="presOf" srcId="{F022BCCE-6AEB-439D-8F6F-5EB8D38940B8}" destId="{51800EA7-1393-4A0F-A02A-3217EE80ACB5}" srcOrd="1" destOrd="0" presId="urn:microsoft.com/office/officeart/2005/8/layout/lProcess2"/>
    <dgm:cxn modelId="{CD9C4D03-CFEA-4E64-ABDB-5C92AB93B15C}" type="presOf" srcId="{89D5E97E-0565-4889-9512-991E94B96399}" destId="{39AC2FCC-E08B-4184-9BF5-728796DE23DF}" srcOrd="0" destOrd="0" presId="urn:microsoft.com/office/officeart/2005/8/layout/lProcess2"/>
    <dgm:cxn modelId="{4484E786-0EAD-4C0D-AA1D-DC28070F84C4}" type="presOf" srcId="{F0F0EE5B-4B60-4836-A27C-563738B3A26D}" destId="{C0694569-B386-4D95-B36A-5F1492C15B6C}" srcOrd="1" destOrd="0" presId="urn:microsoft.com/office/officeart/2005/8/layout/lProcess2"/>
    <dgm:cxn modelId="{1BB74F63-84A3-465C-B108-86E1523E8F18}" type="presOf" srcId="{2BA91EB6-8356-484B-A056-7CE51C021FB1}" destId="{5BE05C77-4109-4C28-8DDA-E4F3F83453E6}" srcOrd="0" destOrd="0" presId="urn:microsoft.com/office/officeart/2005/8/layout/lProcess2"/>
    <dgm:cxn modelId="{B1BAD64C-EE98-4238-A23F-AF4BFCC779A7}" type="presOf" srcId="{BC7F2CFB-C1C1-49D8-8022-3A0893EB51BF}" destId="{4D7CC2F6-1A45-47C7-A3EF-F91A3CA80B94}" srcOrd="0" destOrd="1" presId="urn:microsoft.com/office/officeart/2005/8/layout/lProcess2"/>
    <dgm:cxn modelId="{38266995-9C9B-440C-93EE-AC35BD68E26B}" type="presOf" srcId="{F0F0EE5B-4B60-4836-A27C-563738B3A26D}" destId="{DCF3E0D4-0CBE-4435-81F2-45AC04A7A843}" srcOrd="0" destOrd="0" presId="urn:microsoft.com/office/officeart/2005/8/layout/lProcess2"/>
    <dgm:cxn modelId="{FEBB065E-66D5-47C2-85E5-B9EB5A156B37}" type="presOf" srcId="{5185E87D-5323-48ED-BB0C-AB967864471B}" destId="{E744A9D8-032B-46D5-B46F-DF1719332EF8}" srcOrd="0" destOrd="0" presId="urn:microsoft.com/office/officeart/2005/8/layout/lProcess2"/>
    <dgm:cxn modelId="{48E79FAB-5F21-4333-9466-2436E876D23A}" srcId="{89D5E97E-0565-4889-9512-991E94B96399}" destId="{4AB1BCA3-0629-414C-B9CD-68D66C237FCE}" srcOrd="0" destOrd="0" parTransId="{92355B83-CC1D-472C-8516-40713405CDD8}" sibTransId="{2FEEA947-68D6-4C84-93DC-F0004E24EB03}"/>
    <dgm:cxn modelId="{D6D71ED2-7714-4E2C-8646-C942737DA60C}" srcId="{6E83E88A-6379-4C60-B538-A350547C19BF}" destId="{BC7F2CFB-C1C1-49D8-8022-3A0893EB51BF}" srcOrd="0" destOrd="0" parTransId="{FFA69054-877F-4074-972C-14555B6DF9E6}" sibTransId="{8C061014-2F3A-468A-B40E-376E7489BC6D}"/>
    <dgm:cxn modelId="{77664AEC-1CE7-4CC5-AC17-DE146B8A0A50}" type="presOf" srcId="{F022BCCE-6AEB-439D-8F6F-5EB8D38940B8}" destId="{35A94619-1A6D-40E0-830C-492C47CA618F}" srcOrd="0" destOrd="0" presId="urn:microsoft.com/office/officeart/2005/8/layout/lProcess2"/>
    <dgm:cxn modelId="{D3D04A16-E954-4B2C-9D2D-E3AFC7045B0C}" type="presParOf" srcId="{2399DAEA-964C-4471-B918-D0F7B520E337}" destId="{49140D44-4972-4114-BC87-9428C2E9410A}" srcOrd="0" destOrd="0" presId="urn:microsoft.com/office/officeart/2005/8/layout/lProcess2"/>
    <dgm:cxn modelId="{AF0D3256-E1C0-43AC-8910-72580640FDE7}" type="presParOf" srcId="{49140D44-4972-4114-BC87-9428C2E9410A}" destId="{5BE05C77-4109-4C28-8DDA-E4F3F83453E6}" srcOrd="0" destOrd="0" presId="urn:microsoft.com/office/officeart/2005/8/layout/lProcess2"/>
    <dgm:cxn modelId="{ADA22114-F2AC-48D3-A83E-F4CA0304B849}" type="presParOf" srcId="{49140D44-4972-4114-BC87-9428C2E9410A}" destId="{A655F481-C16F-4B54-B458-17FD2F5BCFF3}" srcOrd="1" destOrd="0" presId="urn:microsoft.com/office/officeart/2005/8/layout/lProcess2"/>
    <dgm:cxn modelId="{B641EF2B-9915-4FFF-835B-86CE165A2B28}" type="presParOf" srcId="{49140D44-4972-4114-BC87-9428C2E9410A}" destId="{A1274A93-E5E4-4629-811D-F8DFDCEE8537}" srcOrd="2" destOrd="0" presId="urn:microsoft.com/office/officeart/2005/8/layout/lProcess2"/>
    <dgm:cxn modelId="{F43F90E5-593A-4C2C-AB29-214BFF4BABB2}" type="presParOf" srcId="{A1274A93-E5E4-4629-811D-F8DFDCEE8537}" destId="{72B4D3C5-D236-4FC4-96BE-6D9E04B07E5A}" srcOrd="0" destOrd="0" presId="urn:microsoft.com/office/officeart/2005/8/layout/lProcess2"/>
    <dgm:cxn modelId="{06F9DC38-9F7E-48D5-A6CA-11121E55828D}" type="presParOf" srcId="{72B4D3C5-D236-4FC4-96BE-6D9E04B07E5A}" destId="{E744A9D8-032B-46D5-B46F-DF1719332EF8}" srcOrd="0" destOrd="0" presId="urn:microsoft.com/office/officeart/2005/8/layout/lProcess2"/>
    <dgm:cxn modelId="{953B462A-FFB5-464D-B797-B9EE32EFAAC8}" type="presParOf" srcId="{2399DAEA-964C-4471-B918-D0F7B520E337}" destId="{E0C62FA9-882F-4C23-A0C4-E4AFEAB436CC}" srcOrd="1" destOrd="0" presId="urn:microsoft.com/office/officeart/2005/8/layout/lProcess2"/>
    <dgm:cxn modelId="{A85D5FE4-E1A6-4755-8006-1DDA0097113F}" type="presParOf" srcId="{2399DAEA-964C-4471-B918-D0F7B520E337}" destId="{1FA9A664-ABBD-4B84-8A40-7B065CF1D69F}" srcOrd="2" destOrd="0" presId="urn:microsoft.com/office/officeart/2005/8/layout/lProcess2"/>
    <dgm:cxn modelId="{8D38EB20-654D-4D44-BB8F-7BC13B10BEB4}" type="presParOf" srcId="{1FA9A664-ABBD-4B84-8A40-7B065CF1D69F}" destId="{35A94619-1A6D-40E0-830C-492C47CA618F}" srcOrd="0" destOrd="0" presId="urn:microsoft.com/office/officeart/2005/8/layout/lProcess2"/>
    <dgm:cxn modelId="{AA59C446-3DC0-4C1D-A189-5B3470676BAB}" type="presParOf" srcId="{1FA9A664-ABBD-4B84-8A40-7B065CF1D69F}" destId="{51800EA7-1393-4A0F-A02A-3217EE80ACB5}" srcOrd="1" destOrd="0" presId="urn:microsoft.com/office/officeart/2005/8/layout/lProcess2"/>
    <dgm:cxn modelId="{D57B9A6F-B920-40CC-A1E8-DBD41F102B6F}" type="presParOf" srcId="{1FA9A664-ABBD-4B84-8A40-7B065CF1D69F}" destId="{E333BE10-47F3-443F-B49D-105F39A92BCE}" srcOrd="2" destOrd="0" presId="urn:microsoft.com/office/officeart/2005/8/layout/lProcess2"/>
    <dgm:cxn modelId="{093B7C5E-4146-43F8-AA8A-7770B6FE3BB9}" type="presParOf" srcId="{E333BE10-47F3-443F-B49D-105F39A92BCE}" destId="{5B6C8B3F-88D4-48CF-911D-1B232152DDF1}" srcOrd="0" destOrd="0" presId="urn:microsoft.com/office/officeart/2005/8/layout/lProcess2"/>
    <dgm:cxn modelId="{BC9E2662-7585-4FD0-BA63-C889EDFD2599}" type="presParOf" srcId="{5B6C8B3F-88D4-48CF-911D-1B232152DDF1}" destId="{39AC2FCC-E08B-4184-9BF5-728796DE23DF}" srcOrd="0" destOrd="0" presId="urn:microsoft.com/office/officeart/2005/8/layout/lProcess2"/>
    <dgm:cxn modelId="{5BE07490-0BDF-402B-B900-F3F78704EADE}" type="presParOf" srcId="{2399DAEA-964C-4471-B918-D0F7B520E337}" destId="{8C11DEA2-6802-4906-A09B-1E0136EF2974}" srcOrd="3" destOrd="0" presId="urn:microsoft.com/office/officeart/2005/8/layout/lProcess2"/>
    <dgm:cxn modelId="{86BB2244-D5BF-462F-B778-AC46111238B0}" type="presParOf" srcId="{2399DAEA-964C-4471-B918-D0F7B520E337}" destId="{66B4D710-196A-4B52-80EF-CDE332A470B8}" srcOrd="4" destOrd="0" presId="urn:microsoft.com/office/officeart/2005/8/layout/lProcess2"/>
    <dgm:cxn modelId="{35B58008-2E67-4A14-B650-19D5E6EE3967}" type="presParOf" srcId="{66B4D710-196A-4B52-80EF-CDE332A470B8}" destId="{DCF3E0D4-0CBE-4435-81F2-45AC04A7A843}" srcOrd="0" destOrd="0" presId="urn:microsoft.com/office/officeart/2005/8/layout/lProcess2"/>
    <dgm:cxn modelId="{D2674272-2A06-4DF3-8729-CEE77F2B948B}" type="presParOf" srcId="{66B4D710-196A-4B52-80EF-CDE332A470B8}" destId="{C0694569-B386-4D95-B36A-5F1492C15B6C}" srcOrd="1" destOrd="0" presId="urn:microsoft.com/office/officeart/2005/8/layout/lProcess2"/>
    <dgm:cxn modelId="{ADD2402C-1130-446E-989C-21DF4CC5CE8C}" type="presParOf" srcId="{66B4D710-196A-4B52-80EF-CDE332A470B8}" destId="{853E4448-0278-4BEA-B1EE-72BB9607B06D}" srcOrd="2" destOrd="0" presId="urn:microsoft.com/office/officeart/2005/8/layout/lProcess2"/>
    <dgm:cxn modelId="{F6EE0D92-5508-4685-B39E-F0B624FFEB4B}" type="presParOf" srcId="{853E4448-0278-4BEA-B1EE-72BB9607B06D}" destId="{75460AD8-971A-4C4B-B7FD-913466103F44}" srcOrd="0" destOrd="0" presId="urn:microsoft.com/office/officeart/2005/8/layout/lProcess2"/>
    <dgm:cxn modelId="{2184F6C5-87F1-4A77-9F9F-EE607C6C63D7}" type="presParOf" srcId="{75460AD8-971A-4C4B-B7FD-913466103F44}" destId="{4D7CC2F6-1A45-47C7-A3EF-F91A3CA80B9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CD6787-FC64-4F96-BEAF-418E42723DDD}" type="doc">
      <dgm:prSet loTypeId="urn:microsoft.com/office/officeart/2005/8/layout/process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834BE1-5C7B-48AD-82B8-8F18F2CBFB2D}">
      <dgm:prSet phldrT="[Text]"/>
      <dgm:spPr/>
      <dgm:t>
        <a:bodyPr/>
        <a:lstStyle/>
        <a:p>
          <a:r>
            <a:rPr lang="en-US" dirty="0" err="1" smtClean="0"/>
            <a:t>java.lang.Object</a:t>
          </a:r>
          <a:endParaRPr lang="en-US" dirty="0"/>
        </a:p>
      </dgm:t>
    </dgm:pt>
    <dgm:pt modelId="{2AAAB384-0376-4992-89FE-53446DEC3086}" type="parTrans" cxnId="{BF31C371-7235-4B8F-AEEC-7ABA59633BB0}">
      <dgm:prSet/>
      <dgm:spPr/>
      <dgm:t>
        <a:bodyPr/>
        <a:lstStyle/>
        <a:p>
          <a:endParaRPr lang="en-US"/>
        </a:p>
      </dgm:t>
    </dgm:pt>
    <dgm:pt modelId="{5F0E4404-E0D2-4767-84EA-7BEEC609F831}" type="sibTrans" cxnId="{BF31C371-7235-4B8F-AEEC-7ABA59633BB0}">
      <dgm:prSet/>
      <dgm:spPr/>
      <dgm:t>
        <a:bodyPr/>
        <a:lstStyle/>
        <a:p>
          <a:endParaRPr lang="en-US"/>
        </a:p>
      </dgm:t>
    </dgm:pt>
    <dgm:pt modelId="{F2D49765-5A44-47B0-B230-7AE0848D2763}">
      <dgm:prSet phldrT="[Text]"/>
      <dgm:spPr/>
      <dgm:t>
        <a:bodyPr/>
        <a:lstStyle/>
        <a:p>
          <a:r>
            <a:rPr lang="en-US" dirty="0" err="1" smtClean="0"/>
            <a:t>toString</a:t>
          </a:r>
          <a:r>
            <a:rPr lang="en-US" dirty="0" smtClean="0"/>
            <a:t>()</a:t>
          </a:r>
          <a:endParaRPr lang="en-US" dirty="0"/>
        </a:p>
      </dgm:t>
    </dgm:pt>
    <dgm:pt modelId="{41DC8885-19DC-4017-A0B0-680A4DACD868}" type="parTrans" cxnId="{99760AE9-A83E-433E-94E8-7EE723568781}">
      <dgm:prSet/>
      <dgm:spPr/>
      <dgm:t>
        <a:bodyPr/>
        <a:lstStyle/>
        <a:p>
          <a:endParaRPr lang="en-US"/>
        </a:p>
      </dgm:t>
    </dgm:pt>
    <dgm:pt modelId="{DA922356-0D92-42DC-8F36-A8A2C0D0C808}" type="sibTrans" cxnId="{99760AE9-A83E-433E-94E8-7EE723568781}">
      <dgm:prSet/>
      <dgm:spPr/>
      <dgm:t>
        <a:bodyPr/>
        <a:lstStyle/>
        <a:p>
          <a:endParaRPr lang="en-US"/>
        </a:p>
      </dgm:t>
    </dgm:pt>
    <dgm:pt modelId="{896767BD-C4B1-4881-AD41-D507CCEFEDB9}">
      <dgm:prSet phldrT="[Text]"/>
      <dgm:spPr/>
      <dgm:t>
        <a:bodyPr/>
        <a:lstStyle/>
        <a:p>
          <a:r>
            <a:rPr lang="en-US" dirty="0" err="1" smtClean="0"/>
            <a:t>getClass</a:t>
          </a:r>
          <a:r>
            <a:rPr lang="en-US" dirty="0" smtClean="0"/>
            <a:t>()</a:t>
          </a:r>
          <a:endParaRPr lang="en-US" dirty="0"/>
        </a:p>
      </dgm:t>
    </dgm:pt>
    <dgm:pt modelId="{7CA309B0-E891-43D8-9232-F92D2B6ABD9F}" type="parTrans" cxnId="{67380CCE-9684-4EF1-865E-CAA39B003396}">
      <dgm:prSet/>
      <dgm:spPr/>
      <dgm:t>
        <a:bodyPr/>
        <a:lstStyle/>
        <a:p>
          <a:endParaRPr lang="en-US"/>
        </a:p>
      </dgm:t>
    </dgm:pt>
    <dgm:pt modelId="{62219897-01E9-4DD1-9E16-2B39844165C6}" type="sibTrans" cxnId="{67380CCE-9684-4EF1-865E-CAA39B003396}">
      <dgm:prSet/>
      <dgm:spPr/>
      <dgm:t>
        <a:bodyPr/>
        <a:lstStyle/>
        <a:p>
          <a:endParaRPr lang="en-US"/>
        </a:p>
      </dgm:t>
    </dgm:pt>
    <dgm:pt modelId="{7112085D-C506-4689-B12F-B8077F34741D}">
      <dgm:prSet phldrT="[Text]"/>
      <dgm:spPr/>
      <dgm:t>
        <a:bodyPr/>
        <a:lstStyle/>
        <a:p>
          <a:r>
            <a:rPr lang="en-US" dirty="0" smtClean="0"/>
            <a:t>edu.greenriver.it.Point2D</a:t>
          </a:r>
          <a:endParaRPr lang="en-US" dirty="0"/>
        </a:p>
      </dgm:t>
    </dgm:pt>
    <dgm:pt modelId="{23E73196-DBA9-4A0C-A2CB-E5145CF3AFAF}" type="parTrans" cxnId="{989C9665-E915-44DF-BC65-DA3D8A922DAE}">
      <dgm:prSet/>
      <dgm:spPr/>
      <dgm:t>
        <a:bodyPr/>
        <a:lstStyle/>
        <a:p>
          <a:endParaRPr lang="en-US"/>
        </a:p>
      </dgm:t>
    </dgm:pt>
    <dgm:pt modelId="{6AF42587-4386-454A-B484-17C392A9376E}" type="sibTrans" cxnId="{989C9665-E915-44DF-BC65-DA3D8A922DAE}">
      <dgm:prSet/>
      <dgm:spPr/>
      <dgm:t>
        <a:bodyPr/>
        <a:lstStyle/>
        <a:p>
          <a:endParaRPr lang="en-US"/>
        </a:p>
      </dgm:t>
    </dgm:pt>
    <dgm:pt modelId="{4C025789-3D4D-4FC2-B0F7-DCFBEE5199B4}">
      <dgm:prSet phldrT="[Text]"/>
      <dgm:spPr/>
      <dgm:t>
        <a:bodyPr/>
        <a:lstStyle/>
        <a:p>
          <a:r>
            <a:rPr lang="en-US" dirty="0" err="1" smtClean="0"/>
            <a:t>getX</a:t>
          </a:r>
          <a:r>
            <a:rPr lang="en-US" dirty="0" smtClean="0"/>
            <a:t>()</a:t>
          </a:r>
          <a:endParaRPr lang="en-US" dirty="0"/>
        </a:p>
      </dgm:t>
    </dgm:pt>
    <dgm:pt modelId="{FAB9A27B-D605-41E7-BB42-593CEE80CC68}" type="parTrans" cxnId="{E8A0B1E1-4006-49FA-A03D-2641FE45A98F}">
      <dgm:prSet/>
      <dgm:spPr/>
      <dgm:t>
        <a:bodyPr/>
        <a:lstStyle/>
        <a:p>
          <a:endParaRPr lang="en-US"/>
        </a:p>
      </dgm:t>
    </dgm:pt>
    <dgm:pt modelId="{91DD7DB5-3A7C-4D2A-A7E5-DC82FA4A3E0D}" type="sibTrans" cxnId="{E8A0B1E1-4006-49FA-A03D-2641FE45A98F}">
      <dgm:prSet/>
      <dgm:spPr/>
      <dgm:t>
        <a:bodyPr/>
        <a:lstStyle/>
        <a:p>
          <a:endParaRPr lang="en-US"/>
        </a:p>
      </dgm:t>
    </dgm:pt>
    <dgm:pt modelId="{F92E3B84-48E0-4857-A888-FBF5B047ADB5}">
      <dgm:prSet phldrT="[Text]"/>
      <dgm:spPr/>
      <dgm:t>
        <a:bodyPr/>
        <a:lstStyle/>
        <a:p>
          <a:r>
            <a:rPr lang="en-US" dirty="0" err="1" smtClean="0"/>
            <a:t>getY</a:t>
          </a:r>
          <a:r>
            <a:rPr lang="en-US" dirty="0" smtClean="0"/>
            <a:t>()</a:t>
          </a:r>
          <a:endParaRPr lang="en-US" dirty="0"/>
        </a:p>
      </dgm:t>
    </dgm:pt>
    <dgm:pt modelId="{478DB39E-BB59-4F3A-A112-10F828FF7BEC}" type="parTrans" cxnId="{9B3A5A05-BCC4-4177-8A45-35318F1C9BB3}">
      <dgm:prSet/>
      <dgm:spPr/>
      <dgm:t>
        <a:bodyPr/>
        <a:lstStyle/>
        <a:p>
          <a:endParaRPr lang="en-US"/>
        </a:p>
      </dgm:t>
    </dgm:pt>
    <dgm:pt modelId="{137A3D99-9A2E-4849-BCAF-F4006B8A2329}" type="sibTrans" cxnId="{9B3A5A05-BCC4-4177-8A45-35318F1C9BB3}">
      <dgm:prSet/>
      <dgm:spPr/>
      <dgm:t>
        <a:bodyPr/>
        <a:lstStyle/>
        <a:p>
          <a:endParaRPr lang="en-US"/>
        </a:p>
      </dgm:t>
    </dgm:pt>
    <dgm:pt modelId="{E95D5AD4-BDEA-427A-95DA-0BA8E2AC7BFD}">
      <dgm:prSet phldrT="[Text]"/>
      <dgm:spPr/>
      <dgm:t>
        <a:bodyPr/>
        <a:lstStyle/>
        <a:p>
          <a:r>
            <a:rPr lang="en-US" dirty="0" smtClean="0"/>
            <a:t>edu.greenriver.it.Point3D</a:t>
          </a:r>
          <a:endParaRPr lang="en-US" dirty="0"/>
        </a:p>
      </dgm:t>
    </dgm:pt>
    <dgm:pt modelId="{BCE349A5-E71C-4B68-9063-4855A0031E40}" type="parTrans" cxnId="{E196621F-6ED8-4F03-8169-95293D5C5AD6}">
      <dgm:prSet/>
      <dgm:spPr/>
      <dgm:t>
        <a:bodyPr/>
        <a:lstStyle/>
        <a:p>
          <a:endParaRPr lang="en-US"/>
        </a:p>
      </dgm:t>
    </dgm:pt>
    <dgm:pt modelId="{C441A34F-E099-476C-A1DF-5AC3AA8F96BB}" type="sibTrans" cxnId="{E196621F-6ED8-4F03-8169-95293D5C5AD6}">
      <dgm:prSet/>
      <dgm:spPr/>
      <dgm:t>
        <a:bodyPr/>
        <a:lstStyle/>
        <a:p>
          <a:endParaRPr lang="en-US"/>
        </a:p>
      </dgm:t>
    </dgm:pt>
    <dgm:pt modelId="{0E4189D3-61C5-40BD-A933-801A56C079EB}">
      <dgm:prSet phldrT="[Text]"/>
      <dgm:spPr/>
      <dgm:t>
        <a:bodyPr/>
        <a:lstStyle/>
        <a:p>
          <a:r>
            <a:rPr lang="en-US" dirty="0" err="1" smtClean="0"/>
            <a:t>getz</a:t>
          </a:r>
          <a:r>
            <a:rPr lang="en-US" dirty="0" smtClean="0"/>
            <a:t>()</a:t>
          </a:r>
          <a:endParaRPr lang="en-US" dirty="0"/>
        </a:p>
      </dgm:t>
    </dgm:pt>
    <dgm:pt modelId="{F770C5BD-9FE4-4D36-8C07-83D177D2562C}" type="parTrans" cxnId="{AEAC3DAD-2EB7-4F22-8303-709E64F20D46}">
      <dgm:prSet/>
      <dgm:spPr/>
      <dgm:t>
        <a:bodyPr/>
        <a:lstStyle/>
        <a:p>
          <a:endParaRPr lang="en-US"/>
        </a:p>
      </dgm:t>
    </dgm:pt>
    <dgm:pt modelId="{F0CC8F19-0EE1-4F89-B42B-DF34051D1297}" type="sibTrans" cxnId="{AEAC3DAD-2EB7-4F22-8303-709E64F20D46}">
      <dgm:prSet/>
      <dgm:spPr/>
      <dgm:t>
        <a:bodyPr/>
        <a:lstStyle/>
        <a:p>
          <a:endParaRPr lang="en-US"/>
        </a:p>
      </dgm:t>
    </dgm:pt>
    <dgm:pt modelId="{F8085DAB-2C0C-47C9-A5BE-B217FAB04F6A}">
      <dgm:prSet phldrT="[Text]"/>
      <dgm:spPr/>
      <dgm:t>
        <a:bodyPr/>
        <a:lstStyle/>
        <a:p>
          <a:r>
            <a:rPr lang="en-US" dirty="0" smtClean="0"/>
            <a:t>equals()</a:t>
          </a:r>
          <a:endParaRPr lang="en-US" dirty="0"/>
        </a:p>
      </dgm:t>
    </dgm:pt>
    <dgm:pt modelId="{6C79730E-2E71-4944-83BB-FEFF78BBDBF8}" type="parTrans" cxnId="{E9EE2E16-0854-4CCD-B64C-FFFABEC60FDC}">
      <dgm:prSet/>
      <dgm:spPr/>
      <dgm:t>
        <a:bodyPr/>
        <a:lstStyle/>
        <a:p>
          <a:endParaRPr lang="en-US"/>
        </a:p>
      </dgm:t>
    </dgm:pt>
    <dgm:pt modelId="{8F47DE29-33C4-49EE-A0D0-E2691F5C54FC}" type="sibTrans" cxnId="{E9EE2E16-0854-4CCD-B64C-FFFABEC60FDC}">
      <dgm:prSet/>
      <dgm:spPr/>
      <dgm:t>
        <a:bodyPr/>
        <a:lstStyle/>
        <a:p>
          <a:endParaRPr lang="en-US"/>
        </a:p>
      </dgm:t>
    </dgm:pt>
    <dgm:pt modelId="{722A7A01-D811-4EC6-A58B-A672F433B226}">
      <dgm:prSet phldrT="[Text]"/>
      <dgm:spPr/>
      <dgm:t>
        <a:bodyPr/>
        <a:lstStyle/>
        <a:p>
          <a:r>
            <a:rPr lang="en-US" dirty="0" err="1" smtClean="0"/>
            <a:t>hashcode</a:t>
          </a:r>
          <a:r>
            <a:rPr lang="en-US" dirty="0" smtClean="0"/>
            <a:t>()</a:t>
          </a:r>
          <a:endParaRPr lang="en-US" dirty="0"/>
        </a:p>
      </dgm:t>
    </dgm:pt>
    <dgm:pt modelId="{009E15AD-2C82-4921-83C7-EA44E8B95E96}" type="parTrans" cxnId="{B94AE4DD-372C-4636-945C-4B9F4D40D552}">
      <dgm:prSet/>
      <dgm:spPr/>
      <dgm:t>
        <a:bodyPr/>
        <a:lstStyle/>
        <a:p>
          <a:endParaRPr lang="en-US"/>
        </a:p>
      </dgm:t>
    </dgm:pt>
    <dgm:pt modelId="{F176A80D-A25C-45D0-B16A-8033853694DB}" type="sibTrans" cxnId="{B94AE4DD-372C-4636-945C-4B9F4D40D552}">
      <dgm:prSet/>
      <dgm:spPr/>
      <dgm:t>
        <a:bodyPr/>
        <a:lstStyle/>
        <a:p>
          <a:endParaRPr lang="en-US"/>
        </a:p>
      </dgm:t>
    </dgm:pt>
    <dgm:pt modelId="{C8D2605D-AB03-4BA8-9F86-4DE00ECD90EB}">
      <dgm:prSet phldrT="[Text]"/>
      <dgm:spPr/>
      <dgm:t>
        <a:bodyPr/>
        <a:lstStyle/>
        <a:p>
          <a:r>
            <a:rPr lang="en-US" dirty="0" err="1" smtClean="0"/>
            <a:t>toString</a:t>
          </a:r>
          <a:r>
            <a:rPr lang="en-US" dirty="0" smtClean="0"/>
            <a:t>()</a:t>
          </a:r>
          <a:endParaRPr lang="en-US" dirty="0"/>
        </a:p>
      </dgm:t>
    </dgm:pt>
    <dgm:pt modelId="{1399FD27-A08E-48E5-9694-08728C989976}" type="parTrans" cxnId="{E63F1C05-EBD9-47C4-AD31-25E9F313CD3C}">
      <dgm:prSet/>
      <dgm:spPr/>
      <dgm:t>
        <a:bodyPr/>
        <a:lstStyle/>
        <a:p>
          <a:endParaRPr lang="en-US"/>
        </a:p>
      </dgm:t>
    </dgm:pt>
    <dgm:pt modelId="{26841568-1B2B-4B76-92B8-3B3BC238C679}" type="sibTrans" cxnId="{E63F1C05-EBD9-47C4-AD31-25E9F313CD3C}">
      <dgm:prSet/>
      <dgm:spPr/>
      <dgm:t>
        <a:bodyPr/>
        <a:lstStyle/>
        <a:p>
          <a:endParaRPr lang="en-US"/>
        </a:p>
      </dgm:t>
    </dgm:pt>
    <dgm:pt modelId="{887F69E6-9F07-4077-A4BB-BDBB6792F5A8}">
      <dgm:prSet phldrT="[Text]"/>
      <dgm:spPr/>
      <dgm:t>
        <a:bodyPr/>
        <a:lstStyle/>
        <a:p>
          <a:r>
            <a:rPr lang="en-US" dirty="0" err="1" smtClean="0"/>
            <a:t>toString</a:t>
          </a:r>
          <a:r>
            <a:rPr lang="en-US" dirty="0" smtClean="0"/>
            <a:t>()</a:t>
          </a:r>
          <a:endParaRPr lang="en-US" dirty="0"/>
        </a:p>
      </dgm:t>
    </dgm:pt>
    <dgm:pt modelId="{0A945CA6-36D1-41F8-8EF5-1E5AEDC42C58}" type="parTrans" cxnId="{BE96185D-420B-457E-8BE6-0C426106C30F}">
      <dgm:prSet/>
      <dgm:spPr/>
      <dgm:t>
        <a:bodyPr/>
        <a:lstStyle/>
        <a:p>
          <a:endParaRPr lang="en-US"/>
        </a:p>
      </dgm:t>
    </dgm:pt>
    <dgm:pt modelId="{FAC662B7-4B35-41C6-BA03-EE0E480C61EE}" type="sibTrans" cxnId="{BE96185D-420B-457E-8BE6-0C426106C30F}">
      <dgm:prSet/>
      <dgm:spPr/>
      <dgm:t>
        <a:bodyPr/>
        <a:lstStyle/>
        <a:p>
          <a:endParaRPr lang="en-US"/>
        </a:p>
      </dgm:t>
    </dgm:pt>
    <dgm:pt modelId="{4092B546-EA5E-45AD-8721-1F362B0495B9}" type="pres">
      <dgm:prSet presAssocID="{5BCD6787-FC64-4F96-BEAF-418E42723D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A289B9-2C1B-41C3-BC0C-CC026F2C35C6}" type="pres">
      <dgm:prSet presAssocID="{E95D5AD4-BDEA-427A-95DA-0BA8E2AC7BFD}" presName="boxAndChildren" presStyleCnt="0"/>
      <dgm:spPr/>
    </dgm:pt>
    <dgm:pt modelId="{2A95344F-190C-4ADC-8411-24BC37DE7B29}" type="pres">
      <dgm:prSet presAssocID="{E95D5AD4-BDEA-427A-95DA-0BA8E2AC7BFD}" presName="parentTextBox" presStyleLbl="node1" presStyleIdx="0" presStyleCnt="3"/>
      <dgm:spPr/>
      <dgm:t>
        <a:bodyPr/>
        <a:lstStyle/>
        <a:p>
          <a:endParaRPr lang="en-US"/>
        </a:p>
      </dgm:t>
    </dgm:pt>
    <dgm:pt modelId="{33AEE760-0AE2-4A78-9799-7126FFB4F21B}" type="pres">
      <dgm:prSet presAssocID="{E95D5AD4-BDEA-427A-95DA-0BA8E2AC7BFD}" presName="entireBox" presStyleLbl="node1" presStyleIdx="0" presStyleCnt="3"/>
      <dgm:spPr/>
      <dgm:t>
        <a:bodyPr/>
        <a:lstStyle/>
        <a:p>
          <a:endParaRPr lang="en-US"/>
        </a:p>
      </dgm:t>
    </dgm:pt>
    <dgm:pt modelId="{5CE31727-56CC-44AA-A910-5CF3EE37C206}" type="pres">
      <dgm:prSet presAssocID="{E95D5AD4-BDEA-427A-95DA-0BA8E2AC7BFD}" presName="descendantBox" presStyleCnt="0"/>
      <dgm:spPr/>
    </dgm:pt>
    <dgm:pt modelId="{4C38C61C-7AA7-4B66-84CD-8B5F6EB039CD}" type="pres">
      <dgm:prSet presAssocID="{0E4189D3-61C5-40BD-A933-801A56C079EB}" presName="childTextBox" presStyleLbl="fg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71041-B54B-4785-991E-505930B58DC5}" type="pres">
      <dgm:prSet presAssocID="{887F69E6-9F07-4077-A4BB-BDBB6792F5A8}" presName="childTextBox" presStyleLbl="fg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713F1-27FB-4E4F-BA06-3AD5CCEFA708}" type="pres">
      <dgm:prSet presAssocID="{6AF42587-4386-454A-B484-17C392A9376E}" presName="sp" presStyleCnt="0"/>
      <dgm:spPr/>
    </dgm:pt>
    <dgm:pt modelId="{DBB34C92-6241-48FD-8D9E-2C6CAD104D13}" type="pres">
      <dgm:prSet presAssocID="{7112085D-C506-4689-B12F-B8077F34741D}" presName="arrowAndChildren" presStyleCnt="0"/>
      <dgm:spPr/>
    </dgm:pt>
    <dgm:pt modelId="{C11B68F1-E071-4182-B9D2-45B5CA14867F}" type="pres">
      <dgm:prSet presAssocID="{7112085D-C506-4689-B12F-B8077F34741D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4D625A67-A3F3-44B2-97A6-51DFEA28EFCE}" type="pres">
      <dgm:prSet presAssocID="{7112085D-C506-4689-B12F-B8077F34741D}" presName="arrow" presStyleLbl="node1" presStyleIdx="1" presStyleCnt="3"/>
      <dgm:spPr/>
      <dgm:t>
        <a:bodyPr/>
        <a:lstStyle/>
        <a:p>
          <a:endParaRPr lang="en-US"/>
        </a:p>
      </dgm:t>
    </dgm:pt>
    <dgm:pt modelId="{295DB911-6C67-4F79-A1F4-3BF4742C57C8}" type="pres">
      <dgm:prSet presAssocID="{7112085D-C506-4689-B12F-B8077F34741D}" presName="descendantArrow" presStyleCnt="0"/>
      <dgm:spPr/>
    </dgm:pt>
    <dgm:pt modelId="{69959E4C-B29B-4250-BCC9-A12E9F9440A0}" type="pres">
      <dgm:prSet presAssocID="{4C025789-3D4D-4FC2-B0F7-DCFBEE5199B4}" presName="childTextArrow" presStyleLbl="fg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C3117A-AC4F-467B-8236-2D16F3381BC6}" type="pres">
      <dgm:prSet presAssocID="{F92E3B84-48E0-4857-A888-FBF5B047ADB5}" presName="childTextArrow" presStyleLbl="fg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7EC6B-0FEC-4734-B707-2FAA1705FEA3}" type="pres">
      <dgm:prSet presAssocID="{C8D2605D-AB03-4BA8-9F86-4DE00ECD90EB}" presName="childTextArrow" presStyleLbl="fg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549F60-80FC-4F7B-89B8-6641A90A3705}" type="pres">
      <dgm:prSet presAssocID="{5F0E4404-E0D2-4767-84EA-7BEEC609F831}" presName="sp" presStyleCnt="0"/>
      <dgm:spPr/>
    </dgm:pt>
    <dgm:pt modelId="{BBACAA69-3116-4B52-8A06-D5BC7E634B14}" type="pres">
      <dgm:prSet presAssocID="{1B834BE1-5C7B-48AD-82B8-8F18F2CBFB2D}" presName="arrowAndChildren" presStyleCnt="0"/>
      <dgm:spPr/>
    </dgm:pt>
    <dgm:pt modelId="{6A800B3E-F509-4E45-AC83-71C691F67CB3}" type="pres">
      <dgm:prSet presAssocID="{1B834BE1-5C7B-48AD-82B8-8F18F2CBFB2D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5D93FBC9-DFDA-46B5-A9EA-F6449BC959CE}" type="pres">
      <dgm:prSet presAssocID="{1B834BE1-5C7B-48AD-82B8-8F18F2CBFB2D}" presName="arrow" presStyleLbl="node1" presStyleIdx="2" presStyleCnt="3"/>
      <dgm:spPr/>
      <dgm:t>
        <a:bodyPr/>
        <a:lstStyle/>
        <a:p>
          <a:endParaRPr lang="en-US"/>
        </a:p>
      </dgm:t>
    </dgm:pt>
    <dgm:pt modelId="{32958FF5-C50F-44AD-BD08-F02F89EA1CD1}" type="pres">
      <dgm:prSet presAssocID="{1B834BE1-5C7B-48AD-82B8-8F18F2CBFB2D}" presName="descendantArrow" presStyleCnt="0"/>
      <dgm:spPr/>
    </dgm:pt>
    <dgm:pt modelId="{6EDEDEEA-8B10-4DA2-A747-2729D7B32FAB}" type="pres">
      <dgm:prSet presAssocID="{F2D49765-5A44-47B0-B230-7AE0848D2763}" presName="childTextArrow" presStyleLbl="fg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572B4-6C05-4345-847B-6B233B6CFD9C}" type="pres">
      <dgm:prSet presAssocID="{896767BD-C4B1-4881-AD41-D507CCEFEDB9}" presName="childTextArrow" presStyleLbl="fg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CB640-EAC8-40D0-A0DE-9FD23F874F39}" type="pres">
      <dgm:prSet presAssocID="{F8085DAB-2C0C-47C9-A5BE-B217FAB04F6A}" presName="childTextArrow" presStyleLbl="fg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D97A6-E99A-4E5C-BA66-D4A565389E6F}" type="pres">
      <dgm:prSet presAssocID="{722A7A01-D811-4EC6-A58B-A672F433B226}" presName="childTextArrow" presStyleLbl="fg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9C9665-E915-44DF-BC65-DA3D8A922DAE}" srcId="{5BCD6787-FC64-4F96-BEAF-418E42723DDD}" destId="{7112085D-C506-4689-B12F-B8077F34741D}" srcOrd="1" destOrd="0" parTransId="{23E73196-DBA9-4A0C-A2CB-E5145CF3AFAF}" sibTransId="{6AF42587-4386-454A-B484-17C392A9376E}"/>
    <dgm:cxn modelId="{D54E862E-9153-4A70-AFB7-7408877EABDE}" type="presOf" srcId="{887F69E6-9F07-4077-A4BB-BDBB6792F5A8}" destId="{18071041-B54B-4785-991E-505930B58DC5}" srcOrd="0" destOrd="0" presId="urn:microsoft.com/office/officeart/2005/8/layout/process4"/>
    <dgm:cxn modelId="{98F1BBBA-8457-4E0C-9913-1CCF631F83A2}" type="presOf" srcId="{1B834BE1-5C7B-48AD-82B8-8F18F2CBFB2D}" destId="{5D93FBC9-DFDA-46B5-A9EA-F6449BC959CE}" srcOrd="1" destOrd="0" presId="urn:microsoft.com/office/officeart/2005/8/layout/process4"/>
    <dgm:cxn modelId="{43189325-E8B7-42F0-A23F-1D319C91E76B}" type="presOf" srcId="{1B834BE1-5C7B-48AD-82B8-8F18F2CBFB2D}" destId="{6A800B3E-F509-4E45-AC83-71C691F67CB3}" srcOrd="0" destOrd="0" presId="urn:microsoft.com/office/officeart/2005/8/layout/process4"/>
    <dgm:cxn modelId="{99760AE9-A83E-433E-94E8-7EE723568781}" srcId="{1B834BE1-5C7B-48AD-82B8-8F18F2CBFB2D}" destId="{F2D49765-5A44-47B0-B230-7AE0848D2763}" srcOrd="0" destOrd="0" parTransId="{41DC8885-19DC-4017-A0B0-680A4DACD868}" sibTransId="{DA922356-0D92-42DC-8F36-A8A2C0D0C808}"/>
    <dgm:cxn modelId="{C4A07457-0544-44D1-910C-41D97F249365}" type="presOf" srcId="{E95D5AD4-BDEA-427A-95DA-0BA8E2AC7BFD}" destId="{2A95344F-190C-4ADC-8411-24BC37DE7B29}" srcOrd="0" destOrd="0" presId="urn:microsoft.com/office/officeart/2005/8/layout/process4"/>
    <dgm:cxn modelId="{8693F24F-3D4D-492C-8EF4-4587D1E0025B}" type="presOf" srcId="{4C025789-3D4D-4FC2-B0F7-DCFBEE5199B4}" destId="{69959E4C-B29B-4250-BCC9-A12E9F9440A0}" srcOrd="0" destOrd="0" presId="urn:microsoft.com/office/officeart/2005/8/layout/process4"/>
    <dgm:cxn modelId="{7D148B57-8D50-4346-8EE6-A2EC0FED3521}" type="presOf" srcId="{F8085DAB-2C0C-47C9-A5BE-B217FAB04F6A}" destId="{FADCB640-EAC8-40D0-A0DE-9FD23F874F39}" srcOrd="0" destOrd="0" presId="urn:microsoft.com/office/officeart/2005/8/layout/process4"/>
    <dgm:cxn modelId="{BE96185D-420B-457E-8BE6-0C426106C30F}" srcId="{E95D5AD4-BDEA-427A-95DA-0BA8E2AC7BFD}" destId="{887F69E6-9F07-4077-A4BB-BDBB6792F5A8}" srcOrd="1" destOrd="0" parTransId="{0A945CA6-36D1-41F8-8EF5-1E5AEDC42C58}" sibTransId="{FAC662B7-4B35-41C6-BA03-EE0E480C61EE}"/>
    <dgm:cxn modelId="{4A6691CB-77C6-4E2E-B213-36EC4251DE5D}" type="presOf" srcId="{7112085D-C506-4689-B12F-B8077F34741D}" destId="{C11B68F1-E071-4182-B9D2-45B5CA14867F}" srcOrd="0" destOrd="0" presId="urn:microsoft.com/office/officeart/2005/8/layout/process4"/>
    <dgm:cxn modelId="{FC480D76-7FC5-4707-A219-47BCCE9E4EBD}" type="presOf" srcId="{0E4189D3-61C5-40BD-A933-801A56C079EB}" destId="{4C38C61C-7AA7-4B66-84CD-8B5F6EB039CD}" srcOrd="0" destOrd="0" presId="urn:microsoft.com/office/officeart/2005/8/layout/process4"/>
    <dgm:cxn modelId="{B94AE4DD-372C-4636-945C-4B9F4D40D552}" srcId="{1B834BE1-5C7B-48AD-82B8-8F18F2CBFB2D}" destId="{722A7A01-D811-4EC6-A58B-A672F433B226}" srcOrd="3" destOrd="0" parTransId="{009E15AD-2C82-4921-83C7-EA44E8B95E96}" sibTransId="{F176A80D-A25C-45D0-B16A-8033853694DB}"/>
    <dgm:cxn modelId="{5A88DCD7-F03A-41F9-9ED7-4D7FC8785611}" type="presOf" srcId="{E95D5AD4-BDEA-427A-95DA-0BA8E2AC7BFD}" destId="{33AEE760-0AE2-4A78-9799-7126FFB4F21B}" srcOrd="1" destOrd="0" presId="urn:microsoft.com/office/officeart/2005/8/layout/process4"/>
    <dgm:cxn modelId="{E9EE2E16-0854-4CCD-B64C-FFFABEC60FDC}" srcId="{1B834BE1-5C7B-48AD-82B8-8F18F2CBFB2D}" destId="{F8085DAB-2C0C-47C9-A5BE-B217FAB04F6A}" srcOrd="2" destOrd="0" parTransId="{6C79730E-2E71-4944-83BB-FEFF78BBDBF8}" sibTransId="{8F47DE29-33C4-49EE-A0D0-E2691F5C54FC}"/>
    <dgm:cxn modelId="{E63F1C05-EBD9-47C4-AD31-25E9F313CD3C}" srcId="{7112085D-C506-4689-B12F-B8077F34741D}" destId="{C8D2605D-AB03-4BA8-9F86-4DE00ECD90EB}" srcOrd="2" destOrd="0" parTransId="{1399FD27-A08E-48E5-9694-08728C989976}" sibTransId="{26841568-1B2B-4B76-92B8-3B3BC238C679}"/>
    <dgm:cxn modelId="{4990F6CF-0876-42D4-969C-BA7EA49F0121}" type="presOf" srcId="{C8D2605D-AB03-4BA8-9F86-4DE00ECD90EB}" destId="{5787EC6B-0FEC-4734-B707-2FAA1705FEA3}" srcOrd="0" destOrd="0" presId="urn:microsoft.com/office/officeart/2005/8/layout/process4"/>
    <dgm:cxn modelId="{FD3A9293-C0F3-4BE5-91C7-D69B169C1E66}" type="presOf" srcId="{5BCD6787-FC64-4F96-BEAF-418E42723DDD}" destId="{4092B546-EA5E-45AD-8721-1F362B0495B9}" srcOrd="0" destOrd="0" presId="urn:microsoft.com/office/officeart/2005/8/layout/process4"/>
    <dgm:cxn modelId="{96F187DF-606C-48F5-9ED5-1EA832B3EF49}" type="presOf" srcId="{722A7A01-D811-4EC6-A58B-A672F433B226}" destId="{8C6D97A6-E99A-4E5C-BA66-D4A565389E6F}" srcOrd="0" destOrd="0" presId="urn:microsoft.com/office/officeart/2005/8/layout/process4"/>
    <dgm:cxn modelId="{9B3A5A05-BCC4-4177-8A45-35318F1C9BB3}" srcId="{7112085D-C506-4689-B12F-B8077F34741D}" destId="{F92E3B84-48E0-4857-A888-FBF5B047ADB5}" srcOrd="1" destOrd="0" parTransId="{478DB39E-BB59-4F3A-A112-10F828FF7BEC}" sibTransId="{137A3D99-9A2E-4849-BCAF-F4006B8A2329}"/>
    <dgm:cxn modelId="{E8A0B1E1-4006-49FA-A03D-2641FE45A98F}" srcId="{7112085D-C506-4689-B12F-B8077F34741D}" destId="{4C025789-3D4D-4FC2-B0F7-DCFBEE5199B4}" srcOrd="0" destOrd="0" parTransId="{FAB9A27B-D605-41E7-BB42-593CEE80CC68}" sibTransId="{91DD7DB5-3A7C-4D2A-A7E5-DC82FA4A3E0D}"/>
    <dgm:cxn modelId="{EE6418F6-3E48-4B4F-884D-8D1B725C4884}" type="presOf" srcId="{F92E3B84-48E0-4857-A888-FBF5B047ADB5}" destId="{B6C3117A-AC4F-467B-8236-2D16F3381BC6}" srcOrd="0" destOrd="0" presId="urn:microsoft.com/office/officeart/2005/8/layout/process4"/>
    <dgm:cxn modelId="{67380CCE-9684-4EF1-865E-CAA39B003396}" srcId="{1B834BE1-5C7B-48AD-82B8-8F18F2CBFB2D}" destId="{896767BD-C4B1-4881-AD41-D507CCEFEDB9}" srcOrd="1" destOrd="0" parTransId="{7CA309B0-E891-43D8-9232-F92D2B6ABD9F}" sibTransId="{62219897-01E9-4DD1-9E16-2B39844165C6}"/>
    <dgm:cxn modelId="{BF31C371-7235-4B8F-AEEC-7ABA59633BB0}" srcId="{5BCD6787-FC64-4F96-BEAF-418E42723DDD}" destId="{1B834BE1-5C7B-48AD-82B8-8F18F2CBFB2D}" srcOrd="0" destOrd="0" parTransId="{2AAAB384-0376-4992-89FE-53446DEC3086}" sibTransId="{5F0E4404-E0D2-4767-84EA-7BEEC609F831}"/>
    <dgm:cxn modelId="{AEAC3DAD-2EB7-4F22-8303-709E64F20D46}" srcId="{E95D5AD4-BDEA-427A-95DA-0BA8E2AC7BFD}" destId="{0E4189D3-61C5-40BD-A933-801A56C079EB}" srcOrd="0" destOrd="0" parTransId="{F770C5BD-9FE4-4D36-8C07-83D177D2562C}" sibTransId="{F0CC8F19-0EE1-4F89-B42B-DF34051D1297}"/>
    <dgm:cxn modelId="{B3368154-7AA9-4AA8-B2A2-D3893505BAEF}" type="presOf" srcId="{896767BD-C4B1-4881-AD41-D507CCEFEDB9}" destId="{560572B4-6C05-4345-847B-6B233B6CFD9C}" srcOrd="0" destOrd="0" presId="urn:microsoft.com/office/officeart/2005/8/layout/process4"/>
    <dgm:cxn modelId="{9481E468-6384-45EB-B8A9-6DD8DC518143}" type="presOf" srcId="{7112085D-C506-4689-B12F-B8077F34741D}" destId="{4D625A67-A3F3-44B2-97A6-51DFEA28EFCE}" srcOrd="1" destOrd="0" presId="urn:microsoft.com/office/officeart/2005/8/layout/process4"/>
    <dgm:cxn modelId="{E196621F-6ED8-4F03-8169-95293D5C5AD6}" srcId="{5BCD6787-FC64-4F96-BEAF-418E42723DDD}" destId="{E95D5AD4-BDEA-427A-95DA-0BA8E2AC7BFD}" srcOrd="2" destOrd="0" parTransId="{BCE349A5-E71C-4B68-9063-4855A0031E40}" sibTransId="{C441A34F-E099-476C-A1DF-5AC3AA8F96BB}"/>
    <dgm:cxn modelId="{0FA7E160-C776-498B-85B2-2FE9B4D2A286}" type="presOf" srcId="{F2D49765-5A44-47B0-B230-7AE0848D2763}" destId="{6EDEDEEA-8B10-4DA2-A747-2729D7B32FAB}" srcOrd="0" destOrd="0" presId="urn:microsoft.com/office/officeart/2005/8/layout/process4"/>
    <dgm:cxn modelId="{AE0766C4-157C-41E2-BAD4-E13BD37EA9BF}" type="presParOf" srcId="{4092B546-EA5E-45AD-8721-1F362B0495B9}" destId="{9BA289B9-2C1B-41C3-BC0C-CC026F2C35C6}" srcOrd="0" destOrd="0" presId="urn:microsoft.com/office/officeart/2005/8/layout/process4"/>
    <dgm:cxn modelId="{B05E4DF8-35B5-4F78-8D0E-6A8ECD06EC0B}" type="presParOf" srcId="{9BA289B9-2C1B-41C3-BC0C-CC026F2C35C6}" destId="{2A95344F-190C-4ADC-8411-24BC37DE7B29}" srcOrd="0" destOrd="0" presId="urn:microsoft.com/office/officeart/2005/8/layout/process4"/>
    <dgm:cxn modelId="{A2566B9F-52FC-46FB-AE11-C35328BA03C0}" type="presParOf" srcId="{9BA289B9-2C1B-41C3-BC0C-CC026F2C35C6}" destId="{33AEE760-0AE2-4A78-9799-7126FFB4F21B}" srcOrd="1" destOrd="0" presId="urn:microsoft.com/office/officeart/2005/8/layout/process4"/>
    <dgm:cxn modelId="{73BFEA5A-BD36-4CE0-A4AD-B659D0067999}" type="presParOf" srcId="{9BA289B9-2C1B-41C3-BC0C-CC026F2C35C6}" destId="{5CE31727-56CC-44AA-A910-5CF3EE37C206}" srcOrd="2" destOrd="0" presId="urn:microsoft.com/office/officeart/2005/8/layout/process4"/>
    <dgm:cxn modelId="{0ACB7647-7BA3-4EC3-8AA2-BDC5874CF5E1}" type="presParOf" srcId="{5CE31727-56CC-44AA-A910-5CF3EE37C206}" destId="{4C38C61C-7AA7-4B66-84CD-8B5F6EB039CD}" srcOrd="0" destOrd="0" presId="urn:microsoft.com/office/officeart/2005/8/layout/process4"/>
    <dgm:cxn modelId="{A96F9879-3F73-4AB2-AE65-4D4EEC4633F1}" type="presParOf" srcId="{5CE31727-56CC-44AA-A910-5CF3EE37C206}" destId="{18071041-B54B-4785-991E-505930B58DC5}" srcOrd="1" destOrd="0" presId="urn:microsoft.com/office/officeart/2005/8/layout/process4"/>
    <dgm:cxn modelId="{C5D29035-ABDD-4420-A178-AA0CE47BFA32}" type="presParOf" srcId="{4092B546-EA5E-45AD-8721-1F362B0495B9}" destId="{767713F1-27FB-4E4F-BA06-3AD5CCEFA708}" srcOrd="1" destOrd="0" presId="urn:microsoft.com/office/officeart/2005/8/layout/process4"/>
    <dgm:cxn modelId="{321D7E24-012F-4508-B710-9ACD38326C43}" type="presParOf" srcId="{4092B546-EA5E-45AD-8721-1F362B0495B9}" destId="{DBB34C92-6241-48FD-8D9E-2C6CAD104D13}" srcOrd="2" destOrd="0" presId="urn:microsoft.com/office/officeart/2005/8/layout/process4"/>
    <dgm:cxn modelId="{5B8477F0-52EE-4149-9EFC-F365D3785432}" type="presParOf" srcId="{DBB34C92-6241-48FD-8D9E-2C6CAD104D13}" destId="{C11B68F1-E071-4182-B9D2-45B5CA14867F}" srcOrd="0" destOrd="0" presId="urn:microsoft.com/office/officeart/2005/8/layout/process4"/>
    <dgm:cxn modelId="{D5F92FF7-E6CB-4668-9FB3-5DBBDB7790B0}" type="presParOf" srcId="{DBB34C92-6241-48FD-8D9E-2C6CAD104D13}" destId="{4D625A67-A3F3-44B2-97A6-51DFEA28EFCE}" srcOrd="1" destOrd="0" presId="urn:microsoft.com/office/officeart/2005/8/layout/process4"/>
    <dgm:cxn modelId="{389518CC-C873-406D-ACCB-B173E3285C48}" type="presParOf" srcId="{DBB34C92-6241-48FD-8D9E-2C6CAD104D13}" destId="{295DB911-6C67-4F79-A1F4-3BF4742C57C8}" srcOrd="2" destOrd="0" presId="urn:microsoft.com/office/officeart/2005/8/layout/process4"/>
    <dgm:cxn modelId="{C83E25CA-F32C-4136-A912-29EFD8DD9E51}" type="presParOf" srcId="{295DB911-6C67-4F79-A1F4-3BF4742C57C8}" destId="{69959E4C-B29B-4250-BCC9-A12E9F9440A0}" srcOrd="0" destOrd="0" presId="urn:microsoft.com/office/officeart/2005/8/layout/process4"/>
    <dgm:cxn modelId="{84E4880F-96DF-4B2E-817F-1C56EFBC0B0D}" type="presParOf" srcId="{295DB911-6C67-4F79-A1F4-3BF4742C57C8}" destId="{B6C3117A-AC4F-467B-8236-2D16F3381BC6}" srcOrd="1" destOrd="0" presId="urn:microsoft.com/office/officeart/2005/8/layout/process4"/>
    <dgm:cxn modelId="{91779006-CEF0-4043-A9EC-55D474740C6F}" type="presParOf" srcId="{295DB911-6C67-4F79-A1F4-3BF4742C57C8}" destId="{5787EC6B-0FEC-4734-B707-2FAA1705FEA3}" srcOrd="2" destOrd="0" presId="urn:microsoft.com/office/officeart/2005/8/layout/process4"/>
    <dgm:cxn modelId="{30A967AB-F917-4E3E-93E9-BDE2A669A7EB}" type="presParOf" srcId="{4092B546-EA5E-45AD-8721-1F362B0495B9}" destId="{E6549F60-80FC-4F7B-89B8-6641A90A3705}" srcOrd="3" destOrd="0" presId="urn:microsoft.com/office/officeart/2005/8/layout/process4"/>
    <dgm:cxn modelId="{F36941E8-5F1A-4DCD-B15E-1C7349C73E78}" type="presParOf" srcId="{4092B546-EA5E-45AD-8721-1F362B0495B9}" destId="{BBACAA69-3116-4B52-8A06-D5BC7E634B14}" srcOrd="4" destOrd="0" presId="urn:microsoft.com/office/officeart/2005/8/layout/process4"/>
    <dgm:cxn modelId="{7BB53FAB-5F4A-4E83-8D0A-BC083F49DACB}" type="presParOf" srcId="{BBACAA69-3116-4B52-8A06-D5BC7E634B14}" destId="{6A800B3E-F509-4E45-AC83-71C691F67CB3}" srcOrd="0" destOrd="0" presId="urn:microsoft.com/office/officeart/2005/8/layout/process4"/>
    <dgm:cxn modelId="{ED405F3B-A4B3-4E8B-A704-EC776AFEB3AB}" type="presParOf" srcId="{BBACAA69-3116-4B52-8A06-D5BC7E634B14}" destId="{5D93FBC9-DFDA-46B5-A9EA-F6449BC959CE}" srcOrd="1" destOrd="0" presId="urn:microsoft.com/office/officeart/2005/8/layout/process4"/>
    <dgm:cxn modelId="{2D233A9A-2BC0-434C-8D1F-B3DFCAB9774C}" type="presParOf" srcId="{BBACAA69-3116-4B52-8A06-D5BC7E634B14}" destId="{32958FF5-C50F-44AD-BD08-F02F89EA1CD1}" srcOrd="2" destOrd="0" presId="urn:microsoft.com/office/officeart/2005/8/layout/process4"/>
    <dgm:cxn modelId="{FF734585-2619-4A86-AD06-31FB4A6DD35B}" type="presParOf" srcId="{32958FF5-C50F-44AD-BD08-F02F89EA1CD1}" destId="{6EDEDEEA-8B10-4DA2-A747-2729D7B32FAB}" srcOrd="0" destOrd="0" presId="urn:microsoft.com/office/officeart/2005/8/layout/process4"/>
    <dgm:cxn modelId="{A4E18ED6-75E2-4032-BB2E-C70EC2B2DAC0}" type="presParOf" srcId="{32958FF5-C50F-44AD-BD08-F02F89EA1CD1}" destId="{560572B4-6C05-4345-847B-6B233B6CFD9C}" srcOrd="1" destOrd="0" presId="urn:microsoft.com/office/officeart/2005/8/layout/process4"/>
    <dgm:cxn modelId="{D6CFDF1E-5F04-405E-A7B9-C5999387F69B}" type="presParOf" srcId="{32958FF5-C50F-44AD-BD08-F02F89EA1CD1}" destId="{FADCB640-EAC8-40D0-A0DE-9FD23F874F39}" srcOrd="2" destOrd="0" presId="urn:microsoft.com/office/officeart/2005/8/layout/process4"/>
    <dgm:cxn modelId="{FCCB230F-23B6-4B6A-8F1B-52CCC3C5278F}" type="presParOf" srcId="{32958FF5-C50F-44AD-BD08-F02F89EA1CD1}" destId="{8C6D97A6-E99A-4E5C-BA66-D4A565389E6F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18CA6A-4691-4C08-ACCB-64F79699312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D66B49-61DA-4D82-8FAB-3FED48709020}">
      <dgm:prSet phldrT="[Text]"/>
      <dgm:spPr/>
      <dgm:t>
        <a:bodyPr/>
        <a:lstStyle/>
        <a:p>
          <a:r>
            <a:rPr lang="en-US" smtClean="0"/>
            <a:t>TestPoints</a:t>
          </a:r>
          <a:endParaRPr lang="en-US"/>
        </a:p>
      </dgm:t>
    </dgm:pt>
    <dgm:pt modelId="{4F44EA87-7F73-4951-87FE-A25D30173ECA}" type="parTrans" cxnId="{378836FF-8BD7-4EC8-9DF1-4C5103DCDF64}">
      <dgm:prSet/>
      <dgm:spPr/>
      <dgm:t>
        <a:bodyPr/>
        <a:lstStyle/>
        <a:p>
          <a:endParaRPr lang="en-US"/>
        </a:p>
      </dgm:t>
    </dgm:pt>
    <dgm:pt modelId="{9A13E8D7-F7FD-420E-8BCF-A13D16761782}" type="sibTrans" cxnId="{378836FF-8BD7-4EC8-9DF1-4C5103DCDF64}">
      <dgm:prSet/>
      <dgm:spPr/>
      <dgm:t>
        <a:bodyPr/>
        <a:lstStyle/>
        <a:p>
          <a:endParaRPr lang="en-US"/>
        </a:p>
      </dgm:t>
    </dgm:pt>
    <dgm:pt modelId="{75A7B85A-AF5F-41BC-A8DD-B0A77B8E9FF1}">
      <dgm:prSet phldrT="[Text]"/>
      <dgm:spPr/>
      <dgm:t>
        <a:bodyPr/>
        <a:lstStyle/>
        <a:p>
          <a:r>
            <a:rPr lang="en-US" dirty="0" smtClean="0"/>
            <a:t>Point</a:t>
          </a:r>
          <a:endParaRPr lang="en-US" dirty="0"/>
        </a:p>
      </dgm:t>
    </dgm:pt>
    <dgm:pt modelId="{4798000E-949F-448F-8B6C-41B156227D0C}" type="parTrans" cxnId="{0D5D0C3A-F5A5-430B-80E5-F01B54C49864}">
      <dgm:prSet/>
      <dgm:spPr/>
      <dgm:t>
        <a:bodyPr/>
        <a:lstStyle/>
        <a:p>
          <a:endParaRPr lang="en-US"/>
        </a:p>
      </dgm:t>
    </dgm:pt>
    <dgm:pt modelId="{C7D95942-46DF-4A79-94A8-5C24FC137546}" type="sibTrans" cxnId="{0D5D0C3A-F5A5-430B-80E5-F01B54C49864}">
      <dgm:prSet/>
      <dgm:spPr/>
      <dgm:t>
        <a:bodyPr/>
        <a:lstStyle/>
        <a:p>
          <a:endParaRPr lang="en-US"/>
        </a:p>
      </dgm:t>
    </dgm:pt>
    <dgm:pt modelId="{AFFA0160-AEBF-42C5-A4F9-C8E0C494CA46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D526BE47-E0B6-44E8-B052-D2C7EBC3E936}" type="parTrans" cxnId="{45472DCC-7C0F-44B0-BA23-4543FEB06717}">
      <dgm:prSet/>
      <dgm:spPr/>
      <dgm:t>
        <a:bodyPr/>
        <a:lstStyle/>
        <a:p>
          <a:endParaRPr lang="en-US"/>
        </a:p>
      </dgm:t>
    </dgm:pt>
    <dgm:pt modelId="{B15CDA53-77C7-4480-8017-3763733CB721}" type="sibTrans" cxnId="{45472DCC-7C0F-44B0-BA23-4543FEB06717}">
      <dgm:prSet/>
      <dgm:spPr/>
      <dgm:t>
        <a:bodyPr/>
        <a:lstStyle/>
        <a:p>
          <a:endParaRPr lang="en-US"/>
        </a:p>
      </dgm:t>
    </dgm:pt>
    <dgm:pt modelId="{219C1BAE-9687-411E-82F8-1D02179F502F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7C059C2E-4A09-480B-9CE1-60813643AD0A}" type="parTrans" cxnId="{0D3250D9-B5F7-44D9-BDB8-12AC556DFD56}">
      <dgm:prSet/>
      <dgm:spPr/>
      <dgm:t>
        <a:bodyPr/>
        <a:lstStyle/>
        <a:p>
          <a:endParaRPr lang="en-US"/>
        </a:p>
      </dgm:t>
    </dgm:pt>
    <dgm:pt modelId="{CA9BF385-937F-4708-B832-C66730575BBF}" type="sibTrans" cxnId="{0D3250D9-B5F7-44D9-BDB8-12AC556DFD56}">
      <dgm:prSet/>
      <dgm:spPr/>
      <dgm:t>
        <a:bodyPr/>
        <a:lstStyle/>
        <a:p>
          <a:endParaRPr lang="en-US"/>
        </a:p>
      </dgm:t>
    </dgm:pt>
    <dgm:pt modelId="{B88AE811-6AFD-40E6-BB70-4E1C37A09E21}">
      <dgm:prSet phldrT="[Text]"/>
      <dgm:spPr/>
      <dgm:t>
        <a:bodyPr/>
        <a:lstStyle/>
        <a:p>
          <a:r>
            <a:rPr lang="en-US" dirty="0" err="1" smtClean="0"/>
            <a:t>ArrayList</a:t>
          </a:r>
          <a:endParaRPr lang="en-US" dirty="0"/>
        </a:p>
      </dgm:t>
    </dgm:pt>
    <dgm:pt modelId="{45735090-3BE1-4C9C-A9FE-8FD814786B0D}" type="parTrans" cxnId="{40F41D83-25FA-4C1B-920F-5B0CFF00E5AB}">
      <dgm:prSet/>
      <dgm:spPr/>
      <dgm:t>
        <a:bodyPr/>
        <a:lstStyle/>
        <a:p>
          <a:endParaRPr lang="en-US"/>
        </a:p>
      </dgm:t>
    </dgm:pt>
    <dgm:pt modelId="{06B3427E-9239-4453-A489-48EDBC661676}" type="sibTrans" cxnId="{40F41D83-25FA-4C1B-920F-5B0CFF00E5AB}">
      <dgm:prSet/>
      <dgm:spPr/>
      <dgm:t>
        <a:bodyPr/>
        <a:lstStyle/>
        <a:p>
          <a:endParaRPr lang="en-US"/>
        </a:p>
      </dgm:t>
    </dgm:pt>
    <dgm:pt modelId="{98001EE9-728E-488D-ABE1-28DB0BC1A7A9}" type="pres">
      <dgm:prSet presAssocID="{5018CA6A-4691-4C08-ACCB-64F7969931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1B6FF26-61C6-4F35-A09D-112153544E47}" type="pres">
      <dgm:prSet presAssocID="{27D66B49-61DA-4D82-8FAB-3FED48709020}" presName="hierRoot1" presStyleCnt="0"/>
      <dgm:spPr/>
    </dgm:pt>
    <dgm:pt modelId="{F6135BAD-C82F-4D11-B977-6D96BCDE1AEE}" type="pres">
      <dgm:prSet presAssocID="{27D66B49-61DA-4D82-8FAB-3FED48709020}" presName="composite" presStyleCnt="0"/>
      <dgm:spPr/>
    </dgm:pt>
    <dgm:pt modelId="{F15FF53D-D349-4D28-8621-AA4E4C3A18F8}" type="pres">
      <dgm:prSet presAssocID="{27D66B49-61DA-4D82-8FAB-3FED48709020}" presName="background" presStyleLbl="node0" presStyleIdx="0" presStyleCnt="1"/>
      <dgm:spPr/>
    </dgm:pt>
    <dgm:pt modelId="{97FC10C1-8555-41D1-89AB-6D03058C08A1}" type="pres">
      <dgm:prSet presAssocID="{27D66B49-61DA-4D82-8FAB-3FED4870902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12DF72-66C2-4DBF-89CA-4009A0004DF1}" type="pres">
      <dgm:prSet presAssocID="{27D66B49-61DA-4D82-8FAB-3FED48709020}" presName="hierChild2" presStyleCnt="0"/>
      <dgm:spPr/>
    </dgm:pt>
    <dgm:pt modelId="{FD8728F2-ABFC-4A8B-88DE-911F25A7B804}" type="pres">
      <dgm:prSet presAssocID="{4798000E-949F-448F-8B6C-41B156227D0C}" presName="Name10" presStyleLbl="parChTrans1D2" presStyleIdx="0" presStyleCnt="3"/>
      <dgm:spPr/>
      <dgm:t>
        <a:bodyPr/>
        <a:lstStyle/>
        <a:p>
          <a:endParaRPr lang="en-US"/>
        </a:p>
      </dgm:t>
    </dgm:pt>
    <dgm:pt modelId="{A8062D46-E865-464E-AC8B-3774B2EA122F}" type="pres">
      <dgm:prSet presAssocID="{75A7B85A-AF5F-41BC-A8DD-B0A77B8E9FF1}" presName="hierRoot2" presStyleCnt="0"/>
      <dgm:spPr/>
    </dgm:pt>
    <dgm:pt modelId="{575F8637-1C2E-40AA-93D1-7D743C706026}" type="pres">
      <dgm:prSet presAssocID="{75A7B85A-AF5F-41BC-A8DD-B0A77B8E9FF1}" presName="composite2" presStyleCnt="0"/>
      <dgm:spPr/>
    </dgm:pt>
    <dgm:pt modelId="{FC3B2F3A-BAF0-4042-AC17-E3B6B9328DCF}" type="pres">
      <dgm:prSet presAssocID="{75A7B85A-AF5F-41BC-A8DD-B0A77B8E9FF1}" presName="background2" presStyleLbl="node2" presStyleIdx="0" presStyleCnt="3"/>
      <dgm:spPr/>
    </dgm:pt>
    <dgm:pt modelId="{898AD697-0065-495A-ABC7-A0DAA46D7E4A}" type="pres">
      <dgm:prSet presAssocID="{75A7B85A-AF5F-41BC-A8DD-B0A77B8E9FF1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A69FF9-AFAC-470C-BA54-99F5B5EC9822}" type="pres">
      <dgm:prSet presAssocID="{75A7B85A-AF5F-41BC-A8DD-B0A77B8E9FF1}" presName="hierChild3" presStyleCnt="0"/>
      <dgm:spPr/>
    </dgm:pt>
    <dgm:pt modelId="{CE5B84DB-49F0-4A66-8A85-00D0B60E7721}" type="pres">
      <dgm:prSet presAssocID="{D526BE47-E0B6-44E8-B052-D2C7EBC3E936}" presName="Name17" presStyleLbl="parChTrans1D3" presStyleIdx="0" presStyleCnt="1"/>
      <dgm:spPr/>
      <dgm:t>
        <a:bodyPr/>
        <a:lstStyle/>
        <a:p>
          <a:endParaRPr lang="en-US"/>
        </a:p>
      </dgm:t>
    </dgm:pt>
    <dgm:pt modelId="{F7502E6E-EF17-4867-AF17-D20D0E2D22EE}" type="pres">
      <dgm:prSet presAssocID="{AFFA0160-AEBF-42C5-A4F9-C8E0C494CA46}" presName="hierRoot3" presStyleCnt="0"/>
      <dgm:spPr/>
    </dgm:pt>
    <dgm:pt modelId="{CC3D399D-2582-4AF8-803C-D563282FA590}" type="pres">
      <dgm:prSet presAssocID="{AFFA0160-AEBF-42C5-A4F9-C8E0C494CA46}" presName="composite3" presStyleCnt="0"/>
      <dgm:spPr/>
    </dgm:pt>
    <dgm:pt modelId="{A8496C53-ED63-4424-9883-B961E055CDEF}" type="pres">
      <dgm:prSet presAssocID="{AFFA0160-AEBF-42C5-A4F9-C8E0C494CA46}" presName="background3" presStyleLbl="node3" presStyleIdx="0" presStyleCnt="1"/>
      <dgm:spPr/>
    </dgm:pt>
    <dgm:pt modelId="{009158A8-4B66-4E9C-B33E-2504E838146E}" type="pres">
      <dgm:prSet presAssocID="{AFFA0160-AEBF-42C5-A4F9-C8E0C494CA46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F97843-5EC7-4A17-A1FE-E28C0A6896EB}" type="pres">
      <dgm:prSet presAssocID="{AFFA0160-AEBF-42C5-A4F9-C8E0C494CA46}" presName="hierChild4" presStyleCnt="0"/>
      <dgm:spPr/>
    </dgm:pt>
    <dgm:pt modelId="{7E6CE916-6C70-4698-A965-628D78BD8C95}" type="pres">
      <dgm:prSet presAssocID="{7C059C2E-4A09-480B-9CE1-60813643AD0A}" presName="Name10" presStyleLbl="parChTrans1D2" presStyleIdx="1" presStyleCnt="3"/>
      <dgm:spPr/>
      <dgm:t>
        <a:bodyPr/>
        <a:lstStyle/>
        <a:p>
          <a:endParaRPr lang="en-US"/>
        </a:p>
      </dgm:t>
    </dgm:pt>
    <dgm:pt modelId="{43DCC0E4-641A-4404-A985-AC04E252F015}" type="pres">
      <dgm:prSet presAssocID="{219C1BAE-9687-411E-82F8-1D02179F502F}" presName="hierRoot2" presStyleCnt="0"/>
      <dgm:spPr/>
    </dgm:pt>
    <dgm:pt modelId="{038C5A23-4D6A-47E9-B78D-22B287FD3A21}" type="pres">
      <dgm:prSet presAssocID="{219C1BAE-9687-411E-82F8-1D02179F502F}" presName="composite2" presStyleCnt="0"/>
      <dgm:spPr/>
    </dgm:pt>
    <dgm:pt modelId="{35BB99B5-BFBA-43ED-A7D7-EF59A0D3E7D5}" type="pres">
      <dgm:prSet presAssocID="{219C1BAE-9687-411E-82F8-1D02179F502F}" presName="background2" presStyleLbl="node2" presStyleIdx="1" presStyleCnt="3"/>
      <dgm:spPr/>
    </dgm:pt>
    <dgm:pt modelId="{10363341-795E-4F50-88AF-681E82F86622}" type="pres">
      <dgm:prSet presAssocID="{219C1BAE-9687-411E-82F8-1D02179F502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0EB8F7-5115-4978-9BEE-E7675DC65DB0}" type="pres">
      <dgm:prSet presAssocID="{219C1BAE-9687-411E-82F8-1D02179F502F}" presName="hierChild3" presStyleCnt="0"/>
      <dgm:spPr/>
    </dgm:pt>
    <dgm:pt modelId="{3BF1D117-0080-4BB9-98EF-B9BAC461E6BA}" type="pres">
      <dgm:prSet presAssocID="{45735090-3BE1-4C9C-A9FE-8FD814786B0D}" presName="Name10" presStyleLbl="parChTrans1D2" presStyleIdx="2" presStyleCnt="3"/>
      <dgm:spPr/>
      <dgm:t>
        <a:bodyPr/>
        <a:lstStyle/>
        <a:p>
          <a:endParaRPr lang="en-US"/>
        </a:p>
      </dgm:t>
    </dgm:pt>
    <dgm:pt modelId="{7E8019D1-16B5-4070-8C54-D32D8CD69834}" type="pres">
      <dgm:prSet presAssocID="{B88AE811-6AFD-40E6-BB70-4E1C37A09E21}" presName="hierRoot2" presStyleCnt="0"/>
      <dgm:spPr/>
    </dgm:pt>
    <dgm:pt modelId="{16154C08-E7AD-4771-AC2A-AEA4C5AC0026}" type="pres">
      <dgm:prSet presAssocID="{B88AE811-6AFD-40E6-BB70-4E1C37A09E21}" presName="composite2" presStyleCnt="0"/>
      <dgm:spPr/>
    </dgm:pt>
    <dgm:pt modelId="{85F499A7-5C2C-4B10-82B5-890D3DAAFA90}" type="pres">
      <dgm:prSet presAssocID="{B88AE811-6AFD-40E6-BB70-4E1C37A09E21}" presName="background2" presStyleLbl="node2" presStyleIdx="2" presStyleCnt="3"/>
      <dgm:spPr/>
    </dgm:pt>
    <dgm:pt modelId="{54767560-E90E-4DAE-9CB9-3329F6E8B09D}" type="pres">
      <dgm:prSet presAssocID="{B88AE811-6AFD-40E6-BB70-4E1C37A09E21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EE874A-7B9E-4148-91BE-0C52AA31272B}" type="pres">
      <dgm:prSet presAssocID="{B88AE811-6AFD-40E6-BB70-4E1C37A09E21}" presName="hierChild3" presStyleCnt="0"/>
      <dgm:spPr/>
    </dgm:pt>
  </dgm:ptLst>
  <dgm:cxnLst>
    <dgm:cxn modelId="{40F41D83-25FA-4C1B-920F-5B0CFF00E5AB}" srcId="{27D66B49-61DA-4D82-8FAB-3FED48709020}" destId="{B88AE811-6AFD-40E6-BB70-4E1C37A09E21}" srcOrd="2" destOrd="0" parTransId="{45735090-3BE1-4C9C-A9FE-8FD814786B0D}" sibTransId="{06B3427E-9239-4453-A489-48EDBC661676}"/>
    <dgm:cxn modelId="{32DB0308-6E2D-4379-BD91-7DBA178E9D0C}" type="presOf" srcId="{45735090-3BE1-4C9C-A9FE-8FD814786B0D}" destId="{3BF1D117-0080-4BB9-98EF-B9BAC461E6BA}" srcOrd="0" destOrd="0" presId="urn:microsoft.com/office/officeart/2005/8/layout/hierarchy1"/>
    <dgm:cxn modelId="{5A4DA446-F47A-4938-9EB5-8831B8599B7A}" type="presOf" srcId="{5018CA6A-4691-4C08-ACCB-64F79699312C}" destId="{98001EE9-728E-488D-ABE1-28DB0BC1A7A9}" srcOrd="0" destOrd="0" presId="urn:microsoft.com/office/officeart/2005/8/layout/hierarchy1"/>
    <dgm:cxn modelId="{8D5C8A1F-5668-47BE-956F-9441A3A5559E}" type="presOf" srcId="{AFFA0160-AEBF-42C5-A4F9-C8E0C494CA46}" destId="{009158A8-4B66-4E9C-B33E-2504E838146E}" srcOrd="0" destOrd="0" presId="urn:microsoft.com/office/officeart/2005/8/layout/hierarchy1"/>
    <dgm:cxn modelId="{B7475D5B-DA1A-44CF-96E2-1971943CB1EF}" type="presOf" srcId="{D526BE47-E0B6-44E8-B052-D2C7EBC3E936}" destId="{CE5B84DB-49F0-4A66-8A85-00D0B60E7721}" srcOrd="0" destOrd="0" presId="urn:microsoft.com/office/officeart/2005/8/layout/hierarchy1"/>
    <dgm:cxn modelId="{0D3250D9-B5F7-44D9-BDB8-12AC556DFD56}" srcId="{27D66B49-61DA-4D82-8FAB-3FED48709020}" destId="{219C1BAE-9687-411E-82F8-1D02179F502F}" srcOrd="1" destOrd="0" parTransId="{7C059C2E-4A09-480B-9CE1-60813643AD0A}" sibTransId="{CA9BF385-937F-4708-B832-C66730575BBF}"/>
    <dgm:cxn modelId="{574267D9-A16F-4C26-8A7B-919716406AA3}" type="presOf" srcId="{219C1BAE-9687-411E-82F8-1D02179F502F}" destId="{10363341-795E-4F50-88AF-681E82F86622}" srcOrd="0" destOrd="0" presId="urn:microsoft.com/office/officeart/2005/8/layout/hierarchy1"/>
    <dgm:cxn modelId="{46B8A0F6-069D-41D7-9DA7-0E4B71AF366C}" type="presOf" srcId="{7C059C2E-4A09-480B-9CE1-60813643AD0A}" destId="{7E6CE916-6C70-4698-A965-628D78BD8C95}" srcOrd="0" destOrd="0" presId="urn:microsoft.com/office/officeart/2005/8/layout/hierarchy1"/>
    <dgm:cxn modelId="{DD6B265A-9B8F-4AAC-B466-33D4C6F4344F}" type="presOf" srcId="{B88AE811-6AFD-40E6-BB70-4E1C37A09E21}" destId="{54767560-E90E-4DAE-9CB9-3329F6E8B09D}" srcOrd="0" destOrd="0" presId="urn:microsoft.com/office/officeart/2005/8/layout/hierarchy1"/>
    <dgm:cxn modelId="{45472DCC-7C0F-44B0-BA23-4543FEB06717}" srcId="{75A7B85A-AF5F-41BC-A8DD-B0A77B8E9FF1}" destId="{AFFA0160-AEBF-42C5-A4F9-C8E0C494CA46}" srcOrd="0" destOrd="0" parTransId="{D526BE47-E0B6-44E8-B052-D2C7EBC3E936}" sibTransId="{B15CDA53-77C7-4480-8017-3763733CB721}"/>
    <dgm:cxn modelId="{0D5D0C3A-F5A5-430B-80E5-F01B54C49864}" srcId="{27D66B49-61DA-4D82-8FAB-3FED48709020}" destId="{75A7B85A-AF5F-41BC-A8DD-B0A77B8E9FF1}" srcOrd="0" destOrd="0" parTransId="{4798000E-949F-448F-8B6C-41B156227D0C}" sibTransId="{C7D95942-46DF-4A79-94A8-5C24FC137546}"/>
    <dgm:cxn modelId="{6DCB2848-38A2-4FBF-833D-235F84BC877B}" type="presOf" srcId="{27D66B49-61DA-4D82-8FAB-3FED48709020}" destId="{97FC10C1-8555-41D1-89AB-6D03058C08A1}" srcOrd="0" destOrd="0" presId="urn:microsoft.com/office/officeart/2005/8/layout/hierarchy1"/>
    <dgm:cxn modelId="{D05C0F92-E7E4-4805-82B2-6BF6D9B6436A}" type="presOf" srcId="{4798000E-949F-448F-8B6C-41B156227D0C}" destId="{FD8728F2-ABFC-4A8B-88DE-911F25A7B804}" srcOrd="0" destOrd="0" presId="urn:microsoft.com/office/officeart/2005/8/layout/hierarchy1"/>
    <dgm:cxn modelId="{378836FF-8BD7-4EC8-9DF1-4C5103DCDF64}" srcId="{5018CA6A-4691-4C08-ACCB-64F79699312C}" destId="{27D66B49-61DA-4D82-8FAB-3FED48709020}" srcOrd="0" destOrd="0" parTransId="{4F44EA87-7F73-4951-87FE-A25D30173ECA}" sibTransId="{9A13E8D7-F7FD-420E-8BCF-A13D16761782}"/>
    <dgm:cxn modelId="{3F360202-F313-48D7-87CA-6DAF13E60DA4}" type="presOf" srcId="{75A7B85A-AF5F-41BC-A8DD-B0A77B8E9FF1}" destId="{898AD697-0065-495A-ABC7-A0DAA46D7E4A}" srcOrd="0" destOrd="0" presId="urn:microsoft.com/office/officeart/2005/8/layout/hierarchy1"/>
    <dgm:cxn modelId="{33D218C9-2304-4D5E-B818-719E2D62F1DD}" type="presParOf" srcId="{98001EE9-728E-488D-ABE1-28DB0BC1A7A9}" destId="{71B6FF26-61C6-4F35-A09D-112153544E47}" srcOrd="0" destOrd="0" presId="urn:microsoft.com/office/officeart/2005/8/layout/hierarchy1"/>
    <dgm:cxn modelId="{8B74E51B-1BEC-439E-9C85-7A5D61140B73}" type="presParOf" srcId="{71B6FF26-61C6-4F35-A09D-112153544E47}" destId="{F6135BAD-C82F-4D11-B977-6D96BCDE1AEE}" srcOrd="0" destOrd="0" presId="urn:microsoft.com/office/officeart/2005/8/layout/hierarchy1"/>
    <dgm:cxn modelId="{C53F81FA-688B-4735-B091-8C5EA70AA976}" type="presParOf" srcId="{F6135BAD-C82F-4D11-B977-6D96BCDE1AEE}" destId="{F15FF53D-D349-4D28-8621-AA4E4C3A18F8}" srcOrd="0" destOrd="0" presId="urn:microsoft.com/office/officeart/2005/8/layout/hierarchy1"/>
    <dgm:cxn modelId="{E30C4759-00DB-43F5-8F7F-56E87B059CF2}" type="presParOf" srcId="{F6135BAD-C82F-4D11-B977-6D96BCDE1AEE}" destId="{97FC10C1-8555-41D1-89AB-6D03058C08A1}" srcOrd="1" destOrd="0" presId="urn:microsoft.com/office/officeart/2005/8/layout/hierarchy1"/>
    <dgm:cxn modelId="{5866AC45-30E4-4893-9EF0-961BBAB42D6E}" type="presParOf" srcId="{71B6FF26-61C6-4F35-A09D-112153544E47}" destId="{F712DF72-66C2-4DBF-89CA-4009A0004DF1}" srcOrd="1" destOrd="0" presId="urn:microsoft.com/office/officeart/2005/8/layout/hierarchy1"/>
    <dgm:cxn modelId="{2F154C7B-C7F8-4F69-85F7-A210862D651B}" type="presParOf" srcId="{F712DF72-66C2-4DBF-89CA-4009A0004DF1}" destId="{FD8728F2-ABFC-4A8B-88DE-911F25A7B804}" srcOrd="0" destOrd="0" presId="urn:microsoft.com/office/officeart/2005/8/layout/hierarchy1"/>
    <dgm:cxn modelId="{6FE6A1CD-D153-4585-A460-D80807E16BF3}" type="presParOf" srcId="{F712DF72-66C2-4DBF-89CA-4009A0004DF1}" destId="{A8062D46-E865-464E-AC8B-3774B2EA122F}" srcOrd="1" destOrd="0" presId="urn:microsoft.com/office/officeart/2005/8/layout/hierarchy1"/>
    <dgm:cxn modelId="{6B7B7230-6679-4D06-86A0-10F6CF6DED6C}" type="presParOf" srcId="{A8062D46-E865-464E-AC8B-3774B2EA122F}" destId="{575F8637-1C2E-40AA-93D1-7D743C706026}" srcOrd="0" destOrd="0" presId="urn:microsoft.com/office/officeart/2005/8/layout/hierarchy1"/>
    <dgm:cxn modelId="{8A7B03BA-A49F-4D10-87BF-BE418FA564BE}" type="presParOf" srcId="{575F8637-1C2E-40AA-93D1-7D743C706026}" destId="{FC3B2F3A-BAF0-4042-AC17-E3B6B9328DCF}" srcOrd="0" destOrd="0" presId="urn:microsoft.com/office/officeart/2005/8/layout/hierarchy1"/>
    <dgm:cxn modelId="{74589A83-FCA7-4557-A52A-3995C1A63694}" type="presParOf" srcId="{575F8637-1C2E-40AA-93D1-7D743C706026}" destId="{898AD697-0065-495A-ABC7-A0DAA46D7E4A}" srcOrd="1" destOrd="0" presId="urn:microsoft.com/office/officeart/2005/8/layout/hierarchy1"/>
    <dgm:cxn modelId="{2E0CB4F5-E7B1-4588-9528-5C1306C42ACB}" type="presParOf" srcId="{A8062D46-E865-464E-AC8B-3774B2EA122F}" destId="{EAA69FF9-AFAC-470C-BA54-99F5B5EC9822}" srcOrd="1" destOrd="0" presId="urn:microsoft.com/office/officeart/2005/8/layout/hierarchy1"/>
    <dgm:cxn modelId="{10D5A825-DF48-4834-B691-44E15D951FD7}" type="presParOf" srcId="{EAA69FF9-AFAC-470C-BA54-99F5B5EC9822}" destId="{CE5B84DB-49F0-4A66-8A85-00D0B60E7721}" srcOrd="0" destOrd="0" presId="urn:microsoft.com/office/officeart/2005/8/layout/hierarchy1"/>
    <dgm:cxn modelId="{D8158633-620E-4B70-A694-39542720E460}" type="presParOf" srcId="{EAA69FF9-AFAC-470C-BA54-99F5B5EC9822}" destId="{F7502E6E-EF17-4867-AF17-D20D0E2D22EE}" srcOrd="1" destOrd="0" presId="urn:microsoft.com/office/officeart/2005/8/layout/hierarchy1"/>
    <dgm:cxn modelId="{A2DCC974-CE55-4DC9-92E0-95D4B0D35C8D}" type="presParOf" srcId="{F7502E6E-EF17-4867-AF17-D20D0E2D22EE}" destId="{CC3D399D-2582-4AF8-803C-D563282FA590}" srcOrd="0" destOrd="0" presId="urn:microsoft.com/office/officeart/2005/8/layout/hierarchy1"/>
    <dgm:cxn modelId="{30ADAD87-8E10-4B13-9F70-D0816F6267A2}" type="presParOf" srcId="{CC3D399D-2582-4AF8-803C-D563282FA590}" destId="{A8496C53-ED63-4424-9883-B961E055CDEF}" srcOrd="0" destOrd="0" presId="urn:microsoft.com/office/officeart/2005/8/layout/hierarchy1"/>
    <dgm:cxn modelId="{D1BD6292-E807-4DAC-B71F-CDF4D170D84E}" type="presParOf" srcId="{CC3D399D-2582-4AF8-803C-D563282FA590}" destId="{009158A8-4B66-4E9C-B33E-2504E838146E}" srcOrd="1" destOrd="0" presId="urn:microsoft.com/office/officeart/2005/8/layout/hierarchy1"/>
    <dgm:cxn modelId="{0D3E2ABD-D0DC-4F8F-906D-F48D75294FA5}" type="presParOf" srcId="{F7502E6E-EF17-4867-AF17-D20D0E2D22EE}" destId="{7AF97843-5EC7-4A17-A1FE-E28C0A6896EB}" srcOrd="1" destOrd="0" presId="urn:microsoft.com/office/officeart/2005/8/layout/hierarchy1"/>
    <dgm:cxn modelId="{A612D7AD-4E29-46F3-BFD4-54668FE4E200}" type="presParOf" srcId="{F712DF72-66C2-4DBF-89CA-4009A0004DF1}" destId="{7E6CE916-6C70-4698-A965-628D78BD8C95}" srcOrd="2" destOrd="0" presId="urn:microsoft.com/office/officeart/2005/8/layout/hierarchy1"/>
    <dgm:cxn modelId="{5604504F-52FC-4F3D-BC08-677CA28B440A}" type="presParOf" srcId="{F712DF72-66C2-4DBF-89CA-4009A0004DF1}" destId="{43DCC0E4-641A-4404-A985-AC04E252F015}" srcOrd="3" destOrd="0" presId="urn:microsoft.com/office/officeart/2005/8/layout/hierarchy1"/>
    <dgm:cxn modelId="{B9E0F0FA-0E96-4898-861B-C1EB455D7678}" type="presParOf" srcId="{43DCC0E4-641A-4404-A985-AC04E252F015}" destId="{038C5A23-4D6A-47E9-B78D-22B287FD3A21}" srcOrd="0" destOrd="0" presId="urn:microsoft.com/office/officeart/2005/8/layout/hierarchy1"/>
    <dgm:cxn modelId="{B11A75EF-DC4F-41B1-B8D8-770053659EBA}" type="presParOf" srcId="{038C5A23-4D6A-47E9-B78D-22B287FD3A21}" destId="{35BB99B5-BFBA-43ED-A7D7-EF59A0D3E7D5}" srcOrd="0" destOrd="0" presId="urn:microsoft.com/office/officeart/2005/8/layout/hierarchy1"/>
    <dgm:cxn modelId="{251D182A-49FB-4BFF-9020-EE1CA56D3993}" type="presParOf" srcId="{038C5A23-4D6A-47E9-B78D-22B287FD3A21}" destId="{10363341-795E-4F50-88AF-681E82F86622}" srcOrd="1" destOrd="0" presId="urn:microsoft.com/office/officeart/2005/8/layout/hierarchy1"/>
    <dgm:cxn modelId="{4D23FC54-52DD-4CC1-AB1B-1D8F55A08F3D}" type="presParOf" srcId="{43DCC0E4-641A-4404-A985-AC04E252F015}" destId="{780EB8F7-5115-4978-9BEE-E7675DC65DB0}" srcOrd="1" destOrd="0" presId="urn:microsoft.com/office/officeart/2005/8/layout/hierarchy1"/>
    <dgm:cxn modelId="{D80C4CE8-878F-48B2-89FA-C9168574E33B}" type="presParOf" srcId="{F712DF72-66C2-4DBF-89CA-4009A0004DF1}" destId="{3BF1D117-0080-4BB9-98EF-B9BAC461E6BA}" srcOrd="4" destOrd="0" presId="urn:microsoft.com/office/officeart/2005/8/layout/hierarchy1"/>
    <dgm:cxn modelId="{DA6E7963-2325-432B-B83F-B1EB4D2F97E1}" type="presParOf" srcId="{F712DF72-66C2-4DBF-89CA-4009A0004DF1}" destId="{7E8019D1-16B5-4070-8C54-D32D8CD69834}" srcOrd="5" destOrd="0" presId="urn:microsoft.com/office/officeart/2005/8/layout/hierarchy1"/>
    <dgm:cxn modelId="{F8A8784E-05F1-43B1-89B9-43CC007B2405}" type="presParOf" srcId="{7E8019D1-16B5-4070-8C54-D32D8CD69834}" destId="{16154C08-E7AD-4771-AC2A-AEA4C5AC0026}" srcOrd="0" destOrd="0" presId="urn:microsoft.com/office/officeart/2005/8/layout/hierarchy1"/>
    <dgm:cxn modelId="{7B897FC3-9273-476D-94A9-0B9B07845B1F}" type="presParOf" srcId="{16154C08-E7AD-4771-AC2A-AEA4C5AC0026}" destId="{85F499A7-5C2C-4B10-82B5-890D3DAAFA90}" srcOrd="0" destOrd="0" presId="urn:microsoft.com/office/officeart/2005/8/layout/hierarchy1"/>
    <dgm:cxn modelId="{1025813B-1180-4935-A645-EEDCD21CC311}" type="presParOf" srcId="{16154C08-E7AD-4771-AC2A-AEA4C5AC0026}" destId="{54767560-E90E-4DAE-9CB9-3329F6E8B09D}" srcOrd="1" destOrd="0" presId="urn:microsoft.com/office/officeart/2005/8/layout/hierarchy1"/>
    <dgm:cxn modelId="{B961A17B-0E9D-44EA-ACC5-3E4333448880}" type="presParOf" srcId="{7E8019D1-16B5-4070-8C54-D32D8CD69834}" destId="{ADEE874A-7B9E-4148-91BE-0C52AA31272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3B4D8D-79B9-4F37-9CA3-864790957F3C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2E8739-AE5F-43C8-897B-61C4E04EECD7}">
      <dgm:prSet phldrT="[Text]"/>
      <dgm:spPr/>
      <dgm:t>
        <a:bodyPr/>
        <a:lstStyle/>
        <a:p>
          <a:r>
            <a:rPr lang="en-US" dirty="0" smtClean="0"/>
            <a:t>Employee Manager</a:t>
          </a:r>
          <a:endParaRPr lang="en-US" dirty="0"/>
        </a:p>
      </dgm:t>
    </dgm:pt>
    <dgm:pt modelId="{B7A72AD0-7F2C-4DD8-9CC4-F2DF3D094768}" type="parTrans" cxnId="{8748872C-22C6-4848-BB2F-A9AD14FF6B71}">
      <dgm:prSet/>
      <dgm:spPr/>
      <dgm:t>
        <a:bodyPr/>
        <a:lstStyle/>
        <a:p>
          <a:endParaRPr lang="en-US"/>
        </a:p>
      </dgm:t>
    </dgm:pt>
    <dgm:pt modelId="{3AFC2369-9A27-44DB-ACC2-E03FF43C4E84}" type="sibTrans" cxnId="{8748872C-22C6-4848-BB2F-A9AD14FF6B71}">
      <dgm:prSet/>
      <dgm:spPr/>
      <dgm:t>
        <a:bodyPr/>
        <a:lstStyle/>
        <a:p>
          <a:endParaRPr lang="en-US"/>
        </a:p>
      </dgm:t>
    </dgm:pt>
    <dgm:pt modelId="{C38E9658-837D-47E2-8363-7D70D746CB22}">
      <dgm:prSet phldrT="[Text]"/>
      <dgm:spPr/>
      <dgm:t>
        <a:bodyPr/>
        <a:lstStyle/>
        <a:p>
          <a:r>
            <a:rPr lang="en-US" dirty="0" smtClean="0"/>
            <a:t>Static Employee</a:t>
          </a:r>
        </a:p>
        <a:p>
          <a:r>
            <a:rPr lang="en-US" dirty="0" smtClean="0"/>
            <a:t>List</a:t>
          </a:r>
          <a:endParaRPr lang="en-US" dirty="0"/>
        </a:p>
      </dgm:t>
    </dgm:pt>
    <dgm:pt modelId="{C8087C53-7C14-4AEF-A85E-572F589405E4}" type="parTrans" cxnId="{AC21249E-382E-4B76-BACB-665A37EFD202}">
      <dgm:prSet/>
      <dgm:spPr/>
      <dgm:t>
        <a:bodyPr/>
        <a:lstStyle/>
        <a:p>
          <a:endParaRPr lang="en-US"/>
        </a:p>
      </dgm:t>
    </dgm:pt>
    <dgm:pt modelId="{B70B8A71-FFC9-4DAF-AA62-27AECE2B5065}" type="sibTrans" cxnId="{AC21249E-382E-4B76-BACB-665A37EFD202}">
      <dgm:prSet/>
      <dgm:spPr/>
      <dgm:t>
        <a:bodyPr/>
        <a:lstStyle/>
        <a:p>
          <a:endParaRPr lang="en-US"/>
        </a:p>
      </dgm:t>
    </dgm:pt>
    <dgm:pt modelId="{5B7EFDD5-F5AD-4ED4-8277-64BE7B384E3D}">
      <dgm:prSet phldrT="[Text]"/>
      <dgm:spPr/>
      <dgm:t>
        <a:bodyPr/>
        <a:lstStyle/>
        <a:p>
          <a:r>
            <a:rPr lang="en-US" dirty="0" smtClean="0"/>
            <a:t>Employee</a:t>
          </a:r>
          <a:endParaRPr lang="en-US" dirty="0"/>
        </a:p>
      </dgm:t>
    </dgm:pt>
    <dgm:pt modelId="{BDB5BEDB-8449-42BD-9410-83B9FBCE4446}" type="parTrans" cxnId="{40989B72-5F60-46F2-B4AD-DC13F60D10CD}">
      <dgm:prSet/>
      <dgm:spPr/>
      <dgm:t>
        <a:bodyPr/>
        <a:lstStyle/>
        <a:p>
          <a:endParaRPr lang="en-US"/>
        </a:p>
      </dgm:t>
    </dgm:pt>
    <dgm:pt modelId="{35B68FE7-568A-4204-857C-4BA0C8040FCE}" type="sibTrans" cxnId="{40989B72-5F60-46F2-B4AD-DC13F60D10CD}">
      <dgm:prSet/>
      <dgm:spPr/>
      <dgm:t>
        <a:bodyPr/>
        <a:lstStyle/>
        <a:p>
          <a:endParaRPr lang="en-US"/>
        </a:p>
      </dgm:t>
    </dgm:pt>
    <dgm:pt modelId="{311AEB24-B1D1-4571-9FAD-1CC8F4357D07}">
      <dgm:prSet phldrT="[Text]"/>
      <dgm:spPr/>
      <dgm:t>
        <a:bodyPr/>
        <a:lstStyle/>
        <a:p>
          <a:r>
            <a:rPr lang="en-US" dirty="0" smtClean="0"/>
            <a:t>Address</a:t>
          </a:r>
          <a:endParaRPr lang="en-US" dirty="0"/>
        </a:p>
      </dgm:t>
    </dgm:pt>
    <dgm:pt modelId="{ACF09B1B-D2C8-41A0-B930-762CF714CA7B}" type="parTrans" cxnId="{1D016881-2E42-4F3B-B0AC-9093C4439245}">
      <dgm:prSet/>
      <dgm:spPr/>
      <dgm:t>
        <a:bodyPr/>
        <a:lstStyle/>
        <a:p>
          <a:endParaRPr lang="en-US"/>
        </a:p>
      </dgm:t>
    </dgm:pt>
    <dgm:pt modelId="{C8DBB609-0B61-4FC2-8A31-4B4E6D8E1172}" type="sibTrans" cxnId="{1D016881-2E42-4F3B-B0AC-9093C4439245}">
      <dgm:prSet/>
      <dgm:spPr/>
      <dgm:t>
        <a:bodyPr/>
        <a:lstStyle/>
        <a:p>
          <a:endParaRPr lang="en-US"/>
        </a:p>
      </dgm:t>
    </dgm:pt>
    <dgm:pt modelId="{C01252B4-B9D1-48F8-9AC8-EB0010774BF3}">
      <dgm:prSet phldrT="[Text]"/>
      <dgm:spPr/>
      <dgm:t>
        <a:bodyPr/>
        <a:lstStyle/>
        <a:p>
          <a:r>
            <a:rPr lang="en-US" dirty="0" smtClean="0"/>
            <a:t>Address field</a:t>
          </a:r>
          <a:endParaRPr lang="en-US" dirty="0"/>
        </a:p>
      </dgm:t>
    </dgm:pt>
    <dgm:pt modelId="{5A9A84F7-307E-4F8A-BE19-07B31A3725A4}" type="parTrans" cxnId="{83915BF9-59B5-4E7B-A167-20B94FBF233D}">
      <dgm:prSet/>
      <dgm:spPr/>
      <dgm:t>
        <a:bodyPr/>
        <a:lstStyle/>
        <a:p>
          <a:endParaRPr lang="en-US"/>
        </a:p>
      </dgm:t>
    </dgm:pt>
    <dgm:pt modelId="{34797AFB-DBED-4C87-83FA-6C58CC714E5E}" type="sibTrans" cxnId="{83915BF9-59B5-4E7B-A167-20B94FBF233D}">
      <dgm:prSet/>
      <dgm:spPr/>
      <dgm:t>
        <a:bodyPr/>
        <a:lstStyle/>
        <a:p>
          <a:endParaRPr lang="en-US"/>
        </a:p>
      </dgm:t>
    </dgm:pt>
    <dgm:pt modelId="{9575F69A-1E4C-4395-962E-B6F5E328624A}" type="pres">
      <dgm:prSet presAssocID="{893B4D8D-79B9-4F37-9CA3-864790957F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8C9E74-0167-4798-836D-55E720D2C021}" type="pres">
      <dgm:prSet presAssocID="{322E8739-AE5F-43C8-897B-61C4E04EECD7}" presName="compNode" presStyleCnt="0"/>
      <dgm:spPr/>
    </dgm:pt>
    <dgm:pt modelId="{1E494BF5-FAFA-4957-9D0A-8C0C565B6CB5}" type="pres">
      <dgm:prSet presAssocID="{322E8739-AE5F-43C8-897B-61C4E04EECD7}" presName="noGeometry" presStyleCnt="0"/>
      <dgm:spPr/>
    </dgm:pt>
    <dgm:pt modelId="{2C94D7F6-807C-494B-85B2-1757E6DBCB98}" type="pres">
      <dgm:prSet presAssocID="{322E8739-AE5F-43C8-897B-61C4E04EECD7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2989B-B865-4011-9A54-8FB5E0B5CABF}" type="pres">
      <dgm:prSet presAssocID="{322E8739-AE5F-43C8-897B-61C4E04EECD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C84AC6C1-B91E-4EF6-A418-DC3026D62C19}" type="pres">
      <dgm:prSet presAssocID="{322E8739-AE5F-43C8-897B-61C4E04EECD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43620D-B06E-43EC-912C-AEC3E324E77C}" type="pres">
      <dgm:prSet presAssocID="{322E8739-AE5F-43C8-897B-61C4E04EECD7}" presName="aSpace" presStyleCnt="0"/>
      <dgm:spPr/>
    </dgm:pt>
    <dgm:pt modelId="{2D57E386-E82C-41AA-B8EA-0DEDCF336F70}" type="pres">
      <dgm:prSet presAssocID="{5B7EFDD5-F5AD-4ED4-8277-64BE7B384E3D}" presName="compNode" presStyleCnt="0"/>
      <dgm:spPr/>
    </dgm:pt>
    <dgm:pt modelId="{BD174005-DE5D-4257-8999-73533E514714}" type="pres">
      <dgm:prSet presAssocID="{5B7EFDD5-F5AD-4ED4-8277-64BE7B384E3D}" presName="noGeometry" presStyleCnt="0"/>
      <dgm:spPr/>
    </dgm:pt>
    <dgm:pt modelId="{32FF343F-967C-4130-B813-9BF87054A69C}" type="pres">
      <dgm:prSet presAssocID="{5B7EFDD5-F5AD-4ED4-8277-64BE7B384E3D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81124-EAB6-496F-BD5A-5FEEDB3CE9D0}" type="pres">
      <dgm:prSet presAssocID="{5B7EFDD5-F5AD-4ED4-8277-64BE7B384E3D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D5399464-A069-4351-9500-BE5F9A3F8520}" type="pres">
      <dgm:prSet presAssocID="{5B7EFDD5-F5AD-4ED4-8277-64BE7B384E3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535B48-2BAD-47D5-B4B5-64E16178CD0B}" type="pres">
      <dgm:prSet presAssocID="{5B7EFDD5-F5AD-4ED4-8277-64BE7B384E3D}" presName="aSpace" presStyleCnt="0"/>
      <dgm:spPr/>
    </dgm:pt>
    <dgm:pt modelId="{1ED15EA7-A4AA-4980-8D0D-656872BA2776}" type="pres">
      <dgm:prSet presAssocID="{311AEB24-B1D1-4571-9FAD-1CC8F4357D07}" presName="compNode" presStyleCnt="0"/>
      <dgm:spPr/>
    </dgm:pt>
    <dgm:pt modelId="{7E7B68F7-097A-4351-86B5-89E6D2EB4C7A}" type="pres">
      <dgm:prSet presAssocID="{311AEB24-B1D1-4571-9FAD-1CC8F4357D07}" presName="noGeometry" presStyleCnt="0"/>
      <dgm:spPr/>
    </dgm:pt>
    <dgm:pt modelId="{FBA34597-0083-4973-ACA4-B528700E9E0C}" type="pres">
      <dgm:prSet presAssocID="{311AEB24-B1D1-4571-9FAD-1CC8F4357D07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6C798-A26B-4A09-9719-D1218CBDF853}" type="pres">
      <dgm:prSet presAssocID="{311AEB24-B1D1-4571-9FAD-1CC8F4357D07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0C490A84-1F51-4482-BFFD-040F80AD0735}" type="pres">
      <dgm:prSet presAssocID="{311AEB24-B1D1-4571-9FAD-1CC8F4357D0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6B0162-C83A-4116-B121-9F2C691DCD3E}" type="presOf" srcId="{893B4D8D-79B9-4F37-9CA3-864790957F3C}" destId="{9575F69A-1E4C-4395-962E-B6F5E328624A}" srcOrd="0" destOrd="0" presId="urn:microsoft.com/office/officeart/2005/8/layout/hProcess6"/>
    <dgm:cxn modelId="{AC21249E-382E-4B76-BACB-665A37EFD202}" srcId="{322E8739-AE5F-43C8-897B-61C4E04EECD7}" destId="{C38E9658-837D-47E2-8363-7D70D746CB22}" srcOrd="0" destOrd="0" parTransId="{C8087C53-7C14-4AEF-A85E-572F589405E4}" sibTransId="{B70B8A71-FFC9-4DAF-AA62-27AECE2B5065}"/>
    <dgm:cxn modelId="{5771CFEE-3005-437F-9D7E-2BCC1926686F}" type="presOf" srcId="{311AEB24-B1D1-4571-9FAD-1CC8F4357D07}" destId="{0C490A84-1F51-4482-BFFD-040F80AD0735}" srcOrd="0" destOrd="0" presId="urn:microsoft.com/office/officeart/2005/8/layout/hProcess6"/>
    <dgm:cxn modelId="{968A90D9-522E-4445-BB68-7E8636878683}" type="presOf" srcId="{C01252B4-B9D1-48F8-9AC8-EB0010774BF3}" destId="{A2881124-EAB6-496F-BD5A-5FEEDB3CE9D0}" srcOrd="1" destOrd="0" presId="urn:microsoft.com/office/officeart/2005/8/layout/hProcess6"/>
    <dgm:cxn modelId="{8748872C-22C6-4848-BB2F-A9AD14FF6B71}" srcId="{893B4D8D-79B9-4F37-9CA3-864790957F3C}" destId="{322E8739-AE5F-43C8-897B-61C4E04EECD7}" srcOrd="0" destOrd="0" parTransId="{B7A72AD0-7F2C-4DD8-9CC4-F2DF3D094768}" sibTransId="{3AFC2369-9A27-44DB-ACC2-E03FF43C4E84}"/>
    <dgm:cxn modelId="{CBED7F29-2C71-4E2F-A921-C1378A6A9011}" type="presOf" srcId="{C38E9658-837D-47E2-8363-7D70D746CB22}" destId="{BD72989B-B865-4011-9A54-8FB5E0B5CABF}" srcOrd="1" destOrd="0" presId="urn:microsoft.com/office/officeart/2005/8/layout/hProcess6"/>
    <dgm:cxn modelId="{4E1091E4-9356-43C7-89F0-3112F3A57E89}" type="presOf" srcId="{322E8739-AE5F-43C8-897B-61C4E04EECD7}" destId="{C84AC6C1-B91E-4EF6-A418-DC3026D62C19}" srcOrd="0" destOrd="0" presId="urn:microsoft.com/office/officeart/2005/8/layout/hProcess6"/>
    <dgm:cxn modelId="{A31D6223-F46D-470D-8A8E-9C32337E9F9B}" type="presOf" srcId="{C01252B4-B9D1-48F8-9AC8-EB0010774BF3}" destId="{32FF343F-967C-4130-B813-9BF87054A69C}" srcOrd="0" destOrd="0" presId="urn:microsoft.com/office/officeart/2005/8/layout/hProcess6"/>
    <dgm:cxn modelId="{83915BF9-59B5-4E7B-A167-20B94FBF233D}" srcId="{5B7EFDD5-F5AD-4ED4-8277-64BE7B384E3D}" destId="{C01252B4-B9D1-48F8-9AC8-EB0010774BF3}" srcOrd="0" destOrd="0" parTransId="{5A9A84F7-307E-4F8A-BE19-07B31A3725A4}" sibTransId="{34797AFB-DBED-4C87-83FA-6C58CC714E5E}"/>
    <dgm:cxn modelId="{40989B72-5F60-46F2-B4AD-DC13F60D10CD}" srcId="{893B4D8D-79B9-4F37-9CA3-864790957F3C}" destId="{5B7EFDD5-F5AD-4ED4-8277-64BE7B384E3D}" srcOrd="1" destOrd="0" parTransId="{BDB5BEDB-8449-42BD-9410-83B9FBCE4446}" sibTransId="{35B68FE7-568A-4204-857C-4BA0C8040FCE}"/>
    <dgm:cxn modelId="{DF91B80E-F864-440E-A471-965B2FE1FB25}" type="presOf" srcId="{C38E9658-837D-47E2-8363-7D70D746CB22}" destId="{2C94D7F6-807C-494B-85B2-1757E6DBCB98}" srcOrd="0" destOrd="0" presId="urn:microsoft.com/office/officeart/2005/8/layout/hProcess6"/>
    <dgm:cxn modelId="{AEC67BEA-BB19-40E2-8E69-536A05AA2390}" type="presOf" srcId="{5B7EFDD5-F5AD-4ED4-8277-64BE7B384E3D}" destId="{D5399464-A069-4351-9500-BE5F9A3F8520}" srcOrd="0" destOrd="0" presId="urn:microsoft.com/office/officeart/2005/8/layout/hProcess6"/>
    <dgm:cxn modelId="{1D016881-2E42-4F3B-B0AC-9093C4439245}" srcId="{893B4D8D-79B9-4F37-9CA3-864790957F3C}" destId="{311AEB24-B1D1-4571-9FAD-1CC8F4357D07}" srcOrd="2" destOrd="0" parTransId="{ACF09B1B-D2C8-41A0-B930-762CF714CA7B}" sibTransId="{C8DBB609-0B61-4FC2-8A31-4B4E6D8E1172}"/>
    <dgm:cxn modelId="{E825A774-E12A-4801-AE20-BB0F46A6297C}" type="presParOf" srcId="{9575F69A-1E4C-4395-962E-B6F5E328624A}" destId="{9A8C9E74-0167-4798-836D-55E720D2C021}" srcOrd="0" destOrd="0" presId="urn:microsoft.com/office/officeart/2005/8/layout/hProcess6"/>
    <dgm:cxn modelId="{4E413A07-F043-42C2-8F48-7B54B03B9B60}" type="presParOf" srcId="{9A8C9E74-0167-4798-836D-55E720D2C021}" destId="{1E494BF5-FAFA-4957-9D0A-8C0C565B6CB5}" srcOrd="0" destOrd="0" presId="urn:microsoft.com/office/officeart/2005/8/layout/hProcess6"/>
    <dgm:cxn modelId="{82316285-5382-4326-8E3B-ECFD3BEB3F9F}" type="presParOf" srcId="{9A8C9E74-0167-4798-836D-55E720D2C021}" destId="{2C94D7F6-807C-494B-85B2-1757E6DBCB98}" srcOrd="1" destOrd="0" presId="urn:microsoft.com/office/officeart/2005/8/layout/hProcess6"/>
    <dgm:cxn modelId="{D6BA9382-11FA-4F38-8334-F48C1402F8A6}" type="presParOf" srcId="{9A8C9E74-0167-4798-836D-55E720D2C021}" destId="{BD72989B-B865-4011-9A54-8FB5E0B5CABF}" srcOrd="2" destOrd="0" presId="urn:microsoft.com/office/officeart/2005/8/layout/hProcess6"/>
    <dgm:cxn modelId="{0FD7D248-D48D-4069-9EC5-E5CA12D5F3D7}" type="presParOf" srcId="{9A8C9E74-0167-4798-836D-55E720D2C021}" destId="{C84AC6C1-B91E-4EF6-A418-DC3026D62C19}" srcOrd="3" destOrd="0" presId="urn:microsoft.com/office/officeart/2005/8/layout/hProcess6"/>
    <dgm:cxn modelId="{318FF901-918B-4B0D-86DE-0C575337785C}" type="presParOf" srcId="{9575F69A-1E4C-4395-962E-B6F5E328624A}" destId="{B043620D-B06E-43EC-912C-AEC3E324E77C}" srcOrd="1" destOrd="0" presId="urn:microsoft.com/office/officeart/2005/8/layout/hProcess6"/>
    <dgm:cxn modelId="{7188B5A4-A0C0-4057-81BF-5B6E76660435}" type="presParOf" srcId="{9575F69A-1E4C-4395-962E-B6F5E328624A}" destId="{2D57E386-E82C-41AA-B8EA-0DEDCF336F70}" srcOrd="2" destOrd="0" presId="urn:microsoft.com/office/officeart/2005/8/layout/hProcess6"/>
    <dgm:cxn modelId="{D6C63E86-67C4-4990-807C-6F4AE2441943}" type="presParOf" srcId="{2D57E386-E82C-41AA-B8EA-0DEDCF336F70}" destId="{BD174005-DE5D-4257-8999-73533E514714}" srcOrd="0" destOrd="0" presId="urn:microsoft.com/office/officeart/2005/8/layout/hProcess6"/>
    <dgm:cxn modelId="{E1A46556-C52F-461B-82B3-0C019208D36B}" type="presParOf" srcId="{2D57E386-E82C-41AA-B8EA-0DEDCF336F70}" destId="{32FF343F-967C-4130-B813-9BF87054A69C}" srcOrd="1" destOrd="0" presId="urn:microsoft.com/office/officeart/2005/8/layout/hProcess6"/>
    <dgm:cxn modelId="{90DF399D-2113-47FF-A7EF-36189C3CFC28}" type="presParOf" srcId="{2D57E386-E82C-41AA-B8EA-0DEDCF336F70}" destId="{A2881124-EAB6-496F-BD5A-5FEEDB3CE9D0}" srcOrd="2" destOrd="0" presId="urn:microsoft.com/office/officeart/2005/8/layout/hProcess6"/>
    <dgm:cxn modelId="{13C727A5-2400-44FC-98F6-F4F9F93C8340}" type="presParOf" srcId="{2D57E386-E82C-41AA-B8EA-0DEDCF336F70}" destId="{D5399464-A069-4351-9500-BE5F9A3F8520}" srcOrd="3" destOrd="0" presId="urn:microsoft.com/office/officeart/2005/8/layout/hProcess6"/>
    <dgm:cxn modelId="{D7F436FE-1919-454E-BB95-FAC9ECDBF96C}" type="presParOf" srcId="{9575F69A-1E4C-4395-962E-B6F5E328624A}" destId="{31535B48-2BAD-47D5-B4B5-64E16178CD0B}" srcOrd="3" destOrd="0" presId="urn:microsoft.com/office/officeart/2005/8/layout/hProcess6"/>
    <dgm:cxn modelId="{AFCD7156-0A77-4801-A97B-B8274A31F47D}" type="presParOf" srcId="{9575F69A-1E4C-4395-962E-B6F5E328624A}" destId="{1ED15EA7-A4AA-4980-8D0D-656872BA2776}" srcOrd="4" destOrd="0" presId="urn:microsoft.com/office/officeart/2005/8/layout/hProcess6"/>
    <dgm:cxn modelId="{9883C1E0-E032-48E9-A960-6E26D14BD105}" type="presParOf" srcId="{1ED15EA7-A4AA-4980-8D0D-656872BA2776}" destId="{7E7B68F7-097A-4351-86B5-89E6D2EB4C7A}" srcOrd="0" destOrd="0" presId="urn:microsoft.com/office/officeart/2005/8/layout/hProcess6"/>
    <dgm:cxn modelId="{E9C13B75-DD8B-4094-B954-9DBCC1E9BE9D}" type="presParOf" srcId="{1ED15EA7-A4AA-4980-8D0D-656872BA2776}" destId="{FBA34597-0083-4973-ACA4-B528700E9E0C}" srcOrd="1" destOrd="0" presId="urn:microsoft.com/office/officeart/2005/8/layout/hProcess6"/>
    <dgm:cxn modelId="{58EE4F97-3DB8-489E-AD76-10A1D3ABEA08}" type="presParOf" srcId="{1ED15EA7-A4AA-4980-8D0D-656872BA2776}" destId="{F6E6C798-A26B-4A09-9719-D1218CBDF853}" srcOrd="2" destOrd="0" presId="urn:microsoft.com/office/officeart/2005/8/layout/hProcess6"/>
    <dgm:cxn modelId="{12D78F23-36D6-41FD-BDD4-151475D571F1}" type="presParOf" srcId="{1ED15EA7-A4AA-4980-8D0D-656872BA2776}" destId="{0C490A84-1F51-4482-BFFD-040F80AD073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E16B4C-4178-4D71-AC9D-170E6F577D29}" type="doc">
      <dgm:prSet loTypeId="urn:microsoft.com/office/officeart/2005/8/layout/hList7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751DC6-C3E4-4C80-B8F2-683DCA2A2E32}">
      <dgm:prSet phldrT="[Text]"/>
      <dgm:spPr/>
      <dgm:t>
        <a:bodyPr/>
        <a:lstStyle/>
        <a:p>
          <a:r>
            <a:rPr lang="en-US" dirty="0" smtClean="0"/>
            <a:t>New Generation</a:t>
          </a:r>
          <a:endParaRPr lang="en-US" dirty="0"/>
        </a:p>
      </dgm:t>
    </dgm:pt>
    <dgm:pt modelId="{1987A847-627E-4B5F-A11B-C1B92444E916}" type="parTrans" cxnId="{DBD5085B-F8EA-481F-B374-CBBCF404AAE2}">
      <dgm:prSet/>
      <dgm:spPr/>
      <dgm:t>
        <a:bodyPr/>
        <a:lstStyle/>
        <a:p>
          <a:endParaRPr lang="en-US"/>
        </a:p>
      </dgm:t>
    </dgm:pt>
    <dgm:pt modelId="{6E0297CD-6866-4E0A-B4C6-DE7A16F1530D}" type="sibTrans" cxnId="{DBD5085B-F8EA-481F-B374-CBBCF404AAE2}">
      <dgm:prSet/>
      <dgm:spPr/>
      <dgm:t>
        <a:bodyPr/>
        <a:lstStyle/>
        <a:p>
          <a:endParaRPr lang="en-US"/>
        </a:p>
      </dgm:t>
    </dgm:pt>
    <dgm:pt modelId="{ADEC564D-A712-4A51-8606-FE93EE0CDBDD}">
      <dgm:prSet phldrT="[Text]"/>
      <dgm:spPr/>
      <dgm:t>
        <a:bodyPr/>
        <a:lstStyle/>
        <a:p>
          <a:r>
            <a:rPr lang="en-US" dirty="0" smtClean="0"/>
            <a:t>Garbage collected often</a:t>
          </a:r>
          <a:endParaRPr lang="en-US" dirty="0"/>
        </a:p>
      </dgm:t>
    </dgm:pt>
    <dgm:pt modelId="{84B9BCDD-E73E-4556-BE5B-5585D2C502A7}" type="parTrans" cxnId="{706F86B5-9A70-4E53-A7DF-6D13551CAC03}">
      <dgm:prSet/>
      <dgm:spPr/>
      <dgm:t>
        <a:bodyPr/>
        <a:lstStyle/>
        <a:p>
          <a:endParaRPr lang="en-US"/>
        </a:p>
      </dgm:t>
    </dgm:pt>
    <dgm:pt modelId="{34B292D8-2799-4B87-AEB7-697C61121D7B}" type="sibTrans" cxnId="{706F86B5-9A70-4E53-A7DF-6D13551CAC03}">
      <dgm:prSet/>
      <dgm:spPr/>
      <dgm:t>
        <a:bodyPr/>
        <a:lstStyle/>
        <a:p>
          <a:endParaRPr lang="en-US"/>
        </a:p>
      </dgm:t>
    </dgm:pt>
    <dgm:pt modelId="{FD75E95F-FC71-4B08-8DA4-B00B4E3F8356}">
      <dgm:prSet phldrT="[Text]"/>
      <dgm:spPr/>
      <dgm:t>
        <a:bodyPr/>
        <a:lstStyle/>
        <a:p>
          <a:r>
            <a:rPr lang="en-US" dirty="0" smtClean="0"/>
            <a:t>Old Generation</a:t>
          </a:r>
          <a:endParaRPr lang="en-US" dirty="0"/>
        </a:p>
      </dgm:t>
    </dgm:pt>
    <dgm:pt modelId="{8D377C15-9768-4A56-BFD5-4EE877CE6454}" type="parTrans" cxnId="{E4594D0C-7AC8-4179-B9D5-9FD1E117F3C8}">
      <dgm:prSet/>
      <dgm:spPr/>
      <dgm:t>
        <a:bodyPr/>
        <a:lstStyle/>
        <a:p>
          <a:endParaRPr lang="en-US"/>
        </a:p>
      </dgm:t>
    </dgm:pt>
    <dgm:pt modelId="{B574FC01-02D3-42FB-88FC-2F0B7AD62EBF}" type="sibTrans" cxnId="{E4594D0C-7AC8-4179-B9D5-9FD1E117F3C8}">
      <dgm:prSet/>
      <dgm:spPr/>
      <dgm:t>
        <a:bodyPr/>
        <a:lstStyle/>
        <a:p>
          <a:endParaRPr lang="en-US"/>
        </a:p>
      </dgm:t>
    </dgm:pt>
    <dgm:pt modelId="{246598ED-5540-4844-AF8D-0964F71EEAFC}">
      <dgm:prSet phldrT="[Text]"/>
      <dgm:spPr/>
      <dgm:t>
        <a:bodyPr/>
        <a:lstStyle/>
        <a:p>
          <a:r>
            <a:rPr lang="en-US" dirty="0" smtClean="0"/>
            <a:t>Objects that are not garbage collected are promoted to this heap</a:t>
          </a:r>
          <a:endParaRPr lang="en-US" dirty="0"/>
        </a:p>
      </dgm:t>
    </dgm:pt>
    <dgm:pt modelId="{C570C070-CE0A-4F91-9135-C36BFC56B1E8}" type="parTrans" cxnId="{7F6FE062-FA27-4FA1-BED0-082E5C84CBDF}">
      <dgm:prSet/>
      <dgm:spPr/>
      <dgm:t>
        <a:bodyPr/>
        <a:lstStyle/>
        <a:p>
          <a:endParaRPr lang="en-US"/>
        </a:p>
      </dgm:t>
    </dgm:pt>
    <dgm:pt modelId="{BC1550A8-0408-4132-9AF3-18A1BB28790C}" type="sibTrans" cxnId="{7F6FE062-FA27-4FA1-BED0-082E5C84CBDF}">
      <dgm:prSet/>
      <dgm:spPr/>
      <dgm:t>
        <a:bodyPr/>
        <a:lstStyle/>
        <a:p>
          <a:endParaRPr lang="en-US"/>
        </a:p>
      </dgm:t>
    </dgm:pt>
    <dgm:pt modelId="{3EB56E20-E7BB-485C-9610-A0BFCF8EEB23}">
      <dgm:prSet phldrT="[Text]"/>
      <dgm:spPr/>
      <dgm:t>
        <a:bodyPr/>
        <a:lstStyle/>
        <a:p>
          <a:r>
            <a:rPr lang="en-US" dirty="0" smtClean="0"/>
            <a:t>Tenured Generation</a:t>
          </a:r>
          <a:endParaRPr lang="en-US" dirty="0"/>
        </a:p>
      </dgm:t>
    </dgm:pt>
    <dgm:pt modelId="{E649A81A-CA37-4852-B067-DA3E2054D269}" type="parTrans" cxnId="{3205989F-D5F9-468A-B581-667E8547807A}">
      <dgm:prSet/>
      <dgm:spPr/>
      <dgm:t>
        <a:bodyPr/>
        <a:lstStyle/>
        <a:p>
          <a:endParaRPr lang="en-US"/>
        </a:p>
      </dgm:t>
    </dgm:pt>
    <dgm:pt modelId="{732D56CB-0062-4102-AD63-BDAB805733E3}" type="sibTrans" cxnId="{3205989F-D5F9-468A-B581-667E8547807A}">
      <dgm:prSet/>
      <dgm:spPr/>
      <dgm:t>
        <a:bodyPr/>
        <a:lstStyle/>
        <a:p>
          <a:endParaRPr lang="en-US"/>
        </a:p>
      </dgm:t>
    </dgm:pt>
    <dgm:pt modelId="{2515C8C2-73AC-4AFE-9EC8-43D323ED91D6}">
      <dgm:prSet phldrT="[Text]"/>
      <dgm:spPr/>
      <dgm:t>
        <a:bodyPr/>
        <a:lstStyle/>
        <a:p>
          <a:r>
            <a:rPr lang="en-US" dirty="0" smtClean="0"/>
            <a:t>You can have many generations of live objects</a:t>
          </a:r>
          <a:endParaRPr lang="en-US" dirty="0"/>
        </a:p>
      </dgm:t>
    </dgm:pt>
    <dgm:pt modelId="{F175B68B-DED2-49F6-8CC6-5EC405464AA8}" type="parTrans" cxnId="{DE67A1AF-55A3-4089-A3C1-86CFE585E5B3}">
      <dgm:prSet/>
      <dgm:spPr/>
      <dgm:t>
        <a:bodyPr/>
        <a:lstStyle/>
        <a:p>
          <a:endParaRPr lang="en-US"/>
        </a:p>
      </dgm:t>
    </dgm:pt>
    <dgm:pt modelId="{136AE219-F1F8-4825-8C18-00F057E4D429}" type="sibTrans" cxnId="{DE67A1AF-55A3-4089-A3C1-86CFE585E5B3}">
      <dgm:prSet/>
      <dgm:spPr/>
      <dgm:t>
        <a:bodyPr/>
        <a:lstStyle/>
        <a:p>
          <a:endParaRPr lang="en-US"/>
        </a:p>
      </dgm:t>
    </dgm:pt>
    <dgm:pt modelId="{5A83553F-AE6E-4887-9FF3-D61DD211EE1C}">
      <dgm:prSet phldrT="[Text]"/>
      <dgm:spPr/>
      <dgm:t>
        <a:bodyPr/>
        <a:lstStyle/>
        <a:p>
          <a:r>
            <a:rPr lang="en-US" dirty="0" smtClean="0"/>
            <a:t>Garbage collected less often</a:t>
          </a:r>
          <a:endParaRPr lang="en-US" dirty="0"/>
        </a:p>
      </dgm:t>
    </dgm:pt>
    <dgm:pt modelId="{2A48F0EA-D78F-4EB4-9A41-D2D7F45DD929}" type="parTrans" cxnId="{ADFC5214-FE2B-40D2-8091-7392AAE80F5A}">
      <dgm:prSet/>
      <dgm:spPr/>
      <dgm:t>
        <a:bodyPr/>
        <a:lstStyle/>
        <a:p>
          <a:endParaRPr lang="en-US"/>
        </a:p>
      </dgm:t>
    </dgm:pt>
    <dgm:pt modelId="{BDB2983A-5FC0-4CFF-9118-9612DBA8CAE4}" type="sibTrans" cxnId="{ADFC5214-FE2B-40D2-8091-7392AAE80F5A}">
      <dgm:prSet/>
      <dgm:spPr/>
      <dgm:t>
        <a:bodyPr/>
        <a:lstStyle/>
        <a:p>
          <a:endParaRPr lang="en-US"/>
        </a:p>
      </dgm:t>
    </dgm:pt>
    <dgm:pt modelId="{B0FBFD2C-83F6-4CC5-8A7C-47C33936D248}">
      <dgm:prSet phldrT="[Text]"/>
      <dgm:spPr/>
      <dgm:t>
        <a:bodyPr/>
        <a:lstStyle/>
        <a:p>
          <a:r>
            <a:rPr lang="en-US" dirty="0" smtClean="0"/>
            <a:t>Garbage collected even less often</a:t>
          </a:r>
          <a:endParaRPr lang="en-US" dirty="0"/>
        </a:p>
      </dgm:t>
    </dgm:pt>
    <dgm:pt modelId="{B3206050-BD9F-421B-8BFD-51F94F6D90B3}" type="parTrans" cxnId="{38935A9A-B6DF-4146-969E-6C63D67C16EB}">
      <dgm:prSet/>
      <dgm:spPr/>
      <dgm:t>
        <a:bodyPr/>
        <a:lstStyle/>
        <a:p>
          <a:endParaRPr lang="en-US"/>
        </a:p>
      </dgm:t>
    </dgm:pt>
    <dgm:pt modelId="{FFF443A1-CEA0-4627-B90F-029B428C2A39}" type="sibTrans" cxnId="{38935A9A-B6DF-4146-969E-6C63D67C16EB}">
      <dgm:prSet/>
      <dgm:spPr/>
      <dgm:t>
        <a:bodyPr/>
        <a:lstStyle/>
        <a:p>
          <a:endParaRPr lang="en-US"/>
        </a:p>
      </dgm:t>
    </dgm:pt>
    <dgm:pt modelId="{5D63A2BF-F6CB-4459-8F12-B06F1CEEA3BE}" type="pres">
      <dgm:prSet presAssocID="{28E16B4C-4178-4D71-AC9D-170E6F577D2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B3C645-E58B-4221-851B-D1EB8FF68BDC}" type="pres">
      <dgm:prSet presAssocID="{28E16B4C-4178-4D71-AC9D-170E6F577D29}" presName="fgShape" presStyleLbl="fgShp" presStyleIdx="0" presStyleCnt="1"/>
      <dgm:spPr/>
    </dgm:pt>
    <dgm:pt modelId="{C73ABD1B-00C6-4D58-A5EE-700C7C28C67A}" type="pres">
      <dgm:prSet presAssocID="{28E16B4C-4178-4D71-AC9D-170E6F577D29}" presName="linComp" presStyleCnt="0"/>
      <dgm:spPr/>
    </dgm:pt>
    <dgm:pt modelId="{9000BB82-864B-4E03-B6FF-C2750AC472BD}" type="pres">
      <dgm:prSet presAssocID="{97751DC6-C3E4-4C80-B8F2-683DCA2A2E32}" presName="compNode" presStyleCnt="0"/>
      <dgm:spPr/>
    </dgm:pt>
    <dgm:pt modelId="{25D582F3-0560-4F60-864C-8FC0599078BE}" type="pres">
      <dgm:prSet presAssocID="{97751DC6-C3E4-4C80-B8F2-683DCA2A2E32}" presName="bkgdShape" presStyleLbl="node1" presStyleIdx="0" presStyleCnt="3"/>
      <dgm:spPr/>
      <dgm:t>
        <a:bodyPr/>
        <a:lstStyle/>
        <a:p>
          <a:endParaRPr lang="en-US"/>
        </a:p>
      </dgm:t>
    </dgm:pt>
    <dgm:pt modelId="{4E45515F-6ABD-481F-8490-707DC4EA84CF}" type="pres">
      <dgm:prSet presAssocID="{97751DC6-C3E4-4C80-B8F2-683DCA2A2E32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15AB0-E371-468E-9180-E5F76F07F129}" type="pres">
      <dgm:prSet presAssocID="{97751DC6-C3E4-4C80-B8F2-683DCA2A2E32}" presName="invisiNode" presStyleLbl="node1" presStyleIdx="0" presStyleCnt="3"/>
      <dgm:spPr/>
    </dgm:pt>
    <dgm:pt modelId="{6251C90C-25AD-494E-AAC1-E4E5D444C371}" type="pres">
      <dgm:prSet presAssocID="{97751DC6-C3E4-4C80-B8F2-683DCA2A2E32}" presName="imagNode" presStyleLbl="fgImgPlace1" presStyleIdx="0" presStyleCnt="3"/>
      <dgm:spPr/>
    </dgm:pt>
    <dgm:pt modelId="{0FD38BB1-983B-4625-AB49-5C38CD34F395}" type="pres">
      <dgm:prSet presAssocID="{6E0297CD-6866-4E0A-B4C6-DE7A16F1530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3A3456B-663F-4CE2-8DCA-E9D7E37D960D}" type="pres">
      <dgm:prSet presAssocID="{FD75E95F-FC71-4B08-8DA4-B00B4E3F8356}" presName="compNode" presStyleCnt="0"/>
      <dgm:spPr/>
    </dgm:pt>
    <dgm:pt modelId="{2024D85C-16B5-43D9-8A5B-44BD4155E255}" type="pres">
      <dgm:prSet presAssocID="{FD75E95F-FC71-4B08-8DA4-B00B4E3F8356}" presName="bkgdShape" presStyleLbl="node1" presStyleIdx="1" presStyleCnt="3"/>
      <dgm:spPr/>
      <dgm:t>
        <a:bodyPr/>
        <a:lstStyle/>
        <a:p>
          <a:endParaRPr lang="en-US"/>
        </a:p>
      </dgm:t>
    </dgm:pt>
    <dgm:pt modelId="{F1688EBE-FA3B-4B19-AEA5-1652CA3E2EF5}" type="pres">
      <dgm:prSet presAssocID="{FD75E95F-FC71-4B08-8DA4-B00B4E3F8356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EFC8F-EAAC-4DA6-830E-A9CBDC093F12}" type="pres">
      <dgm:prSet presAssocID="{FD75E95F-FC71-4B08-8DA4-B00B4E3F8356}" presName="invisiNode" presStyleLbl="node1" presStyleIdx="1" presStyleCnt="3"/>
      <dgm:spPr/>
    </dgm:pt>
    <dgm:pt modelId="{E6DE6666-6C75-4CD8-A1BD-A1E70E572486}" type="pres">
      <dgm:prSet presAssocID="{FD75E95F-FC71-4B08-8DA4-B00B4E3F8356}" presName="imagNode" presStyleLbl="fgImgPlace1" presStyleIdx="1" presStyleCnt="3"/>
      <dgm:spPr/>
    </dgm:pt>
    <dgm:pt modelId="{3AB45A8C-199A-4727-9725-D9F44A8A7693}" type="pres">
      <dgm:prSet presAssocID="{B574FC01-02D3-42FB-88FC-2F0B7AD62EB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F9DACB0-2DB7-40C3-9043-8642D3CCAD47}" type="pres">
      <dgm:prSet presAssocID="{3EB56E20-E7BB-485C-9610-A0BFCF8EEB23}" presName="compNode" presStyleCnt="0"/>
      <dgm:spPr/>
    </dgm:pt>
    <dgm:pt modelId="{2D1A4861-E55D-4A80-B2C0-C4DF13079901}" type="pres">
      <dgm:prSet presAssocID="{3EB56E20-E7BB-485C-9610-A0BFCF8EEB23}" presName="bkgdShape" presStyleLbl="node1" presStyleIdx="2" presStyleCnt="3"/>
      <dgm:spPr/>
      <dgm:t>
        <a:bodyPr/>
        <a:lstStyle/>
        <a:p>
          <a:endParaRPr lang="en-US"/>
        </a:p>
      </dgm:t>
    </dgm:pt>
    <dgm:pt modelId="{0AACF555-6C88-40D8-9828-52D0FEAD3920}" type="pres">
      <dgm:prSet presAssocID="{3EB56E20-E7BB-485C-9610-A0BFCF8EEB23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FFD038-2994-4BA1-868E-8E038B60F478}" type="pres">
      <dgm:prSet presAssocID="{3EB56E20-E7BB-485C-9610-A0BFCF8EEB23}" presName="invisiNode" presStyleLbl="node1" presStyleIdx="2" presStyleCnt="3"/>
      <dgm:spPr/>
    </dgm:pt>
    <dgm:pt modelId="{7FF7D07E-0BDE-4793-80A9-4B60D8128DD4}" type="pres">
      <dgm:prSet presAssocID="{3EB56E20-E7BB-485C-9610-A0BFCF8EEB23}" presName="imagNode" presStyleLbl="fgImgPlace1" presStyleIdx="2" presStyleCnt="3"/>
      <dgm:spPr/>
    </dgm:pt>
  </dgm:ptLst>
  <dgm:cxnLst>
    <dgm:cxn modelId="{DBD5085B-F8EA-481F-B374-CBBCF404AAE2}" srcId="{28E16B4C-4178-4D71-AC9D-170E6F577D29}" destId="{97751DC6-C3E4-4C80-B8F2-683DCA2A2E32}" srcOrd="0" destOrd="0" parTransId="{1987A847-627E-4B5F-A11B-C1B92444E916}" sibTransId="{6E0297CD-6866-4E0A-B4C6-DE7A16F1530D}"/>
    <dgm:cxn modelId="{72536133-B2DC-42A2-AB43-C12165294463}" type="presOf" srcId="{3EB56E20-E7BB-485C-9610-A0BFCF8EEB23}" destId="{0AACF555-6C88-40D8-9828-52D0FEAD3920}" srcOrd="1" destOrd="0" presId="urn:microsoft.com/office/officeart/2005/8/layout/hList7"/>
    <dgm:cxn modelId="{2A7DC0E9-0084-4310-BF19-A20C7EFAA7FB}" type="presOf" srcId="{97751DC6-C3E4-4C80-B8F2-683DCA2A2E32}" destId="{4E45515F-6ABD-481F-8490-707DC4EA84CF}" srcOrd="1" destOrd="0" presId="urn:microsoft.com/office/officeart/2005/8/layout/hList7"/>
    <dgm:cxn modelId="{2FCE0125-F9BE-41BE-BBB1-0A563FEDAB1D}" type="presOf" srcId="{2515C8C2-73AC-4AFE-9EC8-43D323ED91D6}" destId="{0AACF555-6C88-40D8-9828-52D0FEAD3920}" srcOrd="1" destOrd="1" presId="urn:microsoft.com/office/officeart/2005/8/layout/hList7"/>
    <dgm:cxn modelId="{56EBFE9E-BE25-46FF-BB56-C734055B1806}" type="presOf" srcId="{ADEC564D-A712-4A51-8606-FE93EE0CDBDD}" destId="{25D582F3-0560-4F60-864C-8FC0599078BE}" srcOrd="0" destOrd="1" presId="urn:microsoft.com/office/officeart/2005/8/layout/hList7"/>
    <dgm:cxn modelId="{61E133C1-C21A-4BBB-9C95-8C4432C9C507}" type="presOf" srcId="{B0FBFD2C-83F6-4CC5-8A7C-47C33936D248}" destId="{0AACF555-6C88-40D8-9828-52D0FEAD3920}" srcOrd="1" destOrd="2" presId="urn:microsoft.com/office/officeart/2005/8/layout/hList7"/>
    <dgm:cxn modelId="{3205989F-D5F9-468A-B581-667E8547807A}" srcId="{28E16B4C-4178-4D71-AC9D-170E6F577D29}" destId="{3EB56E20-E7BB-485C-9610-A0BFCF8EEB23}" srcOrd="2" destOrd="0" parTransId="{E649A81A-CA37-4852-B067-DA3E2054D269}" sibTransId="{732D56CB-0062-4102-AD63-BDAB805733E3}"/>
    <dgm:cxn modelId="{13BFA72C-173B-4A9F-BB46-729FA2F6D923}" type="presOf" srcId="{B0FBFD2C-83F6-4CC5-8A7C-47C33936D248}" destId="{2D1A4861-E55D-4A80-B2C0-C4DF13079901}" srcOrd="0" destOrd="2" presId="urn:microsoft.com/office/officeart/2005/8/layout/hList7"/>
    <dgm:cxn modelId="{AADEBB84-A995-4A31-9EDE-40B91D590E99}" type="presOf" srcId="{28E16B4C-4178-4D71-AC9D-170E6F577D29}" destId="{5D63A2BF-F6CB-4459-8F12-B06F1CEEA3BE}" srcOrd="0" destOrd="0" presId="urn:microsoft.com/office/officeart/2005/8/layout/hList7"/>
    <dgm:cxn modelId="{13293F46-8C65-4E20-ACBC-E1F284736390}" type="presOf" srcId="{6E0297CD-6866-4E0A-B4C6-DE7A16F1530D}" destId="{0FD38BB1-983B-4625-AB49-5C38CD34F395}" srcOrd="0" destOrd="0" presId="urn:microsoft.com/office/officeart/2005/8/layout/hList7"/>
    <dgm:cxn modelId="{7F6FE062-FA27-4FA1-BED0-082E5C84CBDF}" srcId="{FD75E95F-FC71-4B08-8DA4-B00B4E3F8356}" destId="{246598ED-5540-4844-AF8D-0964F71EEAFC}" srcOrd="0" destOrd="0" parTransId="{C570C070-CE0A-4F91-9135-C36BFC56B1E8}" sibTransId="{BC1550A8-0408-4132-9AF3-18A1BB28790C}"/>
    <dgm:cxn modelId="{54571CE6-6C3A-45D6-A387-CBB26E1E6651}" type="presOf" srcId="{B574FC01-02D3-42FB-88FC-2F0B7AD62EBF}" destId="{3AB45A8C-199A-4727-9725-D9F44A8A7693}" srcOrd="0" destOrd="0" presId="urn:microsoft.com/office/officeart/2005/8/layout/hList7"/>
    <dgm:cxn modelId="{4B8D9623-A191-4E4F-B2D7-67F61884100F}" type="presOf" srcId="{FD75E95F-FC71-4B08-8DA4-B00B4E3F8356}" destId="{F1688EBE-FA3B-4B19-AEA5-1652CA3E2EF5}" srcOrd="1" destOrd="0" presId="urn:microsoft.com/office/officeart/2005/8/layout/hList7"/>
    <dgm:cxn modelId="{ADA0EB0E-0170-4F21-BCC4-0760FF8DF24C}" type="presOf" srcId="{ADEC564D-A712-4A51-8606-FE93EE0CDBDD}" destId="{4E45515F-6ABD-481F-8490-707DC4EA84CF}" srcOrd="1" destOrd="1" presId="urn:microsoft.com/office/officeart/2005/8/layout/hList7"/>
    <dgm:cxn modelId="{38935A9A-B6DF-4146-969E-6C63D67C16EB}" srcId="{3EB56E20-E7BB-485C-9610-A0BFCF8EEB23}" destId="{B0FBFD2C-83F6-4CC5-8A7C-47C33936D248}" srcOrd="1" destOrd="0" parTransId="{B3206050-BD9F-421B-8BFD-51F94F6D90B3}" sibTransId="{FFF443A1-CEA0-4627-B90F-029B428C2A39}"/>
    <dgm:cxn modelId="{DE67A1AF-55A3-4089-A3C1-86CFE585E5B3}" srcId="{3EB56E20-E7BB-485C-9610-A0BFCF8EEB23}" destId="{2515C8C2-73AC-4AFE-9EC8-43D323ED91D6}" srcOrd="0" destOrd="0" parTransId="{F175B68B-DED2-49F6-8CC6-5EC405464AA8}" sibTransId="{136AE219-F1F8-4825-8C18-00F057E4D429}"/>
    <dgm:cxn modelId="{8A2123EF-1CE4-45DC-9E3B-FF3DD91243AA}" type="presOf" srcId="{3EB56E20-E7BB-485C-9610-A0BFCF8EEB23}" destId="{2D1A4861-E55D-4A80-B2C0-C4DF13079901}" srcOrd="0" destOrd="0" presId="urn:microsoft.com/office/officeart/2005/8/layout/hList7"/>
    <dgm:cxn modelId="{FA9D9AFE-A88F-40A0-8BC8-814F340E7656}" type="presOf" srcId="{97751DC6-C3E4-4C80-B8F2-683DCA2A2E32}" destId="{25D582F3-0560-4F60-864C-8FC0599078BE}" srcOrd="0" destOrd="0" presId="urn:microsoft.com/office/officeart/2005/8/layout/hList7"/>
    <dgm:cxn modelId="{E15437DF-48DB-4A5B-9059-9D93719DF3FD}" type="presOf" srcId="{2515C8C2-73AC-4AFE-9EC8-43D323ED91D6}" destId="{2D1A4861-E55D-4A80-B2C0-C4DF13079901}" srcOrd="0" destOrd="1" presId="urn:microsoft.com/office/officeart/2005/8/layout/hList7"/>
    <dgm:cxn modelId="{F84E5711-49EA-4A90-B892-1C2228BD3604}" type="presOf" srcId="{5A83553F-AE6E-4887-9FF3-D61DD211EE1C}" destId="{2024D85C-16B5-43D9-8A5B-44BD4155E255}" srcOrd="0" destOrd="2" presId="urn:microsoft.com/office/officeart/2005/8/layout/hList7"/>
    <dgm:cxn modelId="{40A99D5D-FB21-4A43-8EB6-7864948F3903}" type="presOf" srcId="{246598ED-5540-4844-AF8D-0964F71EEAFC}" destId="{2024D85C-16B5-43D9-8A5B-44BD4155E255}" srcOrd="0" destOrd="1" presId="urn:microsoft.com/office/officeart/2005/8/layout/hList7"/>
    <dgm:cxn modelId="{E4594D0C-7AC8-4179-B9D5-9FD1E117F3C8}" srcId="{28E16B4C-4178-4D71-AC9D-170E6F577D29}" destId="{FD75E95F-FC71-4B08-8DA4-B00B4E3F8356}" srcOrd="1" destOrd="0" parTransId="{8D377C15-9768-4A56-BFD5-4EE877CE6454}" sibTransId="{B574FC01-02D3-42FB-88FC-2F0B7AD62EBF}"/>
    <dgm:cxn modelId="{706F86B5-9A70-4E53-A7DF-6D13551CAC03}" srcId="{97751DC6-C3E4-4C80-B8F2-683DCA2A2E32}" destId="{ADEC564D-A712-4A51-8606-FE93EE0CDBDD}" srcOrd="0" destOrd="0" parTransId="{84B9BCDD-E73E-4556-BE5B-5585D2C502A7}" sibTransId="{34B292D8-2799-4B87-AEB7-697C61121D7B}"/>
    <dgm:cxn modelId="{F8B1FFAB-DD46-4C5D-A9E8-EDC9FBF6F5D3}" type="presOf" srcId="{246598ED-5540-4844-AF8D-0964F71EEAFC}" destId="{F1688EBE-FA3B-4B19-AEA5-1652CA3E2EF5}" srcOrd="1" destOrd="1" presId="urn:microsoft.com/office/officeart/2005/8/layout/hList7"/>
    <dgm:cxn modelId="{6EB7DECC-2631-4B37-88BF-E9F1F695AA03}" type="presOf" srcId="{5A83553F-AE6E-4887-9FF3-D61DD211EE1C}" destId="{F1688EBE-FA3B-4B19-AEA5-1652CA3E2EF5}" srcOrd="1" destOrd="2" presId="urn:microsoft.com/office/officeart/2005/8/layout/hList7"/>
    <dgm:cxn modelId="{ADFC5214-FE2B-40D2-8091-7392AAE80F5A}" srcId="{FD75E95F-FC71-4B08-8DA4-B00B4E3F8356}" destId="{5A83553F-AE6E-4887-9FF3-D61DD211EE1C}" srcOrd="1" destOrd="0" parTransId="{2A48F0EA-D78F-4EB4-9A41-D2D7F45DD929}" sibTransId="{BDB2983A-5FC0-4CFF-9118-9612DBA8CAE4}"/>
    <dgm:cxn modelId="{799646ED-9356-4409-805C-CD1628C376D1}" type="presOf" srcId="{FD75E95F-FC71-4B08-8DA4-B00B4E3F8356}" destId="{2024D85C-16B5-43D9-8A5B-44BD4155E255}" srcOrd="0" destOrd="0" presId="urn:microsoft.com/office/officeart/2005/8/layout/hList7"/>
    <dgm:cxn modelId="{D61B448B-3AA9-4EF3-BE81-40ABA4616DFC}" type="presParOf" srcId="{5D63A2BF-F6CB-4459-8F12-B06F1CEEA3BE}" destId="{79B3C645-E58B-4221-851B-D1EB8FF68BDC}" srcOrd="0" destOrd="0" presId="urn:microsoft.com/office/officeart/2005/8/layout/hList7"/>
    <dgm:cxn modelId="{0B4AA4E3-6EB2-4CB0-871E-9BD468ED5D57}" type="presParOf" srcId="{5D63A2BF-F6CB-4459-8F12-B06F1CEEA3BE}" destId="{C73ABD1B-00C6-4D58-A5EE-700C7C28C67A}" srcOrd="1" destOrd="0" presId="urn:microsoft.com/office/officeart/2005/8/layout/hList7"/>
    <dgm:cxn modelId="{920A39C5-460D-4450-8E70-EBE7DC336BBD}" type="presParOf" srcId="{C73ABD1B-00C6-4D58-A5EE-700C7C28C67A}" destId="{9000BB82-864B-4E03-B6FF-C2750AC472BD}" srcOrd="0" destOrd="0" presId="urn:microsoft.com/office/officeart/2005/8/layout/hList7"/>
    <dgm:cxn modelId="{1266FCE0-AAA4-4DDE-A0C8-6CD0E3C576CF}" type="presParOf" srcId="{9000BB82-864B-4E03-B6FF-C2750AC472BD}" destId="{25D582F3-0560-4F60-864C-8FC0599078BE}" srcOrd="0" destOrd="0" presId="urn:microsoft.com/office/officeart/2005/8/layout/hList7"/>
    <dgm:cxn modelId="{719C6B6A-832A-44F3-8371-68BD2CB0D242}" type="presParOf" srcId="{9000BB82-864B-4E03-B6FF-C2750AC472BD}" destId="{4E45515F-6ABD-481F-8490-707DC4EA84CF}" srcOrd="1" destOrd="0" presId="urn:microsoft.com/office/officeart/2005/8/layout/hList7"/>
    <dgm:cxn modelId="{CAFF1132-6B20-4CB3-AF8D-C893A931B9D3}" type="presParOf" srcId="{9000BB82-864B-4E03-B6FF-C2750AC472BD}" destId="{00D15AB0-E371-468E-9180-E5F76F07F129}" srcOrd="2" destOrd="0" presId="urn:microsoft.com/office/officeart/2005/8/layout/hList7"/>
    <dgm:cxn modelId="{916EA70F-ED38-4C22-9021-867A9DFDA49D}" type="presParOf" srcId="{9000BB82-864B-4E03-B6FF-C2750AC472BD}" destId="{6251C90C-25AD-494E-AAC1-E4E5D444C371}" srcOrd="3" destOrd="0" presId="urn:microsoft.com/office/officeart/2005/8/layout/hList7"/>
    <dgm:cxn modelId="{FF722094-DCBD-4AE9-B567-73A96DD23578}" type="presParOf" srcId="{C73ABD1B-00C6-4D58-A5EE-700C7C28C67A}" destId="{0FD38BB1-983B-4625-AB49-5C38CD34F395}" srcOrd="1" destOrd="0" presId="urn:microsoft.com/office/officeart/2005/8/layout/hList7"/>
    <dgm:cxn modelId="{31E015E7-99E9-4777-A147-0D073FDD87C5}" type="presParOf" srcId="{C73ABD1B-00C6-4D58-A5EE-700C7C28C67A}" destId="{B3A3456B-663F-4CE2-8DCA-E9D7E37D960D}" srcOrd="2" destOrd="0" presId="urn:microsoft.com/office/officeart/2005/8/layout/hList7"/>
    <dgm:cxn modelId="{A1BB251C-2BA6-4212-9479-088CA5089A1A}" type="presParOf" srcId="{B3A3456B-663F-4CE2-8DCA-E9D7E37D960D}" destId="{2024D85C-16B5-43D9-8A5B-44BD4155E255}" srcOrd="0" destOrd="0" presId="urn:microsoft.com/office/officeart/2005/8/layout/hList7"/>
    <dgm:cxn modelId="{A2CC0AC1-2139-442B-A727-22BB33F409BF}" type="presParOf" srcId="{B3A3456B-663F-4CE2-8DCA-E9D7E37D960D}" destId="{F1688EBE-FA3B-4B19-AEA5-1652CA3E2EF5}" srcOrd="1" destOrd="0" presId="urn:microsoft.com/office/officeart/2005/8/layout/hList7"/>
    <dgm:cxn modelId="{210BDEE6-A70E-42D3-AC79-124C90A1B9EC}" type="presParOf" srcId="{B3A3456B-663F-4CE2-8DCA-E9D7E37D960D}" destId="{794EFC8F-EAAC-4DA6-830E-A9CBDC093F12}" srcOrd="2" destOrd="0" presId="urn:microsoft.com/office/officeart/2005/8/layout/hList7"/>
    <dgm:cxn modelId="{0AC08BAB-8D4C-4100-9967-29B9BA3DF0B5}" type="presParOf" srcId="{B3A3456B-663F-4CE2-8DCA-E9D7E37D960D}" destId="{E6DE6666-6C75-4CD8-A1BD-A1E70E572486}" srcOrd="3" destOrd="0" presId="urn:microsoft.com/office/officeart/2005/8/layout/hList7"/>
    <dgm:cxn modelId="{82311FC7-5D90-4D41-B9C1-7C1CCB2A3E33}" type="presParOf" srcId="{C73ABD1B-00C6-4D58-A5EE-700C7C28C67A}" destId="{3AB45A8C-199A-4727-9725-D9F44A8A7693}" srcOrd="3" destOrd="0" presId="urn:microsoft.com/office/officeart/2005/8/layout/hList7"/>
    <dgm:cxn modelId="{B0DDEEE5-E627-414E-9FC8-08B2755B26A9}" type="presParOf" srcId="{C73ABD1B-00C6-4D58-A5EE-700C7C28C67A}" destId="{9F9DACB0-2DB7-40C3-9043-8642D3CCAD47}" srcOrd="4" destOrd="0" presId="urn:microsoft.com/office/officeart/2005/8/layout/hList7"/>
    <dgm:cxn modelId="{680E2E92-4CF2-46BA-BD0D-FAFE0F174D5E}" type="presParOf" srcId="{9F9DACB0-2DB7-40C3-9043-8642D3CCAD47}" destId="{2D1A4861-E55D-4A80-B2C0-C4DF13079901}" srcOrd="0" destOrd="0" presId="urn:microsoft.com/office/officeart/2005/8/layout/hList7"/>
    <dgm:cxn modelId="{1A08D079-DF65-4197-A340-617A352ACF10}" type="presParOf" srcId="{9F9DACB0-2DB7-40C3-9043-8642D3CCAD47}" destId="{0AACF555-6C88-40D8-9828-52D0FEAD3920}" srcOrd="1" destOrd="0" presId="urn:microsoft.com/office/officeart/2005/8/layout/hList7"/>
    <dgm:cxn modelId="{A9F5DC98-E729-412A-BAEF-82B8A88EAD42}" type="presParOf" srcId="{9F9DACB0-2DB7-40C3-9043-8642D3CCAD47}" destId="{16FFD038-2994-4BA1-868E-8E038B60F478}" srcOrd="2" destOrd="0" presId="urn:microsoft.com/office/officeart/2005/8/layout/hList7"/>
    <dgm:cxn modelId="{6BC56143-631B-4E30-983B-A507B2D1EB9F}" type="presParOf" srcId="{9F9DACB0-2DB7-40C3-9043-8642D3CCAD47}" destId="{7FF7D07E-0BDE-4793-80A9-4B60D8128DD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53EBA-95FF-49A0-8F19-C645C7C66858}">
      <dsp:nvSpPr>
        <dsp:cNvPr id="0" name=""/>
        <dsp:cNvSpPr/>
      </dsp:nvSpPr>
      <dsp:spPr>
        <a:xfrm>
          <a:off x="395882" y="189400"/>
          <a:ext cx="1571625" cy="137379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1E8F7-8B7D-4A28-AFD4-1632D30BB0E5}">
      <dsp:nvSpPr>
        <dsp:cNvPr id="0" name=""/>
        <dsp:cNvSpPr/>
      </dsp:nvSpPr>
      <dsp:spPr>
        <a:xfrm>
          <a:off x="2976" y="483393"/>
          <a:ext cx="785812" cy="785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High level language</a:t>
          </a:r>
          <a:endParaRPr lang="en-US" sz="1100" kern="1200" dirty="0"/>
        </a:p>
      </dsp:txBody>
      <dsp:txXfrm>
        <a:off x="118056" y="598473"/>
        <a:ext cx="555652" cy="555652"/>
      </dsp:txXfrm>
    </dsp:sp>
    <dsp:sp modelId="{2252E6A5-9EFE-41EE-BC66-CAD67F3F591A}">
      <dsp:nvSpPr>
        <dsp:cNvPr id="0" name=""/>
        <dsp:cNvSpPr/>
      </dsp:nvSpPr>
      <dsp:spPr>
        <a:xfrm>
          <a:off x="2458640" y="189400"/>
          <a:ext cx="1571625" cy="137379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D9D7-D80A-4DDA-BAA8-650210EBC029}">
      <dsp:nvSpPr>
        <dsp:cNvPr id="0" name=""/>
        <dsp:cNvSpPr/>
      </dsp:nvSpPr>
      <dsp:spPr>
        <a:xfrm>
          <a:off x="2065734" y="483393"/>
          <a:ext cx="785812" cy="785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Assembly language</a:t>
          </a:r>
          <a:endParaRPr lang="en-US" sz="1100" kern="1200" dirty="0"/>
        </a:p>
      </dsp:txBody>
      <dsp:txXfrm>
        <a:off x="2180814" y="598473"/>
        <a:ext cx="555652" cy="555652"/>
      </dsp:txXfrm>
    </dsp:sp>
    <dsp:sp modelId="{0E9EDF9B-4097-4600-A6AA-191E2DDEBEA4}">
      <dsp:nvSpPr>
        <dsp:cNvPr id="0" name=""/>
        <dsp:cNvSpPr/>
      </dsp:nvSpPr>
      <dsp:spPr>
        <a:xfrm>
          <a:off x="4521398" y="189400"/>
          <a:ext cx="1571625" cy="137379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7E24C-9EFA-4832-81F9-3C6E488204B8}">
      <dsp:nvSpPr>
        <dsp:cNvPr id="0" name=""/>
        <dsp:cNvSpPr/>
      </dsp:nvSpPr>
      <dsp:spPr>
        <a:xfrm>
          <a:off x="4128492" y="483393"/>
          <a:ext cx="785812" cy="785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Machine language</a:t>
          </a:r>
          <a:endParaRPr lang="en-US" sz="1100" kern="1200" dirty="0"/>
        </a:p>
      </dsp:txBody>
      <dsp:txXfrm>
        <a:off x="4243572" y="598473"/>
        <a:ext cx="555652" cy="555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6EE52-DD15-4C39-91D5-31D2B838D002}">
      <dsp:nvSpPr>
        <dsp:cNvPr id="0" name=""/>
        <dsp:cNvSpPr/>
      </dsp:nvSpPr>
      <dsp:spPr>
        <a:xfrm>
          <a:off x="0" y="0"/>
          <a:ext cx="3403092" cy="8092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JVM Startup</a:t>
          </a:r>
          <a:endParaRPr lang="en-US" sz="2300" kern="1200" dirty="0"/>
        </a:p>
      </dsp:txBody>
      <dsp:txXfrm>
        <a:off x="23702" y="23702"/>
        <a:ext cx="2435172" cy="761840"/>
      </dsp:txXfrm>
    </dsp:sp>
    <dsp:sp modelId="{843EB5FB-F8B8-44FC-8824-A36A4FAD4DDE}">
      <dsp:nvSpPr>
        <dsp:cNvPr id="0" name=""/>
        <dsp:cNvSpPr/>
      </dsp:nvSpPr>
      <dsp:spPr>
        <a:xfrm>
          <a:off x="254127" y="921639"/>
          <a:ext cx="3403092" cy="8092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JVM invokes a main() method</a:t>
          </a:r>
          <a:endParaRPr lang="en-US" sz="2300" kern="1200" dirty="0"/>
        </a:p>
      </dsp:txBody>
      <dsp:txXfrm>
        <a:off x="277829" y="945341"/>
        <a:ext cx="2575552" cy="761840"/>
      </dsp:txXfrm>
    </dsp:sp>
    <dsp:sp modelId="{E415ADD0-FFC6-4332-8911-C24ADD14B1FC}">
      <dsp:nvSpPr>
        <dsp:cNvPr id="0" name=""/>
        <dsp:cNvSpPr/>
      </dsp:nvSpPr>
      <dsp:spPr>
        <a:xfrm>
          <a:off x="508254" y="1843278"/>
          <a:ext cx="3403092" cy="8092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Program executes</a:t>
          </a:r>
          <a:endParaRPr lang="en-US" sz="2300" kern="1200" dirty="0"/>
        </a:p>
      </dsp:txBody>
      <dsp:txXfrm>
        <a:off x="531956" y="1866980"/>
        <a:ext cx="2575552" cy="761840"/>
      </dsp:txXfrm>
    </dsp:sp>
    <dsp:sp modelId="{589768DD-A453-4CB8-B003-F2E1B3C01BFF}">
      <dsp:nvSpPr>
        <dsp:cNvPr id="0" name=""/>
        <dsp:cNvSpPr/>
      </dsp:nvSpPr>
      <dsp:spPr>
        <a:xfrm>
          <a:off x="762380" y="2764917"/>
          <a:ext cx="3403092" cy="8092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Java program terminates</a:t>
          </a:r>
        </a:p>
      </dsp:txBody>
      <dsp:txXfrm>
        <a:off x="786082" y="2788619"/>
        <a:ext cx="2575552" cy="761840"/>
      </dsp:txXfrm>
    </dsp:sp>
    <dsp:sp modelId="{831E4A72-CA37-4C1B-89C5-0058D1B7E776}">
      <dsp:nvSpPr>
        <dsp:cNvPr id="0" name=""/>
        <dsp:cNvSpPr/>
      </dsp:nvSpPr>
      <dsp:spPr>
        <a:xfrm>
          <a:off x="1016508" y="3686556"/>
          <a:ext cx="3403092" cy="8092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JVM terminates</a:t>
          </a:r>
        </a:p>
      </dsp:txBody>
      <dsp:txXfrm>
        <a:off x="1040210" y="3710258"/>
        <a:ext cx="2575552" cy="761840"/>
      </dsp:txXfrm>
    </dsp:sp>
    <dsp:sp modelId="{71F93277-37DD-4A63-B435-A946A0AC09B4}">
      <dsp:nvSpPr>
        <dsp:cNvPr id="0" name=""/>
        <dsp:cNvSpPr/>
      </dsp:nvSpPr>
      <dsp:spPr>
        <a:xfrm>
          <a:off x="2877083" y="591197"/>
          <a:ext cx="526008" cy="52600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995435" y="591197"/>
        <a:ext cx="289304" cy="395821"/>
      </dsp:txXfrm>
    </dsp:sp>
    <dsp:sp modelId="{690D461A-F63E-433D-BA3B-ECA8D3DAF925}">
      <dsp:nvSpPr>
        <dsp:cNvPr id="0" name=""/>
        <dsp:cNvSpPr/>
      </dsp:nvSpPr>
      <dsp:spPr>
        <a:xfrm>
          <a:off x="3131210" y="1512836"/>
          <a:ext cx="526008" cy="52600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249562" y="1512836"/>
        <a:ext cx="289304" cy="395821"/>
      </dsp:txXfrm>
    </dsp:sp>
    <dsp:sp modelId="{AC7207CA-D603-46D0-A8FE-2AF5D489C538}">
      <dsp:nvSpPr>
        <dsp:cNvPr id="0" name=""/>
        <dsp:cNvSpPr/>
      </dsp:nvSpPr>
      <dsp:spPr>
        <a:xfrm>
          <a:off x="3385337" y="2420988"/>
          <a:ext cx="526008" cy="52600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503689" y="2420988"/>
        <a:ext cx="289304" cy="395821"/>
      </dsp:txXfrm>
    </dsp:sp>
    <dsp:sp modelId="{ABB49342-E40F-4ED1-99D3-C472E733DFD2}">
      <dsp:nvSpPr>
        <dsp:cNvPr id="0" name=""/>
        <dsp:cNvSpPr/>
      </dsp:nvSpPr>
      <dsp:spPr>
        <a:xfrm>
          <a:off x="3639464" y="3351618"/>
          <a:ext cx="526008" cy="52600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757816" y="3351618"/>
        <a:ext cx="289304" cy="3958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2092F-612A-4266-BEFD-2DEAD34585AC}">
      <dsp:nvSpPr>
        <dsp:cNvPr id="0" name=""/>
        <dsp:cNvSpPr/>
      </dsp:nvSpPr>
      <dsp:spPr>
        <a:xfrm>
          <a:off x="981135" y="523935"/>
          <a:ext cx="3600329" cy="3600329"/>
        </a:xfrm>
        <a:prstGeom prst="blockArc">
          <a:avLst>
            <a:gd name="adj1" fmla="val 12600000"/>
            <a:gd name="adj2" fmla="val 16200000"/>
            <a:gd name="adj3" fmla="val 450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41C12-E87D-46D2-B02D-F49208426D20}">
      <dsp:nvSpPr>
        <dsp:cNvPr id="0" name=""/>
        <dsp:cNvSpPr/>
      </dsp:nvSpPr>
      <dsp:spPr>
        <a:xfrm>
          <a:off x="981135" y="523935"/>
          <a:ext cx="3600329" cy="3600329"/>
        </a:xfrm>
        <a:prstGeom prst="blockArc">
          <a:avLst>
            <a:gd name="adj1" fmla="val 9000000"/>
            <a:gd name="adj2" fmla="val 12600000"/>
            <a:gd name="adj3" fmla="val 4509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ED5AD5-B556-4E78-995F-E344DA686AF8}">
      <dsp:nvSpPr>
        <dsp:cNvPr id="0" name=""/>
        <dsp:cNvSpPr/>
      </dsp:nvSpPr>
      <dsp:spPr>
        <a:xfrm>
          <a:off x="981135" y="523935"/>
          <a:ext cx="3600329" cy="3600329"/>
        </a:xfrm>
        <a:prstGeom prst="blockArc">
          <a:avLst>
            <a:gd name="adj1" fmla="val 5400000"/>
            <a:gd name="adj2" fmla="val 9000000"/>
            <a:gd name="adj3" fmla="val 450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4251EA-5601-4A63-861A-37AF072747FA}">
      <dsp:nvSpPr>
        <dsp:cNvPr id="0" name=""/>
        <dsp:cNvSpPr/>
      </dsp:nvSpPr>
      <dsp:spPr>
        <a:xfrm>
          <a:off x="981135" y="523935"/>
          <a:ext cx="3600329" cy="3600329"/>
        </a:xfrm>
        <a:prstGeom prst="blockArc">
          <a:avLst>
            <a:gd name="adj1" fmla="val 1800000"/>
            <a:gd name="adj2" fmla="val 5400000"/>
            <a:gd name="adj3" fmla="val 450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939F45-0AC7-446A-9FDE-4CC2370410F5}">
      <dsp:nvSpPr>
        <dsp:cNvPr id="0" name=""/>
        <dsp:cNvSpPr/>
      </dsp:nvSpPr>
      <dsp:spPr>
        <a:xfrm>
          <a:off x="981135" y="523935"/>
          <a:ext cx="3600329" cy="3600329"/>
        </a:xfrm>
        <a:prstGeom prst="blockArc">
          <a:avLst>
            <a:gd name="adj1" fmla="val 19800000"/>
            <a:gd name="adj2" fmla="val 1800000"/>
            <a:gd name="adj3" fmla="val 450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0ACE02-B41B-4C68-B01A-F6D7B8DC4C52}">
      <dsp:nvSpPr>
        <dsp:cNvPr id="0" name=""/>
        <dsp:cNvSpPr/>
      </dsp:nvSpPr>
      <dsp:spPr>
        <a:xfrm>
          <a:off x="981135" y="523935"/>
          <a:ext cx="3600329" cy="3600329"/>
        </a:xfrm>
        <a:prstGeom prst="blockArc">
          <a:avLst>
            <a:gd name="adj1" fmla="val 16200000"/>
            <a:gd name="adj2" fmla="val 19800000"/>
            <a:gd name="adj3" fmla="val 450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560B77-25D0-4634-B435-7F5147BD2EE1}">
      <dsp:nvSpPr>
        <dsp:cNvPr id="0" name=""/>
        <dsp:cNvSpPr/>
      </dsp:nvSpPr>
      <dsp:spPr>
        <a:xfrm>
          <a:off x="1975972" y="1518772"/>
          <a:ext cx="1610655" cy="1610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JVM</a:t>
          </a:r>
          <a:endParaRPr lang="en-US" sz="4500" kern="1200" dirty="0"/>
        </a:p>
      </dsp:txBody>
      <dsp:txXfrm>
        <a:off x="2211847" y="1754647"/>
        <a:ext cx="1138905" cy="1138905"/>
      </dsp:txXfrm>
    </dsp:sp>
    <dsp:sp modelId="{69AD3AC8-B356-4962-A129-6E85BDC0350F}">
      <dsp:nvSpPr>
        <dsp:cNvPr id="0" name=""/>
        <dsp:cNvSpPr/>
      </dsp:nvSpPr>
      <dsp:spPr>
        <a:xfrm>
          <a:off x="2217570" y="794"/>
          <a:ext cx="1127458" cy="11274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Class loader</a:t>
          </a:r>
          <a:endParaRPr lang="en-US" sz="1400" kern="1200" dirty="0"/>
        </a:p>
      </dsp:txBody>
      <dsp:txXfrm>
        <a:off x="2382682" y="165906"/>
        <a:ext cx="797234" cy="797234"/>
      </dsp:txXfrm>
    </dsp:sp>
    <dsp:sp modelId="{A7670C91-E3E8-480B-B12F-118EAE52C23C}">
      <dsp:nvSpPr>
        <dsp:cNvPr id="0" name=""/>
        <dsp:cNvSpPr/>
      </dsp:nvSpPr>
      <dsp:spPr>
        <a:xfrm>
          <a:off x="3741408" y="880582"/>
          <a:ext cx="1127458" cy="11274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Bytecode verifier</a:t>
          </a:r>
          <a:endParaRPr lang="en-US" sz="1400" kern="1200" dirty="0"/>
        </a:p>
      </dsp:txBody>
      <dsp:txXfrm>
        <a:off x="3906520" y="1045694"/>
        <a:ext cx="797234" cy="797234"/>
      </dsp:txXfrm>
    </dsp:sp>
    <dsp:sp modelId="{8EDC2B64-28F1-4573-8ACC-71F62A063AD4}">
      <dsp:nvSpPr>
        <dsp:cNvPr id="0" name=""/>
        <dsp:cNvSpPr/>
      </dsp:nvSpPr>
      <dsp:spPr>
        <a:xfrm>
          <a:off x="3741408" y="2640158"/>
          <a:ext cx="1127458" cy="11274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Interpreter</a:t>
          </a:r>
          <a:endParaRPr lang="en-US" sz="1400" kern="1200" dirty="0"/>
        </a:p>
      </dsp:txBody>
      <dsp:txXfrm>
        <a:off x="3906520" y="2805270"/>
        <a:ext cx="797234" cy="797234"/>
      </dsp:txXfrm>
    </dsp:sp>
    <dsp:sp modelId="{DE654DE2-B16D-4DC3-9132-DDAB8BA52795}">
      <dsp:nvSpPr>
        <dsp:cNvPr id="0" name=""/>
        <dsp:cNvSpPr/>
      </dsp:nvSpPr>
      <dsp:spPr>
        <a:xfrm>
          <a:off x="2217570" y="3519946"/>
          <a:ext cx="1127458" cy="11274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Garbage Collector</a:t>
          </a:r>
        </a:p>
      </dsp:txBody>
      <dsp:txXfrm>
        <a:off x="2382682" y="3685058"/>
        <a:ext cx="797234" cy="797234"/>
      </dsp:txXfrm>
    </dsp:sp>
    <dsp:sp modelId="{DDEFF757-3D00-4F56-85E0-6195CDEC1913}">
      <dsp:nvSpPr>
        <dsp:cNvPr id="0" name=""/>
        <dsp:cNvSpPr/>
      </dsp:nvSpPr>
      <dsp:spPr>
        <a:xfrm>
          <a:off x="693733" y="2640158"/>
          <a:ext cx="1127458" cy="11274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Thread scheduler</a:t>
          </a:r>
        </a:p>
      </dsp:txBody>
      <dsp:txXfrm>
        <a:off x="858845" y="2805270"/>
        <a:ext cx="797234" cy="797234"/>
      </dsp:txXfrm>
    </dsp:sp>
    <dsp:sp modelId="{BFD0E708-5543-419C-AE78-D529107CCE8E}">
      <dsp:nvSpPr>
        <dsp:cNvPr id="0" name=""/>
        <dsp:cNvSpPr/>
      </dsp:nvSpPr>
      <dsp:spPr>
        <a:xfrm>
          <a:off x="693733" y="880582"/>
          <a:ext cx="1127458" cy="11274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Compiler</a:t>
          </a:r>
        </a:p>
      </dsp:txBody>
      <dsp:txXfrm>
        <a:off x="858845" y="1045694"/>
        <a:ext cx="797234" cy="797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05C77-4109-4C28-8DDA-E4F3F83453E6}">
      <dsp:nvSpPr>
        <dsp:cNvPr id="0" name=""/>
        <dsp:cNvSpPr/>
      </dsp:nvSpPr>
      <dsp:spPr>
        <a:xfrm>
          <a:off x="744" y="0"/>
          <a:ext cx="1934765" cy="28956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High Level</a:t>
          </a:r>
          <a:endParaRPr lang="en-US" sz="2700" kern="1200" dirty="0"/>
        </a:p>
      </dsp:txBody>
      <dsp:txXfrm>
        <a:off x="744" y="0"/>
        <a:ext cx="1934765" cy="868680"/>
      </dsp:txXfrm>
    </dsp:sp>
    <dsp:sp modelId="{E744A9D8-032B-46D5-B46F-DF1719332EF8}">
      <dsp:nvSpPr>
        <dsp:cNvPr id="0" name=""/>
        <dsp:cNvSpPr/>
      </dsp:nvSpPr>
      <dsp:spPr>
        <a:xfrm>
          <a:off x="194220" y="868680"/>
          <a:ext cx="1547812" cy="18821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myFile.java</a:t>
          </a:r>
          <a:endParaRPr lang="en-US" sz="1900" kern="1200" dirty="0"/>
        </a:p>
      </dsp:txBody>
      <dsp:txXfrm>
        <a:off x="239554" y="914014"/>
        <a:ext cx="1457144" cy="1791472"/>
      </dsp:txXfrm>
    </dsp:sp>
    <dsp:sp modelId="{35A94619-1A6D-40E0-830C-492C47CA618F}">
      <dsp:nvSpPr>
        <dsp:cNvPr id="0" name=""/>
        <dsp:cNvSpPr/>
      </dsp:nvSpPr>
      <dsp:spPr>
        <a:xfrm>
          <a:off x="2080617" y="0"/>
          <a:ext cx="1934765" cy="28956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Intermediate</a:t>
          </a:r>
          <a:endParaRPr lang="en-US" sz="2700" kern="1200" dirty="0"/>
        </a:p>
      </dsp:txBody>
      <dsp:txXfrm>
        <a:off x="2080617" y="0"/>
        <a:ext cx="1934765" cy="868680"/>
      </dsp:txXfrm>
    </dsp:sp>
    <dsp:sp modelId="{39AC2FCC-E08B-4184-9BF5-728796DE23DF}">
      <dsp:nvSpPr>
        <dsp:cNvPr id="0" name=""/>
        <dsp:cNvSpPr/>
      </dsp:nvSpPr>
      <dsp:spPr>
        <a:xfrm>
          <a:off x="2274093" y="868680"/>
          <a:ext cx="1547812" cy="1882140"/>
        </a:xfrm>
        <a:prstGeom prst="roundRect">
          <a:avLst>
            <a:gd name="adj" fmla="val 10000"/>
          </a:avLst>
        </a:prstGeom>
        <a:solidFill>
          <a:schemeClr val="accent4">
            <a:hueOff val="3742489"/>
            <a:satOff val="-20694"/>
            <a:lumOff val="-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Bytecode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myFile.class</a:t>
          </a:r>
          <a:endParaRPr lang="en-US" sz="1900" kern="1200" dirty="0"/>
        </a:p>
      </dsp:txBody>
      <dsp:txXfrm>
        <a:off x="2319427" y="914014"/>
        <a:ext cx="1457144" cy="1791472"/>
      </dsp:txXfrm>
    </dsp:sp>
    <dsp:sp modelId="{DCF3E0D4-0CBE-4435-81F2-45AC04A7A843}">
      <dsp:nvSpPr>
        <dsp:cNvPr id="0" name=""/>
        <dsp:cNvSpPr/>
      </dsp:nvSpPr>
      <dsp:spPr>
        <a:xfrm>
          <a:off x="4160490" y="0"/>
          <a:ext cx="1934765" cy="28956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Low Level</a:t>
          </a:r>
          <a:endParaRPr lang="en-US" sz="2700" kern="1200" dirty="0"/>
        </a:p>
      </dsp:txBody>
      <dsp:txXfrm>
        <a:off x="4160490" y="0"/>
        <a:ext cx="1934765" cy="868680"/>
      </dsp:txXfrm>
    </dsp:sp>
    <dsp:sp modelId="{4D7CC2F6-1A45-47C7-A3EF-F91A3CA80B94}">
      <dsp:nvSpPr>
        <dsp:cNvPr id="0" name=""/>
        <dsp:cNvSpPr/>
      </dsp:nvSpPr>
      <dsp:spPr>
        <a:xfrm>
          <a:off x="4353966" y="868680"/>
          <a:ext cx="1547812" cy="1882140"/>
        </a:xfrm>
        <a:prstGeom prst="roundRect">
          <a:avLst>
            <a:gd name="adj" fmla="val 10000"/>
          </a:avLst>
        </a:prstGeom>
        <a:solidFill>
          <a:schemeClr val="accent4">
            <a:hueOff val="7484979"/>
            <a:satOff val="-41387"/>
            <a:lumOff val="-352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Native Code</a:t>
          </a:r>
          <a:endParaRPr lang="en-US" sz="20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>
        <a:off x="4399300" y="914014"/>
        <a:ext cx="1457144" cy="17914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4D7F6-807C-494B-85B2-1757E6DBCB98}">
      <dsp:nvSpPr>
        <dsp:cNvPr id="0" name=""/>
        <dsp:cNvSpPr/>
      </dsp:nvSpPr>
      <dsp:spPr>
        <a:xfrm>
          <a:off x="331551" y="186722"/>
          <a:ext cx="1316235" cy="1150555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Static Employee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List</a:t>
          </a:r>
          <a:endParaRPr lang="en-US" sz="1200" kern="1200" dirty="0"/>
        </a:p>
      </dsp:txBody>
      <dsp:txXfrm>
        <a:off x="660610" y="359305"/>
        <a:ext cx="641664" cy="805389"/>
      </dsp:txXfrm>
    </dsp:sp>
    <dsp:sp modelId="{C84AC6C1-B91E-4EF6-A418-DC3026D62C19}">
      <dsp:nvSpPr>
        <dsp:cNvPr id="0" name=""/>
        <dsp:cNvSpPr/>
      </dsp:nvSpPr>
      <dsp:spPr>
        <a:xfrm>
          <a:off x="2492" y="432941"/>
          <a:ext cx="658117" cy="6581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Employee Manager</a:t>
          </a:r>
          <a:endParaRPr lang="en-US" sz="900" kern="1200" dirty="0"/>
        </a:p>
      </dsp:txBody>
      <dsp:txXfrm>
        <a:off x="98871" y="529320"/>
        <a:ext cx="465359" cy="465359"/>
      </dsp:txXfrm>
    </dsp:sp>
    <dsp:sp modelId="{32FF343F-967C-4130-B813-9BF87054A69C}">
      <dsp:nvSpPr>
        <dsp:cNvPr id="0" name=""/>
        <dsp:cNvSpPr/>
      </dsp:nvSpPr>
      <dsp:spPr>
        <a:xfrm>
          <a:off x="2059111" y="186722"/>
          <a:ext cx="1316235" cy="1150555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Address field</a:t>
          </a:r>
          <a:endParaRPr lang="en-US" sz="1200" kern="1200" dirty="0"/>
        </a:p>
      </dsp:txBody>
      <dsp:txXfrm>
        <a:off x="2388170" y="359305"/>
        <a:ext cx="641664" cy="805389"/>
      </dsp:txXfrm>
    </dsp:sp>
    <dsp:sp modelId="{D5399464-A069-4351-9500-BE5F9A3F8520}">
      <dsp:nvSpPr>
        <dsp:cNvPr id="0" name=""/>
        <dsp:cNvSpPr/>
      </dsp:nvSpPr>
      <dsp:spPr>
        <a:xfrm>
          <a:off x="1730052" y="432941"/>
          <a:ext cx="658117" cy="6581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Employee</a:t>
          </a:r>
          <a:endParaRPr lang="en-US" sz="900" kern="1200" dirty="0"/>
        </a:p>
      </dsp:txBody>
      <dsp:txXfrm>
        <a:off x="1826431" y="529320"/>
        <a:ext cx="465359" cy="465359"/>
      </dsp:txXfrm>
    </dsp:sp>
    <dsp:sp modelId="{FBA34597-0083-4973-ACA4-B528700E9E0C}">
      <dsp:nvSpPr>
        <dsp:cNvPr id="0" name=""/>
        <dsp:cNvSpPr/>
      </dsp:nvSpPr>
      <dsp:spPr>
        <a:xfrm>
          <a:off x="3786671" y="186722"/>
          <a:ext cx="1316235" cy="1150555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90A84-1F51-4482-BFFD-040F80AD0735}">
      <dsp:nvSpPr>
        <dsp:cNvPr id="0" name=""/>
        <dsp:cNvSpPr/>
      </dsp:nvSpPr>
      <dsp:spPr>
        <a:xfrm>
          <a:off x="3457612" y="432941"/>
          <a:ext cx="658117" cy="6581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Address</a:t>
          </a:r>
          <a:endParaRPr lang="en-US" sz="900" kern="1200" dirty="0"/>
        </a:p>
      </dsp:txBody>
      <dsp:txXfrm>
        <a:off x="3553991" y="529320"/>
        <a:ext cx="465359" cy="4653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65700-0326-4C5E-B427-A3CF43F2632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A0BB4-DF94-4490-A13F-762342CA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80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A0BB4-DF94-4490-A13F-762342CA05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7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A0BB4-DF94-4490-A13F-762342CA05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0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A0BB4-DF94-4490-A13F-762342CA052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36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A0BB4-DF94-4490-A13F-762342CA052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A0BB4-DF94-4490-A13F-762342CA052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3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ima.com/insidejvm/ed2/index.html" TargetMode="External"/><Relationship Id="rId2" Type="http://schemas.openxmlformats.org/officeDocument/2006/relationships/hyperlink" Target="https://docs.oracle.com/javase/specs/jvms/se8/html/jvms-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ic.edu/~jbell/CourseNotes/OperatingSystems/4_Threads.html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Representing Programs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22707"/>
              </p:ext>
            </p:extLst>
          </p:nvPr>
        </p:nvGraphicFramePr>
        <p:xfrm>
          <a:off x="1066800" y="2971800"/>
          <a:ext cx="838200" cy="214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900" dirty="0" smtClean="0"/>
                    </a:p>
                    <a:p>
                      <a:pPr algn="ctr"/>
                      <a:r>
                        <a:rPr lang="en-US" sz="900" dirty="0" smtClean="0"/>
                        <a:t>…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$s1 = ?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$s2 = 20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$s3 = 30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900" dirty="0" smtClean="0"/>
                    </a:p>
                    <a:p>
                      <a:pPr algn="ctr"/>
                      <a:r>
                        <a:rPr lang="en-US" sz="900" dirty="0" smtClean="0"/>
                        <a:t>…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R31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061105"/>
              </p:ext>
            </p:extLst>
          </p:nvPr>
        </p:nvGraphicFramePr>
        <p:xfrm>
          <a:off x="1066800" y="2971800"/>
          <a:ext cx="838200" cy="214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900" dirty="0" smtClean="0"/>
                    </a:p>
                    <a:p>
                      <a:pPr algn="ctr"/>
                      <a:r>
                        <a:rPr lang="en-US" sz="900" dirty="0" smtClean="0"/>
                        <a:t>…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$s1 = 50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$s2 = 20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$s3 = 30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900" dirty="0" smtClean="0"/>
                    </a:p>
                    <a:p>
                      <a:pPr algn="ctr"/>
                      <a:r>
                        <a:rPr lang="en-US" sz="900" dirty="0" smtClean="0"/>
                        <a:t>…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R31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registers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7853" y="2590800"/>
            <a:ext cx="99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23622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 $s1, $s2, $s3</a:t>
            </a:r>
            <a:endParaRPr lang="en-US" sz="2400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4305300" y="2095500"/>
            <a:ext cx="304800" cy="381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5400000">
            <a:off x="5238750" y="1806231"/>
            <a:ext cx="304800" cy="9525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23313" y="176426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result</a:t>
            </a:r>
            <a:endParaRPr lang="en-US" dirty="0">
              <a:ln>
                <a:solidFill>
                  <a:schemeClr val="accent1"/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3591" y="1760749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operands</a:t>
            </a:r>
            <a:endParaRPr lang="en-US" dirty="0">
              <a:ln>
                <a:solidFill>
                  <a:schemeClr val="accent1"/>
                </a:solidFill>
              </a:ln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/>
          <p:cNvCxnSpPr>
            <a:endCxn id="5" idx="3"/>
          </p:cNvCxnSpPr>
          <p:nvPr/>
        </p:nvCxnSpPr>
        <p:spPr>
          <a:xfrm flipH="1">
            <a:off x="1905000" y="2775466"/>
            <a:ext cx="3276600" cy="1270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05000" y="2775466"/>
            <a:ext cx="3733800" cy="1491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05000" y="2775466"/>
            <a:ext cx="2590800" cy="1034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292954">
            <a:off x="2399890" y="3468147"/>
            <a:ext cx="274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operands in registers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20292954">
            <a:off x="1896309" y="3052541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result in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25" grpId="0"/>
      <p:bldP spid="25" grpId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 vs. 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254752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RISC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Reduced Instruction Set Computing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Prefers simpler instructions</a:t>
            </a:r>
          </a:p>
          <a:p>
            <a:pPr lvl="1"/>
            <a:r>
              <a:rPr lang="en-US" dirty="0" smtClean="0"/>
              <a:t>Requires less hardware complexity required to execute instructions </a:t>
            </a:r>
          </a:p>
          <a:p>
            <a:pPr lvl="1"/>
            <a:r>
              <a:rPr lang="en-US" dirty="0" smtClean="0"/>
              <a:t>Emphasis on software</a:t>
            </a:r>
          </a:p>
          <a:p>
            <a:pPr lvl="1"/>
            <a:r>
              <a:rPr lang="en-US" dirty="0" smtClean="0"/>
              <a:t>Requires more work translating to assembly for a compiler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accent4"/>
                </a:solidFill>
              </a:rPr>
              <a:t>CISC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Complex Instruction Set Computing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Prefers complex instructions</a:t>
            </a:r>
          </a:p>
          <a:p>
            <a:pPr lvl="1"/>
            <a:r>
              <a:rPr lang="en-US" dirty="0" smtClean="0"/>
              <a:t>Requires less </a:t>
            </a:r>
            <a:r>
              <a:rPr lang="en-US" dirty="0"/>
              <a:t>instructions to accomplish a </a:t>
            </a:r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Requires more hardware complexity to handle instructions</a:t>
            </a:r>
          </a:p>
          <a:p>
            <a:pPr lvl="1"/>
            <a:r>
              <a:rPr lang="en-US" dirty="0" smtClean="0"/>
              <a:t>Emphasis on hardware</a:t>
            </a:r>
          </a:p>
          <a:p>
            <a:pPr lvl="1"/>
            <a:r>
              <a:rPr lang="en-US" dirty="0" smtClean="0"/>
              <a:t>Requires less work translating to assembly for a compiler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2053" name="Picture 5" descr="C:\Users\Josh\AppData\Local\Microsoft\Windows\INetCache\IE\W1545PKD\9925_Simple-vs-Complex-D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00200"/>
            <a:ext cx="3195637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8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Representing programs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035552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D8B25C"/>
                </a:solidFill>
              </a:rPr>
              <a:t>Process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single unit of execution on your </a:t>
            </a:r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Has its own private </a:t>
            </a:r>
            <a:r>
              <a:rPr lang="en-US" dirty="0" smtClean="0">
                <a:solidFill>
                  <a:srgbClr val="D8B25C"/>
                </a:solidFill>
              </a:rPr>
              <a:t>address space</a:t>
            </a:r>
          </a:p>
          <a:p>
            <a:r>
              <a:rPr lang="en-US" dirty="0" smtClean="0">
                <a:solidFill>
                  <a:srgbClr val="D8B25C"/>
                </a:solidFill>
              </a:rPr>
              <a:t>Address space: </a:t>
            </a:r>
            <a:r>
              <a:rPr lang="en-US" dirty="0" smtClean="0"/>
              <a:t>a range of addressable memory locations</a:t>
            </a:r>
          </a:p>
          <a:p>
            <a:pPr lvl="1"/>
            <a:r>
              <a:rPr lang="en-US" dirty="0" smtClean="0"/>
              <a:t>Is scheduled for execution on a CPU</a:t>
            </a:r>
            <a:endParaRPr lang="en-US" dirty="0"/>
          </a:p>
          <a:p>
            <a:r>
              <a:rPr lang="en-US" dirty="0" smtClean="0"/>
              <a:t>Multiple processes can be executed simultaneously</a:t>
            </a:r>
          </a:p>
        </p:txBody>
      </p:sp>
      <p:pic>
        <p:nvPicPr>
          <p:cNvPr id="7" name="Picture 6" descr="process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400" y="1981200"/>
            <a:ext cx="419868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264152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D8B25C"/>
                </a:solidFill>
              </a:rPr>
              <a:t>Thread</a:t>
            </a:r>
            <a:r>
              <a:rPr lang="en-US" dirty="0" smtClean="0"/>
              <a:t>: A single unit of execution on your CPU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of </a:t>
            </a:r>
            <a:r>
              <a:rPr lang="en-US" dirty="0" smtClean="0">
                <a:solidFill>
                  <a:srgbClr val="D8B25C"/>
                </a:solidFill>
              </a:rPr>
              <a:t>registers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hold instructions and data values before, during and after computation</a:t>
            </a:r>
            <a:endParaRPr lang="en-US" dirty="0"/>
          </a:p>
          <a:p>
            <a:pPr lvl="1"/>
            <a:r>
              <a:rPr lang="en-US" dirty="0">
                <a:solidFill>
                  <a:srgbClr val="D8B25C"/>
                </a:solidFill>
              </a:rPr>
              <a:t>P</a:t>
            </a:r>
            <a:r>
              <a:rPr lang="en-US" dirty="0" smtClean="0">
                <a:solidFill>
                  <a:srgbClr val="D8B25C"/>
                </a:solidFill>
              </a:rPr>
              <a:t>rogram counter </a:t>
            </a:r>
            <a:r>
              <a:rPr lang="en-US" dirty="0" smtClean="0"/>
              <a:t>(PC): </a:t>
            </a:r>
          </a:p>
          <a:p>
            <a:pPr lvl="2"/>
            <a:r>
              <a:rPr lang="en-US" dirty="0" smtClean="0"/>
              <a:t>holds the memory address of the current CPU instruction</a:t>
            </a:r>
          </a:p>
          <a:p>
            <a:pPr lvl="1"/>
            <a:r>
              <a:rPr lang="en-US" dirty="0" smtClean="0">
                <a:solidFill>
                  <a:srgbClr val="D8B25C"/>
                </a:solidFill>
              </a:rPr>
              <a:t>Call stack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holds method data during method invocation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981200"/>
            <a:ext cx="3276600" cy="4267200"/>
          </a:xfrm>
          <a:prstGeom prst="rect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0200" y="1905000"/>
            <a:ext cx="3276600" cy="762000"/>
          </a:xfrm>
          <a:prstGeom prst="rect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629400" y="4114800"/>
            <a:ext cx="778385" cy="1818105"/>
          </a:xfrm>
          <a:custGeom>
            <a:avLst/>
            <a:gdLst>
              <a:gd name="connsiteX0" fmla="*/ 603433 w 778385"/>
              <a:gd name="connsiteY0" fmla="*/ 0 h 1818105"/>
              <a:gd name="connsiteX1" fmla="*/ 1854 w 778385"/>
              <a:gd name="connsiteY1" fmla="*/ 467895 h 1818105"/>
              <a:gd name="connsiteX2" fmla="*/ 777222 w 778385"/>
              <a:gd name="connsiteY2" fmla="*/ 748632 h 1818105"/>
              <a:gd name="connsiteX3" fmla="*/ 189012 w 778385"/>
              <a:gd name="connsiteY3" fmla="*/ 1176421 h 1818105"/>
              <a:gd name="connsiteX4" fmla="*/ 697012 w 778385"/>
              <a:gd name="connsiteY4" fmla="*/ 1577474 h 1818105"/>
              <a:gd name="connsiteX5" fmla="*/ 402907 w 778385"/>
              <a:gd name="connsiteY5" fmla="*/ 1818105 h 181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8385" h="1818105">
                <a:moveTo>
                  <a:pt x="603433" y="0"/>
                </a:moveTo>
                <a:cubicBezTo>
                  <a:pt x="288161" y="171561"/>
                  <a:pt x="-27111" y="343123"/>
                  <a:pt x="1854" y="467895"/>
                </a:cubicBezTo>
                <a:cubicBezTo>
                  <a:pt x="30819" y="592667"/>
                  <a:pt x="746029" y="630544"/>
                  <a:pt x="777222" y="748632"/>
                </a:cubicBezTo>
                <a:cubicBezTo>
                  <a:pt x="808415" y="866720"/>
                  <a:pt x="202380" y="1038281"/>
                  <a:pt x="189012" y="1176421"/>
                </a:cubicBezTo>
                <a:cubicBezTo>
                  <a:pt x="175644" y="1314561"/>
                  <a:pt x="661363" y="1470527"/>
                  <a:pt x="697012" y="1577474"/>
                </a:cubicBezTo>
                <a:cubicBezTo>
                  <a:pt x="732661" y="1684421"/>
                  <a:pt x="451924" y="1782456"/>
                  <a:pt x="402907" y="1818105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10200" y="2667000"/>
            <a:ext cx="3276600" cy="762000"/>
          </a:xfrm>
          <a:prstGeom prst="rect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86400" y="1981200"/>
            <a:ext cx="9906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29400" y="1981200"/>
            <a:ext cx="8382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620000" y="1981200"/>
            <a:ext cx="9906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86400" y="2743200"/>
            <a:ext cx="9906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20000" y="2743200"/>
            <a:ext cx="9906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62600" y="5410200"/>
            <a:ext cx="79533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324600" y="54102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88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416552" cy="4495800"/>
          </a:xfrm>
        </p:spPr>
        <p:txBody>
          <a:bodyPr/>
          <a:lstStyle/>
          <a:p>
            <a:r>
              <a:rPr lang="en-US" dirty="0" smtClean="0"/>
              <a:t>Multiple threads can run </a:t>
            </a:r>
            <a:r>
              <a:rPr lang="en-US" dirty="0" smtClean="0"/>
              <a:t>simultaneously within a software program</a:t>
            </a:r>
            <a:endParaRPr lang="en-US" dirty="0" smtClean="0"/>
          </a:p>
          <a:p>
            <a:r>
              <a:rPr lang="en-US" dirty="0" smtClean="0"/>
              <a:t>Data is shared between threads</a:t>
            </a:r>
          </a:p>
          <a:p>
            <a:r>
              <a:rPr lang="en-US" dirty="0" smtClean="0"/>
              <a:t>Each thread has its own </a:t>
            </a:r>
            <a:r>
              <a:rPr lang="en-US" dirty="0" smtClean="0">
                <a:solidFill>
                  <a:srgbClr val="D8B25C"/>
                </a:solidFill>
              </a:rPr>
              <a:t>registers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D8B25C"/>
                </a:solidFill>
              </a:rPr>
              <a:t>stack</a:t>
            </a:r>
            <a:r>
              <a:rPr lang="en-US" dirty="0" smtClean="0"/>
              <a:t> for computations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334000" y="1828800"/>
            <a:ext cx="3429000" cy="4648200"/>
            <a:chOff x="3200400" y="1905000"/>
            <a:chExt cx="3429000" cy="4648200"/>
          </a:xfrm>
        </p:grpSpPr>
        <p:sp>
          <p:nvSpPr>
            <p:cNvPr id="4" name="Rectangle 3"/>
            <p:cNvSpPr/>
            <p:nvPr/>
          </p:nvSpPr>
          <p:spPr>
            <a:xfrm>
              <a:off x="3200400" y="1981200"/>
              <a:ext cx="3429000" cy="4572000"/>
            </a:xfrm>
            <a:prstGeom prst="rect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00400" y="1905000"/>
              <a:ext cx="3429000" cy="762000"/>
            </a:xfrm>
            <a:prstGeom prst="rect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4419600" y="4419600"/>
              <a:ext cx="778385" cy="1818105"/>
            </a:xfrm>
            <a:custGeom>
              <a:avLst/>
              <a:gdLst>
                <a:gd name="connsiteX0" fmla="*/ 603433 w 778385"/>
                <a:gd name="connsiteY0" fmla="*/ 0 h 1818105"/>
                <a:gd name="connsiteX1" fmla="*/ 1854 w 778385"/>
                <a:gd name="connsiteY1" fmla="*/ 467895 h 1818105"/>
                <a:gd name="connsiteX2" fmla="*/ 777222 w 778385"/>
                <a:gd name="connsiteY2" fmla="*/ 748632 h 1818105"/>
                <a:gd name="connsiteX3" fmla="*/ 189012 w 778385"/>
                <a:gd name="connsiteY3" fmla="*/ 1176421 h 1818105"/>
                <a:gd name="connsiteX4" fmla="*/ 697012 w 778385"/>
                <a:gd name="connsiteY4" fmla="*/ 1577474 h 1818105"/>
                <a:gd name="connsiteX5" fmla="*/ 402907 w 778385"/>
                <a:gd name="connsiteY5" fmla="*/ 1818105 h 1818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8385" h="1818105">
                  <a:moveTo>
                    <a:pt x="603433" y="0"/>
                  </a:moveTo>
                  <a:cubicBezTo>
                    <a:pt x="288161" y="171561"/>
                    <a:pt x="-27111" y="343123"/>
                    <a:pt x="1854" y="467895"/>
                  </a:cubicBezTo>
                  <a:cubicBezTo>
                    <a:pt x="30819" y="592667"/>
                    <a:pt x="746029" y="630544"/>
                    <a:pt x="777222" y="748632"/>
                  </a:cubicBezTo>
                  <a:cubicBezTo>
                    <a:pt x="808415" y="866720"/>
                    <a:pt x="202380" y="1038281"/>
                    <a:pt x="189012" y="1176421"/>
                  </a:cubicBezTo>
                  <a:cubicBezTo>
                    <a:pt x="175644" y="1314561"/>
                    <a:pt x="661363" y="1470527"/>
                    <a:pt x="697012" y="1577474"/>
                  </a:cubicBezTo>
                  <a:cubicBezTo>
                    <a:pt x="732661" y="1684421"/>
                    <a:pt x="451924" y="1782456"/>
                    <a:pt x="402907" y="1818105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2667000"/>
              <a:ext cx="3429000" cy="762000"/>
            </a:xfrm>
            <a:prstGeom prst="rect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6600" y="1981200"/>
              <a:ext cx="990600" cy="609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19600" y="1981200"/>
              <a:ext cx="990600" cy="609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62600" y="1981200"/>
              <a:ext cx="990600" cy="609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6600" y="2743200"/>
              <a:ext cx="990600" cy="609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registers</a:t>
              </a:r>
              <a:endParaRPr lang="en-US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352800" y="4419600"/>
              <a:ext cx="778385" cy="1818105"/>
            </a:xfrm>
            <a:custGeom>
              <a:avLst/>
              <a:gdLst>
                <a:gd name="connsiteX0" fmla="*/ 603433 w 778385"/>
                <a:gd name="connsiteY0" fmla="*/ 0 h 1818105"/>
                <a:gd name="connsiteX1" fmla="*/ 1854 w 778385"/>
                <a:gd name="connsiteY1" fmla="*/ 467895 h 1818105"/>
                <a:gd name="connsiteX2" fmla="*/ 777222 w 778385"/>
                <a:gd name="connsiteY2" fmla="*/ 748632 h 1818105"/>
                <a:gd name="connsiteX3" fmla="*/ 189012 w 778385"/>
                <a:gd name="connsiteY3" fmla="*/ 1176421 h 1818105"/>
                <a:gd name="connsiteX4" fmla="*/ 697012 w 778385"/>
                <a:gd name="connsiteY4" fmla="*/ 1577474 h 1818105"/>
                <a:gd name="connsiteX5" fmla="*/ 402907 w 778385"/>
                <a:gd name="connsiteY5" fmla="*/ 1818105 h 1818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8385" h="1818105">
                  <a:moveTo>
                    <a:pt x="603433" y="0"/>
                  </a:moveTo>
                  <a:cubicBezTo>
                    <a:pt x="288161" y="171561"/>
                    <a:pt x="-27111" y="343123"/>
                    <a:pt x="1854" y="467895"/>
                  </a:cubicBezTo>
                  <a:cubicBezTo>
                    <a:pt x="30819" y="592667"/>
                    <a:pt x="746029" y="630544"/>
                    <a:pt x="777222" y="748632"/>
                  </a:cubicBezTo>
                  <a:cubicBezTo>
                    <a:pt x="808415" y="866720"/>
                    <a:pt x="202380" y="1038281"/>
                    <a:pt x="189012" y="1176421"/>
                  </a:cubicBezTo>
                  <a:cubicBezTo>
                    <a:pt x="175644" y="1314561"/>
                    <a:pt x="661363" y="1470527"/>
                    <a:pt x="697012" y="1577474"/>
                  </a:cubicBezTo>
                  <a:cubicBezTo>
                    <a:pt x="732661" y="1684421"/>
                    <a:pt x="451924" y="1782456"/>
                    <a:pt x="402907" y="1818105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562600" y="4419600"/>
              <a:ext cx="778385" cy="1818105"/>
            </a:xfrm>
            <a:custGeom>
              <a:avLst/>
              <a:gdLst>
                <a:gd name="connsiteX0" fmla="*/ 603433 w 778385"/>
                <a:gd name="connsiteY0" fmla="*/ 0 h 1818105"/>
                <a:gd name="connsiteX1" fmla="*/ 1854 w 778385"/>
                <a:gd name="connsiteY1" fmla="*/ 467895 h 1818105"/>
                <a:gd name="connsiteX2" fmla="*/ 777222 w 778385"/>
                <a:gd name="connsiteY2" fmla="*/ 748632 h 1818105"/>
                <a:gd name="connsiteX3" fmla="*/ 189012 w 778385"/>
                <a:gd name="connsiteY3" fmla="*/ 1176421 h 1818105"/>
                <a:gd name="connsiteX4" fmla="*/ 697012 w 778385"/>
                <a:gd name="connsiteY4" fmla="*/ 1577474 h 1818105"/>
                <a:gd name="connsiteX5" fmla="*/ 402907 w 778385"/>
                <a:gd name="connsiteY5" fmla="*/ 1818105 h 1818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8385" h="1818105">
                  <a:moveTo>
                    <a:pt x="603433" y="0"/>
                  </a:moveTo>
                  <a:cubicBezTo>
                    <a:pt x="288161" y="171561"/>
                    <a:pt x="-27111" y="343123"/>
                    <a:pt x="1854" y="467895"/>
                  </a:cubicBezTo>
                  <a:cubicBezTo>
                    <a:pt x="30819" y="592667"/>
                    <a:pt x="746029" y="630544"/>
                    <a:pt x="777222" y="748632"/>
                  </a:cubicBezTo>
                  <a:cubicBezTo>
                    <a:pt x="808415" y="866720"/>
                    <a:pt x="202380" y="1038281"/>
                    <a:pt x="189012" y="1176421"/>
                  </a:cubicBezTo>
                  <a:cubicBezTo>
                    <a:pt x="175644" y="1314561"/>
                    <a:pt x="661363" y="1470527"/>
                    <a:pt x="697012" y="1577474"/>
                  </a:cubicBezTo>
                  <a:cubicBezTo>
                    <a:pt x="732661" y="1684421"/>
                    <a:pt x="451924" y="1782456"/>
                    <a:pt x="402907" y="1818105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00400" y="3429000"/>
              <a:ext cx="3429000" cy="762000"/>
            </a:xfrm>
            <a:prstGeom prst="rect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00400" y="2667000"/>
              <a:ext cx="1143000" cy="3886200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86400" y="2667000"/>
              <a:ext cx="1143000" cy="3886200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19600" y="2743200"/>
              <a:ext cx="990600" cy="609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registers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6600" y="3505200"/>
              <a:ext cx="990600" cy="609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19600" y="3505200"/>
              <a:ext cx="990600" cy="609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62600" y="3505200"/>
              <a:ext cx="990600" cy="609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2600" y="2743200"/>
              <a:ext cx="990600" cy="609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registers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9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vs.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D8B25C"/>
                </a:solidFill>
              </a:rPr>
              <a:t>Threads</a:t>
            </a:r>
            <a:r>
              <a:rPr lang="en-US" sz="3200" dirty="0"/>
              <a:t> are not the same as </a:t>
            </a:r>
            <a:r>
              <a:rPr lang="en-US" sz="3200" dirty="0">
                <a:solidFill>
                  <a:srgbClr val="D8B25C"/>
                </a:solidFill>
              </a:rPr>
              <a:t>processes</a:t>
            </a:r>
          </a:p>
          <a:p>
            <a:pPr lvl="1"/>
            <a:r>
              <a:rPr lang="en-US" dirty="0"/>
              <a:t>All threads must run within a process</a:t>
            </a:r>
          </a:p>
          <a:p>
            <a:pPr lvl="1"/>
            <a:r>
              <a:rPr lang="en-US" dirty="0"/>
              <a:t>Processes have their own </a:t>
            </a:r>
            <a:r>
              <a:rPr lang="en-US" dirty="0">
                <a:solidFill>
                  <a:srgbClr val="D8B25C"/>
                </a:solidFill>
              </a:rPr>
              <a:t>memory space</a:t>
            </a:r>
          </a:p>
          <a:p>
            <a:pPr lvl="1"/>
            <a:r>
              <a:rPr lang="en-US" dirty="0"/>
              <a:t>Threads share the memory space of their containing process</a:t>
            </a:r>
          </a:p>
          <a:p>
            <a:endParaRPr lang="en-US" dirty="0"/>
          </a:p>
        </p:txBody>
      </p:sp>
      <p:pic>
        <p:nvPicPr>
          <p:cNvPr id="3075" name="Picture 3" descr="C:\Users\Josh\AppData\Local\Microsoft\Windows\INetCache\IE\BW0GI25K\No_admittance_sig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07496"/>
            <a:ext cx="2322313" cy="23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interleaving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Processes or threads are only allotted a finite amount of CPU processing time</a:t>
            </a:r>
          </a:p>
          <a:p>
            <a:pPr lvl="1"/>
            <a:r>
              <a:rPr lang="en-US" sz="2000" dirty="0" smtClean="0"/>
              <a:t>CPU time is managed by a </a:t>
            </a:r>
            <a:r>
              <a:rPr lang="en-US" sz="2000" dirty="0" smtClean="0">
                <a:solidFill>
                  <a:schemeClr val="accent4"/>
                </a:solidFill>
              </a:rPr>
              <a:t>scheduler</a:t>
            </a:r>
          </a:p>
          <a:p>
            <a:pPr lvl="1"/>
            <a:r>
              <a:rPr lang="en-US" sz="2000" dirty="0" smtClean="0"/>
              <a:t>Instructions are interleaved on a CPU</a:t>
            </a:r>
          </a:p>
          <a:p>
            <a:pPr lvl="1"/>
            <a:r>
              <a:rPr lang="en-US" sz="2000" dirty="0" smtClean="0"/>
              <a:t>Threads “appear” to execute simultaneously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1295400" y="3962400"/>
            <a:ext cx="3810000" cy="990600"/>
            <a:chOff x="381000" y="2286000"/>
            <a:chExt cx="3810000" cy="990600"/>
          </a:xfrm>
        </p:grpSpPr>
        <p:sp>
          <p:nvSpPr>
            <p:cNvPr id="4" name="TextBox 3"/>
            <p:cNvSpPr txBox="1"/>
            <p:nvPr/>
          </p:nvSpPr>
          <p:spPr>
            <a:xfrm>
              <a:off x="381000" y="2286000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A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1000" y="2895600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B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76400" y="2286000"/>
              <a:ext cx="838200" cy="3810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StepA1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2286000"/>
              <a:ext cx="838200" cy="3810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StepA2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2286000"/>
              <a:ext cx="838200" cy="3810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StepA3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76400" y="2895600"/>
              <a:ext cx="838200" cy="3810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StepB1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14600" y="2895600"/>
              <a:ext cx="838200" cy="3810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StepB2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52800" y="2895600"/>
              <a:ext cx="838200" cy="3810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StepB3</a:t>
              </a:r>
              <a:endParaRPr lang="en-US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95400" y="5181600"/>
            <a:ext cx="6858000" cy="1498600"/>
            <a:chOff x="685800" y="4724400"/>
            <a:chExt cx="6858000" cy="1498600"/>
          </a:xfrm>
        </p:grpSpPr>
        <p:sp>
          <p:nvSpPr>
            <p:cNvPr id="15" name="TextBox 14"/>
            <p:cNvSpPr txBox="1"/>
            <p:nvPr/>
          </p:nvSpPr>
          <p:spPr>
            <a:xfrm>
              <a:off x="685800" y="4724400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Order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85800" y="4953000"/>
              <a:ext cx="6858000" cy="1270000"/>
              <a:chOff x="2286000" y="4724400"/>
              <a:chExt cx="6858000" cy="12700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096000" y="5105400"/>
                <a:ext cx="838200" cy="38100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StepA2</a:t>
                </a:r>
                <a:endParaRPr lang="en-US" sz="14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934200" y="5105400"/>
                <a:ext cx="838200" cy="38100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StepA1</a:t>
                </a:r>
                <a:endParaRPr lang="en-US" sz="14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267200" y="5105400"/>
                <a:ext cx="838200" cy="38100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StepB2</a:t>
                </a:r>
                <a:endParaRPr lang="en-US" sz="1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105400" y="5105400"/>
                <a:ext cx="838200" cy="38100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StepB1</a:t>
                </a:r>
                <a:endParaRPr lang="en-US" sz="14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276600" y="5105400"/>
                <a:ext cx="838200" cy="38100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StepA3</a:t>
                </a:r>
                <a:endParaRPr lang="en-US" sz="14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86000" y="5105400"/>
                <a:ext cx="838200" cy="38100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StepB3</a:t>
                </a:r>
                <a:endParaRPr lang="en-US" sz="1400" dirty="0"/>
              </a:p>
            </p:txBody>
          </p:sp>
          <p:pic>
            <p:nvPicPr>
              <p:cNvPr id="25" name="Picture 24" descr="Screen Shot 2015-09-21 at 2.27.58 PM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848914" y="4724400"/>
                <a:ext cx="1295086" cy="1270000"/>
              </a:xfrm>
              <a:prstGeom prst="rect">
                <a:avLst/>
              </a:prstGeom>
            </p:spPr>
          </p:pic>
        </p:grpSp>
        <p:cxnSp>
          <p:nvCxnSpPr>
            <p:cNvPr id="28" name="Straight Arrow Connector 27"/>
            <p:cNvCxnSpPr/>
            <p:nvPr/>
          </p:nvCxnSpPr>
          <p:spPr>
            <a:xfrm>
              <a:off x="685800" y="5105400"/>
              <a:ext cx="548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920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Representing programs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Virtual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Java Virtual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computing machine”</a:t>
            </a:r>
          </a:p>
          <a:p>
            <a:pPr lvl="1"/>
            <a:r>
              <a:rPr lang="en-US" dirty="0"/>
              <a:t>Provides an environment for running Java programs</a:t>
            </a:r>
          </a:p>
          <a:p>
            <a:pPr lvl="1"/>
            <a:r>
              <a:rPr lang="en-US" dirty="0"/>
              <a:t>Hardware and system independent</a:t>
            </a:r>
          </a:p>
          <a:p>
            <a:pPr lvl="2"/>
            <a:r>
              <a:rPr lang="en-US" dirty="0">
                <a:solidFill>
                  <a:schemeClr val="accent4"/>
                </a:solidFill>
              </a:rPr>
              <a:t>Architecture</a:t>
            </a:r>
            <a:r>
              <a:rPr lang="en-US" dirty="0"/>
              <a:t> neutral (</a:t>
            </a:r>
            <a:r>
              <a:rPr lang="en-US" dirty="0">
                <a:solidFill>
                  <a:schemeClr val="accent4"/>
                </a:solidFill>
              </a:rPr>
              <a:t>instruction set </a:t>
            </a:r>
            <a:r>
              <a:rPr lang="en-US" dirty="0"/>
              <a:t>used by your CPU)</a:t>
            </a:r>
          </a:p>
          <a:p>
            <a:pPr lvl="2"/>
            <a:r>
              <a:rPr lang="en-US" dirty="0"/>
              <a:t>OS neutral (Windows, MAC, Linux, Unix, …)</a:t>
            </a:r>
          </a:p>
          <a:p>
            <a:endParaRPr lang="en-US" dirty="0"/>
          </a:p>
        </p:txBody>
      </p:sp>
      <p:pic>
        <p:nvPicPr>
          <p:cNvPr id="1027" name="Picture 3" descr="C:\Users\jarcher\AppData\Local\Microsoft\Windows\Temporary Internet Files\Content.IE5\SORKVW1H\Java6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67200"/>
            <a:ext cx="2158797" cy="215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5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 fundamentals</a:t>
            </a:r>
          </a:p>
          <a:p>
            <a:r>
              <a:rPr lang="en-US" dirty="0" smtClean="0"/>
              <a:t>Threads</a:t>
            </a:r>
          </a:p>
          <a:p>
            <a:r>
              <a:rPr lang="en-US" dirty="0" smtClean="0"/>
              <a:t>Java Virtual Machine</a:t>
            </a:r>
          </a:p>
          <a:p>
            <a:pPr lvl="1"/>
            <a:r>
              <a:rPr lang="en-US" dirty="0" smtClean="0"/>
              <a:t>Components and architecture</a:t>
            </a:r>
          </a:p>
          <a:p>
            <a:pPr lvl="1"/>
            <a:r>
              <a:rPr lang="en-US" dirty="0" smtClean="0"/>
              <a:t>Compilation process</a:t>
            </a:r>
          </a:p>
          <a:p>
            <a:pPr lvl="1"/>
            <a:r>
              <a:rPr lang="en-US" dirty="0" smtClean="0"/>
              <a:t>Memory areas</a:t>
            </a:r>
          </a:p>
          <a:p>
            <a:pPr lvl="1"/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Garbage collection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Java Virtual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JVM can refer to a(n)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abstract specification</a:t>
            </a:r>
          </a:p>
          <a:p>
            <a:pPr lvl="2"/>
            <a:r>
              <a:rPr lang="en-US" dirty="0"/>
              <a:t>Specifies the general behavior and attributes of the JVM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concrete implementation</a:t>
            </a:r>
          </a:p>
          <a:p>
            <a:pPr lvl="2"/>
            <a:r>
              <a:rPr lang="en-US" dirty="0"/>
              <a:t>Built by a designer to run Java programs in a specific environment (web, mobile, server, embedded systems)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runtime instance</a:t>
            </a:r>
          </a:p>
          <a:p>
            <a:pPr lvl="2"/>
            <a:r>
              <a:rPr lang="en-US" dirty="0"/>
              <a:t>An instance of the JVM </a:t>
            </a:r>
            <a:r>
              <a:rPr lang="en-US" dirty="0" smtClean="0"/>
              <a:t>that a Java program runs inside </a:t>
            </a:r>
          </a:p>
          <a:p>
            <a:pPr lvl="2"/>
            <a:r>
              <a:rPr lang="en-US" dirty="0" smtClean="0"/>
              <a:t>Runs only </a:t>
            </a:r>
            <a:r>
              <a:rPr lang="en-US" u="sng" dirty="0" smtClean="0"/>
              <a:t>one</a:t>
            </a:r>
            <a:r>
              <a:rPr lang="en-US" dirty="0" smtClean="0"/>
              <a:t> Java program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 life-cycle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3229865"/>
              </p:ext>
            </p:extLst>
          </p:nvPr>
        </p:nvGraphicFramePr>
        <p:xfrm>
          <a:off x="533400" y="1905000"/>
          <a:ext cx="441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48400" y="4963064"/>
            <a:ext cx="1859355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can be forced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System.exit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5029200" y="5286230"/>
            <a:ext cx="1219200" cy="657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3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33452464"/>
              </p:ext>
            </p:extLst>
          </p:nvPr>
        </p:nvGraphicFramePr>
        <p:xfrm>
          <a:off x="1676400" y="1600200"/>
          <a:ext cx="5562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31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Java virtual machine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4079" y="2067464"/>
            <a:ext cx="1143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</a:t>
            </a:r>
          </a:p>
          <a:p>
            <a:pPr algn="ctr"/>
            <a:r>
              <a:rPr lang="en-US" dirty="0" smtClean="0"/>
              <a:t>(IDE)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24300" y="2057400"/>
            <a:ext cx="1143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2250776" y="2067464"/>
            <a:ext cx="1371600" cy="12954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5372100" y="2057400"/>
            <a:ext cx="1371600" cy="12954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</a:t>
            </a:r>
          </a:p>
          <a:p>
            <a:pPr algn="ctr"/>
            <a:r>
              <a:rPr lang="en-US" dirty="0" smtClean="0"/>
              <a:t>(Native)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62100" y="4953000"/>
            <a:ext cx="2705100" cy="152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//print the tax owed</a:t>
            </a:r>
            <a:br>
              <a:rPr lang="en-US" sz="1400" dirty="0" smtClean="0"/>
            </a:br>
            <a:r>
              <a:rPr lang="en-US" sz="1400" dirty="0" smtClean="0"/>
              <a:t>double </a:t>
            </a:r>
            <a:r>
              <a:rPr lang="en-US" sz="1400" dirty="0" err="1" smtClean="0"/>
              <a:t>salesTotal</a:t>
            </a:r>
            <a:r>
              <a:rPr lang="en-US" sz="1400" dirty="0" smtClean="0"/>
              <a:t> = 10.99;</a:t>
            </a:r>
          </a:p>
          <a:p>
            <a:r>
              <a:rPr lang="en-US" sz="1400" dirty="0" smtClean="0"/>
              <a:t>double </a:t>
            </a:r>
            <a:r>
              <a:rPr lang="en-US" sz="1400" dirty="0" err="1" smtClean="0"/>
              <a:t>taxRate</a:t>
            </a:r>
            <a:r>
              <a:rPr lang="en-US" sz="1400" dirty="0" smtClean="0"/>
              <a:t> = 0.95;</a:t>
            </a:r>
          </a:p>
          <a:p>
            <a:r>
              <a:rPr lang="en-US" sz="1400" dirty="0" smtClean="0"/>
              <a:t>double tax = </a:t>
            </a:r>
            <a:r>
              <a:rPr lang="en-US" sz="1400" dirty="0" err="1" smtClean="0"/>
              <a:t>salesTotal</a:t>
            </a:r>
            <a:r>
              <a:rPr lang="en-US" sz="1400" dirty="0" smtClean="0"/>
              <a:t> * </a:t>
            </a:r>
            <a:r>
              <a:rPr lang="en-US" sz="1400" dirty="0" err="1" smtClean="0"/>
              <a:t>taxRate</a:t>
            </a:r>
            <a:r>
              <a:rPr lang="en-US" sz="1400" dirty="0" smtClean="0"/>
              <a:t>;</a:t>
            </a:r>
          </a:p>
          <a:p>
            <a:r>
              <a:rPr lang="en-US" sz="1400" dirty="0" err="1" smtClean="0"/>
              <a:t>System.out.println</a:t>
            </a:r>
            <a:r>
              <a:rPr lang="en-US" sz="1400" dirty="0" smtClean="0"/>
              <a:t>(tax);</a:t>
            </a:r>
          </a:p>
          <a:p>
            <a:endParaRPr lang="en-US" dirty="0"/>
          </a:p>
        </p:txBody>
      </p:sp>
      <p:pic>
        <p:nvPicPr>
          <p:cNvPr id="9" name="Picture 2" descr="C:\Users\Josh\AppData\Local\Microsoft\Windows\INetCache\IE\Y4SOMJBS\gi01a2014051104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2057400"/>
            <a:ext cx="1606082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866900" y="2691442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3390900" y="27051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91100" y="2691442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54715" y="2691442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476500" y="3429000"/>
            <a:ext cx="460076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61317" y="4953000"/>
            <a:ext cx="1981200" cy="152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/>
              <a:t>0x 60 00 00 80 </a:t>
            </a:r>
            <a:endParaRPr lang="pt-BR" sz="1200" dirty="0" smtClean="0"/>
          </a:p>
          <a:p>
            <a:r>
              <a:rPr lang="pt-BR" sz="1200" dirty="0" smtClean="0"/>
              <a:t>0x </a:t>
            </a:r>
            <a:r>
              <a:rPr lang="pt-BR" sz="1200" dirty="0"/>
              <a:t>A4 00 00 00 </a:t>
            </a:r>
            <a:endParaRPr lang="pt-BR" sz="1200" dirty="0" smtClean="0"/>
          </a:p>
          <a:p>
            <a:r>
              <a:rPr lang="pt-BR" sz="1200" dirty="0" smtClean="0"/>
              <a:t>0x </a:t>
            </a:r>
            <a:r>
              <a:rPr lang="pt-BR" sz="1200" dirty="0"/>
              <a:t>60 01 00 84 </a:t>
            </a:r>
            <a:endParaRPr lang="pt-BR" sz="1200" dirty="0" smtClean="0"/>
          </a:p>
          <a:p>
            <a:r>
              <a:rPr lang="pt-BR" sz="1200" dirty="0" smtClean="0"/>
              <a:t>0x </a:t>
            </a:r>
            <a:r>
              <a:rPr lang="pt-BR" sz="1200" dirty="0"/>
              <a:t>A4 01 01 00 </a:t>
            </a:r>
            <a:endParaRPr lang="pt-BR" sz="1200" dirty="0" smtClean="0"/>
          </a:p>
          <a:p>
            <a:r>
              <a:rPr lang="pt-BR" sz="1200" dirty="0" smtClean="0"/>
              <a:t>0x </a:t>
            </a:r>
            <a:r>
              <a:rPr lang="pt-BR" sz="1200" dirty="0"/>
              <a:t>60 02 00 00 </a:t>
            </a:r>
            <a:endParaRPr lang="pt-BR" sz="1200" dirty="0" smtClean="0"/>
          </a:p>
          <a:p>
            <a:r>
              <a:rPr lang="pt-BR" sz="1200" dirty="0" smtClean="0"/>
              <a:t>0x </a:t>
            </a:r>
            <a:r>
              <a:rPr lang="pt-BR" sz="1200" dirty="0"/>
              <a:t>60 03 00 04 </a:t>
            </a:r>
            <a:endParaRPr lang="pt-BR" sz="1200" dirty="0" smtClean="0"/>
          </a:p>
          <a:p>
            <a:r>
              <a:rPr lang="pt-BR" sz="1200" dirty="0" smtClean="0"/>
              <a:t>0x </a:t>
            </a:r>
            <a:r>
              <a:rPr lang="pt-BR" sz="1200" dirty="0"/>
              <a:t>60 04 00 </a:t>
            </a:r>
            <a:r>
              <a:rPr lang="pt-BR" sz="1200" dirty="0" smtClean="0"/>
              <a:t>00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905500" y="3505200"/>
            <a:ext cx="370217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2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The JVM is not aware of Java as a programming language</a:t>
            </a:r>
          </a:p>
          <a:p>
            <a:r>
              <a:rPr lang="en-US" sz="2000" dirty="0" smtClean="0"/>
              <a:t>Java files are compiled into a binary format called </a:t>
            </a:r>
            <a:r>
              <a:rPr lang="en-US" sz="2000" dirty="0" smtClean="0">
                <a:solidFill>
                  <a:schemeClr val="accent4"/>
                </a:solidFill>
              </a:rPr>
              <a:t>bytecode</a:t>
            </a:r>
          </a:p>
          <a:p>
            <a:r>
              <a:rPr lang="en-US" sz="2000" dirty="0" smtClean="0">
                <a:solidFill>
                  <a:schemeClr val="accent4"/>
                </a:solidFill>
              </a:rPr>
              <a:t>Bytecode</a:t>
            </a:r>
            <a:r>
              <a:rPr lang="en-US" sz="2000" dirty="0" smtClean="0"/>
              <a:t> is an </a:t>
            </a:r>
            <a:r>
              <a:rPr lang="en-US" sz="2000" u="sng" dirty="0" smtClean="0"/>
              <a:t>intermediate language</a:t>
            </a:r>
            <a:r>
              <a:rPr lang="en-US" sz="2000" dirty="0" smtClean="0"/>
              <a:t> between </a:t>
            </a:r>
          </a:p>
          <a:p>
            <a:pPr lvl="1"/>
            <a:r>
              <a:rPr lang="en-US" sz="1700" dirty="0" smtClean="0"/>
              <a:t>Java </a:t>
            </a:r>
            <a:r>
              <a:rPr lang="en-US" sz="1700" dirty="0" smtClean="0"/>
              <a:t>Code (</a:t>
            </a:r>
            <a:r>
              <a:rPr lang="en-US" sz="1700" dirty="0" smtClean="0"/>
              <a:t>high level – what a developer understands)</a:t>
            </a:r>
          </a:p>
          <a:p>
            <a:pPr lvl="1"/>
            <a:r>
              <a:rPr lang="en-US" sz="1700" dirty="0" smtClean="0"/>
              <a:t>Native machine code    (low level – what a processor understands)</a:t>
            </a:r>
          </a:p>
          <a:p>
            <a:pPr lvl="1"/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55075923"/>
              </p:ext>
            </p:extLst>
          </p:nvPr>
        </p:nvGraphicFramePr>
        <p:xfrm>
          <a:off x="1371600" y="3733800"/>
          <a:ext cx="60960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38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long road to code execution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3816350" y="1789378"/>
            <a:ext cx="1676400" cy="4763822"/>
            <a:chOff x="3816350" y="1789378"/>
            <a:chExt cx="1676400" cy="4763822"/>
          </a:xfrm>
        </p:grpSpPr>
        <p:sp>
          <p:nvSpPr>
            <p:cNvPr id="20" name="Rounded Rectangle 19"/>
            <p:cNvSpPr/>
            <p:nvPr/>
          </p:nvSpPr>
          <p:spPr>
            <a:xfrm>
              <a:off x="3816350" y="2438400"/>
              <a:ext cx="1676400" cy="4114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38660" y="1789378"/>
              <a:ext cx="1263650" cy="461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Java Virtual</a:t>
              </a:r>
            </a:p>
            <a:p>
              <a:pPr algn="ctr"/>
              <a:r>
                <a:rPr lang="en-US" sz="1200" dirty="0" smtClean="0"/>
                <a:t>Machine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62400" y="2766974"/>
              <a:ext cx="1416170" cy="1183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 smtClean="0"/>
                <a:t>Oracle </a:t>
              </a:r>
            </a:p>
            <a:p>
              <a:pPr algn="ctr"/>
              <a:r>
                <a:rPr lang="en-US" sz="1400" b="1" i="1" dirty="0" smtClean="0"/>
                <a:t>Hotspot</a:t>
              </a:r>
            </a:p>
            <a:p>
              <a:pPr algn="ctr"/>
              <a:r>
                <a:rPr lang="en-US" sz="1100" dirty="0" smtClean="0"/>
                <a:t>JVM Implementation</a:t>
              </a:r>
              <a:endParaRPr lang="en-US" sz="11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2400" y="4119831"/>
              <a:ext cx="1416169" cy="1251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 smtClean="0"/>
                <a:t>Oracle </a:t>
              </a:r>
            </a:p>
            <a:p>
              <a:pPr algn="ctr"/>
              <a:r>
                <a:rPr lang="en-US" sz="1400" b="1" i="1" dirty="0" err="1" smtClean="0"/>
                <a:t>JRockit</a:t>
              </a:r>
              <a:endParaRPr lang="en-US" sz="1400" b="1" i="1" dirty="0" smtClean="0"/>
            </a:p>
            <a:p>
              <a:pPr algn="ctr"/>
              <a:r>
                <a:rPr lang="en-US" sz="1100" dirty="0" smtClean="0"/>
                <a:t>JVM Implementation</a:t>
              </a:r>
              <a:endParaRPr lang="en-US" sz="11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85800" y="1727606"/>
            <a:ext cx="1676400" cy="4825594"/>
            <a:chOff x="685800" y="1727606"/>
            <a:chExt cx="1676400" cy="4825594"/>
          </a:xfrm>
        </p:grpSpPr>
        <p:sp>
          <p:nvSpPr>
            <p:cNvPr id="18" name="Rounded Rectangle 17"/>
            <p:cNvSpPr/>
            <p:nvPr/>
          </p:nvSpPr>
          <p:spPr>
            <a:xfrm>
              <a:off x="685800" y="2438400"/>
              <a:ext cx="1676400" cy="411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111249" y="2641840"/>
              <a:ext cx="825500" cy="751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Editor</a:t>
              </a:r>
            </a:p>
            <a:p>
              <a:pPr algn="ctr"/>
              <a:r>
                <a:rPr lang="en-US" sz="1400" dirty="0" smtClean="0"/>
                <a:t>(IDE)</a:t>
              </a:r>
              <a:endParaRPr lang="en-US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78181" y="4615671"/>
              <a:ext cx="825500" cy="751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Compiler (</a:t>
              </a:r>
              <a:r>
                <a:rPr lang="en-US" sz="1400" dirty="0" err="1" smtClean="0"/>
                <a:t>javac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6" name="Flowchart: Multidocument 5"/>
            <p:cNvSpPr/>
            <p:nvPr/>
          </p:nvSpPr>
          <p:spPr>
            <a:xfrm>
              <a:off x="1056090" y="3680630"/>
              <a:ext cx="825500" cy="751936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Source Code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4141" y="1727606"/>
              <a:ext cx="1159717" cy="5232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Compilation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/>
            </a:p>
          </p:txBody>
        </p:sp>
        <p:sp>
          <p:nvSpPr>
            <p:cNvPr id="27" name="Flowchart: Multidocument 26"/>
            <p:cNvSpPr/>
            <p:nvPr/>
          </p:nvSpPr>
          <p:spPr>
            <a:xfrm>
              <a:off x="1078181" y="5613640"/>
              <a:ext cx="825500" cy="751936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Class File</a:t>
              </a:r>
              <a:endParaRPr lang="en-US" sz="1400" dirty="0"/>
            </a:p>
          </p:txBody>
        </p:sp>
        <p:cxnSp>
          <p:nvCxnSpPr>
            <p:cNvPr id="38" name="Straight Arrow Connector 37"/>
            <p:cNvCxnSpPr>
              <a:stCxn id="4" idx="2"/>
              <a:endCxn id="6" idx="0"/>
            </p:cNvCxnSpPr>
            <p:nvPr/>
          </p:nvCxnSpPr>
          <p:spPr>
            <a:xfrm>
              <a:off x="1523999" y="3393776"/>
              <a:ext cx="1632" cy="2868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5" idx="0"/>
            </p:cNvCxnSpPr>
            <p:nvPr/>
          </p:nvCxnSpPr>
          <p:spPr>
            <a:xfrm>
              <a:off x="1490931" y="4343400"/>
              <a:ext cx="0" cy="2722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1489299" y="5371382"/>
              <a:ext cx="1632" cy="2868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6885217" y="1729661"/>
            <a:ext cx="1676400" cy="4823539"/>
            <a:chOff x="6885217" y="1729661"/>
            <a:chExt cx="1676400" cy="4823539"/>
          </a:xfrm>
        </p:grpSpPr>
        <p:sp>
          <p:nvSpPr>
            <p:cNvPr id="21" name="Rounded Rectangle 20"/>
            <p:cNvSpPr/>
            <p:nvPr/>
          </p:nvSpPr>
          <p:spPr>
            <a:xfrm>
              <a:off x="6885217" y="2438400"/>
              <a:ext cx="1676400" cy="41148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01858" y="1729661"/>
              <a:ext cx="843116" cy="5232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Code</a:t>
              </a:r>
            </a:p>
            <a:p>
              <a:pPr algn="ctr"/>
              <a:r>
                <a:rPr lang="en-US" sz="1400" dirty="0" smtClean="0"/>
                <a:t>Execution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239000" y="2766974"/>
              <a:ext cx="1066800" cy="751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ARM64 Processor</a:t>
              </a:r>
              <a:endParaRPr lang="en-US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41774" y="3774827"/>
              <a:ext cx="1066800" cy="751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AMD</a:t>
              </a:r>
            </a:p>
            <a:p>
              <a:pPr algn="ctr"/>
              <a:r>
                <a:rPr lang="en-US" sz="1400" dirty="0" smtClean="0"/>
                <a:t>x64 Processor</a:t>
              </a:r>
              <a:endParaRPr lang="en-US" sz="14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208808" y="4762873"/>
              <a:ext cx="1066800" cy="751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Intel</a:t>
              </a:r>
            </a:p>
            <a:p>
              <a:pPr algn="ctr"/>
              <a:r>
                <a:rPr lang="en-US" sz="1400" dirty="0" smtClean="0"/>
                <a:t>x86 Processor</a:t>
              </a:r>
              <a:endParaRPr lang="en-US" sz="1400" dirty="0"/>
            </a:p>
          </p:txBody>
        </p:sp>
      </p:grpSp>
      <p:cxnSp>
        <p:nvCxnSpPr>
          <p:cNvPr id="60" name="Straight Arrow Connector 59"/>
          <p:cNvCxnSpPr>
            <a:stCxn id="17" idx="3"/>
            <a:endCxn id="55" idx="1"/>
          </p:cNvCxnSpPr>
          <p:nvPr/>
        </p:nvCxnSpPr>
        <p:spPr>
          <a:xfrm flipV="1">
            <a:off x="5378570" y="3142942"/>
            <a:ext cx="1860430" cy="215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8" idx="1"/>
          </p:cNvCxnSpPr>
          <p:nvPr/>
        </p:nvCxnSpPr>
        <p:spPr>
          <a:xfrm>
            <a:off x="5378570" y="3358602"/>
            <a:ext cx="1863204" cy="792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378570" y="3358602"/>
            <a:ext cx="1830238" cy="1780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6" idx="3"/>
          </p:cNvCxnSpPr>
          <p:nvPr/>
        </p:nvCxnSpPr>
        <p:spPr>
          <a:xfrm flipV="1">
            <a:off x="5378569" y="3250772"/>
            <a:ext cx="1863205" cy="1494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378570" y="4343400"/>
            <a:ext cx="1830238" cy="419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378570" y="4762873"/>
            <a:ext cx="1830238" cy="604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3"/>
            <a:endCxn id="17" idx="1"/>
          </p:cNvCxnSpPr>
          <p:nvPr/>
        </p:nvCxnSpPr>
        <p:spPr>
          <a:xfrm flipV="1">
            <a:off x="1903681" y="3358602"/>
            <a:ext cx="2058719" cy="2631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6" idx="1"/>
          </p:cNvCxnSpPr>
          <p:nvPr/>
        </p:nvCxnSpPr>
        <p:spPr>
          <a:xfrm flipV="1">
            <a:off x="1903681" y="4745607"/>
            <a:ext cx="2058719" cy="124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14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engine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Fully interpreted</a:t>
            </a:r>
          </a:p>
          <a:p>
            <a:pPr lvl="1"/>
            <a:r>
              <a:rPr lang="en-US" dirty="0" smtClean="0"/>
              <a:t>Interprets bytecode line-by-line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Just-in-time compilation (JIT)</a:t>
            </a:r>
          </a:p>
          <a:p>
            <a:pPr lvl="1"/>
            <a:r>
              <a:rPr lang="en-US" dirty="0" smtClean="0"/>
              <a:t>Compiles a method's bytecode to native machine code as encountered </a:t>
            </a:r>
            <a:r>
              <a:rPr lang="en-US" u="sng" dirty="0" smtClean="0"/>
              <a:t>during runtime</a:t>
            </a:r>
          </a:p>
          <a:p>
            <a:pPr lvl="1"/>
            <a:r>
              <a:rPr lang="en-US" dirty="0" smtClean="0"/>
              <a:t>Caches the machine code for reuse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Adaptive optimizer</a:t>
            </a:r>
          </a:p>
          <a:p>
            <a:pPr lvl="1"/>
            <a:r>
              <a:rPr lang="en-US" dirty="0" smtClean="0"/>
              <a:t>Monitors a Java program during use</a:t>
            </a:r>
          </a:p>
          <a:p>
            <a:pPr lvl="1"/>
            <a:r>
              <a:rPr lang="en-US" dirty="0" smtClean="0"/>
              <a:t>Converts heavily used sections of bytecode to native machine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4079" y="2067464"/>
            <a:ext cx="1143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</a:t>
            </a:r>
          </a:p>
          <a:p>
            <a:pPr algn="ctr"/>
            <a:r>
              <a:rPr lang="en-US" dirty="0" smtClean="0"/>
              <a:t>(IDE)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24300" y="2057400"/>
            <a:ext cx="1143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2250776" y="2067464"/>
            <a:ext cx="1371600" cy="12954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5372100" y="2057400"/>
            <a:ext cx="1371600" cy="12954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pic>
        <p:nvPicPr>
          <p:cNvPr id="9" name="Picture 2" descr="C:\Users\Josh\AppData\Local\Microsoft\Windows\INetCache\IE\Y4SOMJBS\gi01a2014051104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474" y="4446917"/>
            <a:ext cx="1606082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866900" y="2691442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3390900" y="27051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91100" y="2691442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40481" y="3815751"/>
            <a:ext cx="12573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340481" y="5029200"/>
            <a:ext cx="12573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JIT Compiler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6763109" y="2630963"/>
            <a:ext cx="1790995" cy="1682245"/>
          </a:xfrm>
          <a:custGeom>
            <a:avLst/>
            <a:gdLst>
              <a:gd name="connsiteX0" fmla="*/ 0 w 1790995"/>
              <a:gd name="connsiteY0" fmla="*/ 94 h 1682245"/>
              <a:gd name="connsiteX1" fmla="*/ 1440612 w 1790995"/>
              <a:gd name="connsiteY1" fmla="*/ 163995 h 1682245"/>
              <a:gd name="connsiteX2" fmla="*/ 1759789 w 1790995"/>
              <a:gd name="connsiteY2" fmla="*/ 992131 h 1682245"/>
              <a:gd name="connsiteX3" fmla="*/ 879895 w 1790995"/>
              <a:gd name="connsiteY3" fmla="*/ 1682245 h 168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995" h="1682245">
                <a:moveTo>
                  <a:pt x="0" y="94"/>
                </a:moveTo>
                <a:cubicBezTo>
                  <a:pt x="573657" y="-625"/>
                  <a:pt x="1147314" y="-1344"/>
                  <a:pt x="1440612" y="163995"/>
                </a:cubicBezTo>
                <a:cubicBezTo>
                  <a:pt x="1733910" y="329334"/>
                  <a:pt x="1853242" y="739089"/>
                  <a:pt x="1759789" y="992131"/>
                </a:cubicBezTo>
                <a:cubicBezTo>
                  <a:pt x="1666336" y="1245173"/>
                  <a:pt x="879895" y="1682245"/>
                  <a:pt x="879895" y="168224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763109" y="2622430"/>
            <a:ext cx="1917831" cy="2958861"/>
          </a:xfrm>
          <a:custGeom>
            <a:avLst/>
            <a:gdLst>
              <a:gd name="connsiteX0" fmla="*/ 0 w 1917831"/>
              <a:gd name="connsiteY0" fmla="*/ 0 h 2958861"/>
              <a:gd name="connsiteX1" fmla="*/ 1656272 w 1917831"/>
              <a:gd name="connsiteY1" fmla="*/ 1397479 h 2958861"/>
              <a:gd name="connsiteX2" fmla="*/ 1837427 w 1917831"/>
              <a:gd name="connsiteY2" fmla="*/ 2570672 h 2958861"/>
              <a:gd name="connsiteX3" fmla="*/ 879895 w 1917831"/>
              <a:gd name="connsiteY3" fmla="*/ 2958861 h 2958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7831" h="2958861">
                <a:moveTo>
                  <a:pt x="0" y="0"/>
                </a:moveTo>
                <a:cubicBezTo>
                  <a:pt x="675017" y="484517"/>
                  <a:pt x="1350034" y="969034"/>
                  <a:pt x="1656272" y="1397479"/>
                </a:cubicBezTo>
                <a:cubicBezTo>
                  <a:pt x="1962510" y="1825924"/>
                  <a:pt x="1966823" y="2310442"/>
                  <a:pt x="1837427" y="2570672"/>
                </a:cubicBezTo>
                <a:cubicBezTo>
                  <a:pt x="1708031" y="2830902"/>
                  <a:pt x="1293963" y="2894881"/>
                  <a:pt x="879895" y="2958861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Multidocument 31"/>
          <p:cNvSpPr/>
          <p:nvPr/>
        </p:nvSpPr>
        <p:spPr>
          <a:xfrm>
            <a:off x="3810000" y="4370717"/>
            <a:ext cx="1371600" cy="12954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</a:t>
            </a:r>
          </a:p>
          <a:p>
            <a:pPr algn="ctr"/>
            <a:r>
              <a:rPr lang="en-US" dirty="0" smtClean="0"/>
              <a:t>(Native)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057345" y="4876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81602" y="4313208"/>
            <a:ext cx="1158879" cy="41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1"/>
            <a:endCxn id="32" idx="3"/>
          </p:cNvCxnSpPr>
          <p:nvPr/>
        </p:nvCxnSpPr>
        <p:spPr>
          <a:xfrm flipH="1" flipV="1">
            <a:off x="5181600" y="5018417"/>
            <a:ext cx="1158881" cy="506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6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JVM components – Class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Locates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4"/>
                </a:solidFill>
              </a:rPr>
              <a:t>loads</a:t>
            </a:r>
            <a:r>
              <a:rPr lang="en-US" sz="2400" dirty="0" smtClean="0"/>
              <a:t> class files for Java types</a:t>
            </a:r>
          </a:p>
          <a:p>
            <a:r>
              <a:rPr lang="en-US" sz="2400" dirty="0" smtClean="0"/>
              <a:t>Passes bytecode to a </a:t>
            </a:r>
            <a:r>
              <a:rPr lang="en-US" sz="2400" dirty="0" smtClean="0">
                <a:solidFill>
                  <a:schemeClr val="accent4"/>
                </a:solidFill>
              </a:rPr>
              <a:t>Bytecode Verifier </a:t>
            </a:r>
            <a:r>
              <a:rPr lang="en-US" sz="2400" dirty="0" smtClean="0"/>
              <a:t>to check for invalid segments</a:t>
            </a:r>
          </a:p>
          <a:p>
            <a:pPr lvl="1"/>
            <a:r>
              <a:rPr lang="en-US" sz="2000" dirty="0" smtClean="0"/>
              <a:t>These can occur from</a:t>
            </a:r>
          </a:p>
          <a:p>
            <a:pPr lvl="2"/>
            <a:r>
              <a:rPr lang="en-US" sz="2000" dirty="0" smtClean="0"/>
              <a:t>Faulty JVMs</a:t>
            </a:r>
          </a:p>
          <a:p>
            <a:pPr lvl="2"/>
            <a:r>
              <a:rPr lang="en-US" sz="2000" dirty="0" smtClean="0"/>
              <a:t>Malicious programmers</a:t>
            </a:r>
          </a:p>
          <a:p>
            <a:r>
              <a:rPr lang="en-US" sz="2400" dirty="0" smtClean="0"/>
              <a:t>Passes class data to the virtual machine so it can save it to the Java </a:t>
            </a:r>
            <a:r>
              <a:rPr lang="en-US" sz="2400" dirty="0" smtClean="0">
                <a:solidFill>
                  <a:schemeClr val="accent4"/>
                </a:solidFill>
              </a:rPr>
              <a:t>runtime memory areas</a:t>
            </a:r>
            <a:endParaRPr lang="en-US" sz="2400" dirty="0">
              <a:solidFill>
                <a:schemeClr val="accent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03" y="5029200"/>
            <a:ext cx="3319561" cy="162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9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Representing programs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 virtual machine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memory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memory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PC registers</a:t>
            </a:r>
          </a:p>
          <a:p>
            <a:r>
              <a:rPr lang="en-US" sz="2400" dirty="0" smtClean="0"/>
              <a:t>Java virtual </a:t>
            </a:r>
            <a:r>
              <a:rPr lang="en-US" sz="2400" dirty="0"/>
              <a:t>m</a:t>
            </a:r>
            <a:r>
              <a:rPr lang="en-US" sz="2400" dirty="0" smtClean="0"/>
              <a:t>achine </a:t>
            </a:r>
            <a:r>
              <a:rPr lang="en-US" sz="2400" dirty="0"/>
              <a:t>s</a:t>
            </a:r>
            <a:r>
              <a:rPr lang="en-US" sz="2400" dirty="0" smtClean="0"/>
              <a:t>tacks</a:t>
            </a:r>
          </a:p>
          <a:p>
            <a:r>
              <a:rPr lang="en-US" sz="2400" dirty="0" smtClean="0"/>
              <a:t>Heap</a:t>
            </a:r>
          </a:p>
          <a:p>
            <a:r>
              <a:rPr lang="en-US" sz="2400" dirty="0" smtClean="0"/>
              <a:t>Method Area</a:t>
            </a:r>
          </a:p>
          <a:p>
            <a:r>
              <a:rPr lang="en-US" sz="2400" dirty="0" smtClean="0"/>
              <a:t>Runtime constant pool</a:t>
            </a:r>
            <a:endParaRPr lang="en-US" sz="2400" dirty="0"/>
          </a:p>
        </p:txBody>
      </p:sp>
      <p:pic>
        <p:nvPicPr>
          <p:cNvPr id="5" name="Picture 4" descr="Screen Shot 2015-09-21 at 1.55.2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3701" y="2895600"/>
            <a:ext cx="4708465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06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Runtime memory area – PC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PC (program counter)</a:t>
            </a:r>
            <a:r>
              <a:rPr lang="en-US" dirty="0" smtClean="0"/>
              <a:t> – holds the memory address of the next instruction to be executed by a thread</a:t>
            </a:r>
          </a:p>
          <a:p>
            <a:pPr lvl="1"/>
            <a:r>
              <a:rPr lang="en-US" dirty="0" smtClean="0"/>
              <a:t>Unused when executing native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276600"/>
            <a:ext cx="4872461" cy="3111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14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memory area -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711952" cy="4495800"/>
          </a:xfrm>
        </p:spPr>
        <p:txBody>
          <a:bodyPr>
            <a:normAutofit/>
          </a:bodyPr>
          <a:lstStyle/>
          <a:p>
            <a:r>
              <a:rPr lang="en-US" dirty="0"/>
              <a:t>Java virtual machine stacks</a:t>
            </a:r>
          </a:p>
          <a:p>
            <a:pPr lvl="1"/>
            <a:r>
              <a:rPr lang="en-US" dirty="0" smtClean="0"/>
              <a:t>Each thread has a </a:t>
            </a:r>
            <a:r>
              <a:rPr lang="en-US" dirty="0" smtClean="0">
                <a:solidFill>
                  <a:schemeClr val="accent4"/>
                </a:solidFill>
              </a:rPr>
              <a:t>call stack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stack stores </a:t>
            </a:r>
            <a:r>
              <a:rPr lang="en-US" dirty="0">
                <a:solidFill>
                  <a:srgbClr val="D8B25C"/>
                </a:solidFill>
              </a:rPr>
              <a:t>stack frames</a:t>
            </a:r>
            <a:r>
              <a:rPr lang="en-US" dirty="0"/>
              <a:t>, also called </a:t>
            </a:r>
            <a:r>
              <a:rPr lang="en-US" dirty="0">
                <a:solidFill>
                  <a:srgbClr val="D8B25C"/>
                </a:solidFill>
              </a:rPr>
              <a:t>activation records</a:t>
            </a:r>
          </a:p>
          <a:p>
            <a:pPr lvl="2"/>
            <a:r>
              <a:rPr lang="en-US" dirty="0" smtClean="0"/>
              <a:t>Frames are</a:t>
            </a:r>
            <a:endParaRPr lang="en-US" dirty="0"/>
          </a:p>
          <a:p>
            <a:pPr lvl="3"/>
            <a:r>
              <a:rPr lang="en-US" dirty="0"/>
              <a:t>created upon method invocation</a:t>
            </a:r>
          </a:p>
          <a:p>
            <a:pPr lvl="3"/>
            <a:r>
              <a:rPr lang="en-US" dirty="0"/>
              <a:t>destroyed upon method </a:t>
            </a:r>
            <a:r>
              <a:rPr lang="en-US" dirty="0" smtClean="0"/>
              <a:t>completion</a:t>
            </a:r>
          </a:p>
          <a:p>
            <a:pPr lvl="1"/>
            <a:r>
              <a:rPr lang="en-US" dirty="0" smtClean="0"/>
              <a:t>Each thread has a </a:t>
            </a:r>
            <a:r>
              <a:rPr lang="en-US" dirty="0" smtClean="0">
                <a:solidFill>
                  <a:schemeClr val="accent4"/>
                </a:solidFill>
              </a:rPr>
              <a:t>native stack</a:t>
            </a:r>
          </a:p>
          <a:p>
            <a:pPr lvl="2"/>
            <a:r>
              <a:rPr lang="en-US" dirty="0" smtClean="0"/>
              <a:t>Used to manage </a:t>
            </a:r>
            <a:r>
              <a:rPr lang="en-US" dirty="0" smtClean="0">
                <a:solidFill>
                  <a:schemeClr val="accent4"/>
                </a:solidFill>
              </a:rPr>
              <a:t>native method </a:t>
            </a:r>
            <a:r>
              <a:rPr lang="en-US" dirty="0" smtClean="0"/>
              <a:t>calls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038600"/>
            <a:ext cx="2298366" cy="2595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5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frame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Return value</a:t>
            </a:r>
          </a:p>
          <a:p>
            <a:r>
              <a:rPr lang="en-US" dirty="0" smtClean="0"/>
              <a:t>Local variables (including parameters)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Operand stack: </a:t>
            </a:r>
            <a:r>
              <a:rPr lang="en-US" dirty="0"/>
              <a:t>used in tandem with byte code being </a:t>
            </a:r>
            <a:r>
              <a:rPr lang="en-US" dirty="0" smtClean="0"/>
              <a:t>executed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Constant pool: </a:t>
            </a:r>
            <a:r>
              <a:rPr lang="en-US" dirty="0" smtClean="0"/>
              <a:t>for the class the associated method belongs to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010400" cy="179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62000" y="3671294"/>
            <a:ext cx="7696200" cy="30343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Call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</a:rPr>
              <a:t>LIFO</a:t>
            </a:r>
            <a:r>
              <a:rPr lang="en-US" sz="2400" dirty="0" smtClean="0"/>
              <a:t> structure: last-in-first-out</a:t>
            </a:r>
          </a:p>
          <a:p>
            <a:r>
              <a:rPr lang="en-US" sz="2400" dirty="0" smtClean="0"/>
              <a:t>The Call Stack can hold a finite number of activation records</a:t>
            </a:r>
          </a:p>
          <a:p>
            <a:pPr lvl="1"/>
            <a:r>
              <a:rPr lang="en-US" sz="2000" dirty="0" smtClean="0"/>
              <a:t>Exceeding this maximum will result in a </a:t>
            </a:r>
            <a:r>
              <a:rPr lang="en-US" sz="2000" dirty="0" err="1" smtClean="0"/>
              <a:t>StackOverflowException</a:t>
            </a:r>
            <a:endParaRPr lang="en-US" sz="2000" dirty="0" smtClean="0"/>
          </a:p>
          <a:p>
            <a:r>
              <a:rPr lang="en-US" sz="2400" dirty="0" smtClean="0"/>
              <a:t>Contiguous memory location (fast!)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32753" y="3971420"/>
            <a:ext cx="6927531" cy="2558794"/>
            <a:chOff x="990600" y="3918206"/>
            <a:chExt cx="6927531" cy="2558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990600" y="6172200"/>
              <a:ext cx="990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main()</a:t>
              </a:r>
              <a:endParaRPr lang="en-US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33600" y="6172200"/>
              <a:ext cx="990600" cy="294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main()</a:t>
              </a:r>
              <a:endParaRPr lang="en-US" sz="11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3600" y="5819235"/>
              <a:ext cx="990600" cy="323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readUser</a:t>
              </a:r>
              <a:endParaRPr lang="en-US" sz="1100" dirty="0" smtClean="0"/>
            </a:p>
            <a:p>
              <a:pPr algn="ctr"/>
              <a:r>
                <a:rPr lang="en-US" sz="1100" dirty="0" smtClean="0"/>
                <a:t>Values()</a:t>
              </a:r>
              <a:endParaRPr lang="en-US" sz="11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6600" y="6172199"/>
              <a:ext cx="990600" cy="288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main()</a:t>
              </a:r>
              <a:endParaRPr lang="en-US" sz="11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76600" y="5819234"/>
              <a:ext cx="990600" cy="323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readUser</a:t>
              </a:r>
              <a:endParaRPr lang="en-US" sz="1100" dirty="0" smtClean="0"/>
            </a:p>
            <a:p>
              <a:pPr algn="ctr"/>
              <a:r>
                <a:rPr lang="en-US" sz="1100" dirty="0" smtClean="0"/>
                <a:t>Values()</a:t>
              </a:r>
              <a:endParaRPr lang="en-US" sz="11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6600" y="5483145"/>
              <a:ext cx="990600" cy="30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validate()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71599" y="5120837"/>
              <a:ext cx="1069675" cy="1021888"/>
            </a:xfrm>
            <a:custGeom>
              <a:avLst/>
              <a:gdLst>
                <a:gd name="connsiteX0" fmla="*/ 0 w 1069675"/>
                <a:gd name="connsiteY0" fmla="*/ 1021888 h 1021888"/>
                <a:gd name="connsiteX1" fmla="*/ 646981 w 1069675"/>
                <a:gd name="connsiteY1" fmla="*/ 12598 h 1021888"/>
                <a:gd name="connsiteX2" fmla="*/ 1069675 w 1069675"/>
                <a:gd name="connsiteY2" fmla="*/ 547436 h 10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9675" h="1021888">
                  <a:moveTo>
                    <a:pt x="0" y="1021888"/>
                  </a:moveTo>
                  <a:cubicBezTo>
                    <a:pt x="234351" y="556780"/>
                    <a:pt x="468702" y="91673"/>
                    <a:pt x="646981" y="12598"/>
                  </a:cubicBezTo>
                  <a:cubicBezTo>
                    <a:pt x="825260" y="-66477"/>
                    <a:pt x="947467" y="240479"/>
                    <a:pt x="1069675" y="547436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623148" y="4860058"/>
              <a:ext cx="1069675" cy="914400"/>
            </a:xfrm>
            <a:custGeom>
              <a:avLst/>
              <a:gdLst>
                <a:gd name="connsiteX0" fmla="*/ 0 w 1069675"/>
                <a:gd name="connsiteY0" fmla="*/ 1021888 h 1021888"/>
                <a:gd name="connsiteX1" fmla="*/ 646981 w 1069675"/>
                <a:gd name="connsiteY1" fmla="*/ 12598 h 1021888"/>
                <a:gd name="connsiteX2" fmla="*/ 1069675 w 1069675"/>
                <a:gd name="connsiteY2" fmla="*/ 547436 h 10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9675" h="1021888">
                  <a:moveTo>
                    <a:pt x="0" y="1021888"/>
                  </a:moveTo>
                  <a:cubicBezTo>
                    <a:pt x="234351" y="556780"/>
                    <a:pt x="468702" y="91673"/>
                    <a:pt x="646981" y="12598"/>
                  </a:cubicBezTo>
                  <a:cubicBezTo>
                    <a:pt x="825260" y="-66477"/>
                    <a:pt x="947467" y="240479"/>
                    <a:pt x="1069675" y="547436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92174" y="4843838"/>
              <a:ext cx="12828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method invocation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6150632"/>
              <a:ext cx="990600" cy="288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main()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9600" y="5797667"/>
              <a:ext cx="990600" cy="323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readUser</a:t>
              </a:r>
              <a:endParaRPr lang="en-US" sz="1100" dirty="0" smtClean="0"/>
            </a:p>
            <a:p>
              <a:pPr algn="ctr"/>
              <a:r>
                <a:rPr lang="en-US" sz="1100" dirty="0" smtClean="0"/>
                <a:t>Values()</a:t>
              </a:r>
              <a:endParaRPr 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76875" y="3918206"/>
              <a:ext cx="154125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 smtClean="0"/>
                <a:t>Local variables</a:t>
              </a:r>
            </a:p>
            <a:p>
              <a:r>
                <a:rPr lang="en-US" sz="1200" dirty="0" err="1" smtClean="0"/>
                <a:t>boolean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isValidName</a:t>
              </a:r>
              <a:r>
                <a:rPr lang="en-US" sz="1200" dirty="0" smtClean="0"/>
                <a:t>;</a:t>
              </a:r>
            </a:p>
            <a:p>
              <a:r>
                <a:rPr lang="en-US" sz="1200" dirty="0" smtClean="0"/>
                <a:t>String </a:t>
              </a:r>
              <a:r>
                <a:rPr lang="en-US" sz="1200" dirty="0" err="1" smtClean="0"/>
                <a:t>errorMessage</a:t>
              </a:r>
              <a:r>
                <a:rPr lang="en-US" sz="1200" dirty="0" smtClean="0"/>
                <a:t>;</a:t>
              </a:r>
            </a:p>
            <a:p>
              <a:endParaRPr lang="en-US" sz="1200" dirty="0"/>
            </a:p>
            <a:p>
              <a:r>
                <a:rPr lang="en-US" sz="1200" u="sng" dirty="0" smtClean="0"/>
                <a:t>Return value</a:t>
              </a:r>
            </a:p>
            <a:p>
              <a:r>
                <a:rPr lang="en-US" sz="1200" dirty="0" smtClean="0"/>
                <a:t>true/false</a:t>
              </a:r>
              <a:endParaRPr lang="en-US" sz="1200" dirty="0"/>
            </a:p>
          </p:txBody>
        </p:sp>
        <p:sp>
          <p:nvSpPr>
            <p:cNvPr id="17" name="Left Bracket 16"/>
            <p:cNvSpPr/>
            <p:nvPr/>
          </p:nvSpPr>
          <p:spPr>
            <a:xfrm>
              <a:off x="6353408" y="4031441"/>
              <a:ext cx="60385" cy="973858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4148847" y="4461301"/>
              <a:ext cx="2194960" cy="9307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4321834" y="5371923"/>
              <a:ext cx="621102" cy="373269"/>
            </a:xfrm>
            <a:custGeom>
              <a:avLst/>
              <a:gdLst>
                <a:gd name="connsiteX0" fmla="*/ 0 w 621102"/>
                <a:gd name="connsiteY0" fmla="*/ 243873 h 373269"/>
                <a:gd name="connsiteX1" fmla="*/ 396815 w 621102"/>
                <a:gd name="connsiteY1" fmla="*/ 2334 h 373269"/>
                <a:gd name="connsiteX2" fmla="*/ 621102 w 621102"/>
                <a:gd name="connsiteY2" fmla="*/ 373269 h 3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1102" h="373269">
                  <a:moveTo>
                    <a:pt x="0" y="243873"/>
                  </a:moveTo>
                  <a:cubicBezTo>
                    <a:pt x="146649" y="112320"/>
                    <a:pt x="293298" y="-19232"/>
                    <a:pt x="396815" y="2334"/>
                  </a:cubicBezTo>
                  <a:cubicBezTo>
                    <a:pt x="500332" y="23900"/>
                    <a:pt x="560717" y="198584"/>
                    <a:pt x="621102" y="37326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2608" y="5392059"/>
              <a:ext cx="1330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method completion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645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693152" cy="4495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Recursion</a:t>
            </a:r>
          </a:p>
          <a:p>
            <a:pPr lvl="1"/>
            <a:r>
              <a:rPr lang="en-US" sz="1800" dirty="0" smtClean="0"/>
              <a:t>A method invoking itself</a:t>
            </a:r>
          </a:p>
          <a:p>
            <a:pPr lvl="1"/>
            <a:r>
              <a:rPr lang="en-US" sz="1800" dirty="0" smtClean="0"/>
              <a:t>Alternative to loops</a:t>
            </a:r>
          </a:p>
          <a:p>
            <a:r>
              <a:rPr lang="en-US" sz="2000" dirty="0" smtClean="0"/>
              <a:t>Rules of recursion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1800" dirty="0" smtClean="0">
                <a:solidFill>
                  <a:schemeClr val="accent2"/>
                </a:solidFill>
              </a:rPr>
              <a:t>Include a recursive method call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1800" dirty="0" smtClean="0">
                <a:solidFill>
                  <a:schemeClr val="accent2"/>
                </a:solidFill>
              </a:rPr>
              <a:t>Include a base case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1800" dirty="0">
                <a:solidFill>
                  <a:schemeClr val="accent2"/>
                </a:solidFill>
              </a:rPr>
              <a:t>A</a:t>
            </a:r>
            <a:r>
              <a:rPr lang="en-US" sz="1800" dirty="0" smtClean="0">
                <a:solidFill>
                  <a:schemeClr val="accent2"/>
                </a:solidFill>
              </a:rPr>
              <a:t>pproach the base case</a:t>
            </a:r>
          </a:p>
          <a:p>
            <a:r>
              <a:rPr lang="en-US" sz="2000" dirty="0" smtClean="0"/>
              <a:t>Recursive methods can often lead to </a:t>
            </a:r>
            <a:r>
              <a:rPr lang="en-US" sz="2000" dirty="0" err="1" smtClean="0"/>
              <a:t>StackOverflowExceptions</a:t>
            </a:r>
            <a:endParaRPr lang="en-US" sz="2000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953000"/>
            <a:ext cx="4407942" cy="316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47" y="4953000"/>
            <a:ext cx="2005214" cy="1497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65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memory area </a:t>
            </a:r>
            <a:r>
              <a:rPr lang="en-US" dirty="0" smtClean="0"/>
              <a:t>-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769352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to allocate and deallocate dynamic memory</a:t>
            </a:r>
          </a:p>
          <a:p>
            <a:r>
              <a:rPr lang="en-US" dirty="0" smtClean="0"/>
              <a:t>Stores </a:t>
            </a:r>
            <a:r>
              <a:rPr lang="en-US" u="sng" dirty="0" smtClean="0"/>
              <a:t>class instances</a:t>
            </a:r>
            <a:r>
              <a:rPr lang="en-US" dirty="0" smtClean="0"/>
              <a:t> and </a:t>
            </a:r>
            <a:r>
              <a:rPr lang="en-US" u="sng" dirty="0" smtClean="0"/>
              <a:t>arrays</a:t>
            </a:r>
          </a:p>
          <a:p>
            <a:pPr lvl="1"/>
            <a:r>
              <a:rPr lang="en-US" dirty="0" smtClean="0"/>
              <a:t>Memory is allocated with the “new” keyword through a constructor</a:t>
            </a:r>
          </a:p>
          <a:p>
            <a:pPr lvl="1"/>
            <a:r>
              <a:rPr lang="en-US" dirty="0" smtClean="0"/>
              <a:t>Memory is never explicitly deallocated (destructor)</a:t>
            </a:r>
          </a:p>
          <a:p>
            <a:r>
              <a:rPr lang="en-US" dirty="0" smtClean="0"/>
              <a:t>Slower than the Call Stack</a:t>
            </a:r>
          </a:p>
          <a:p>
            <a:pPr lvl="1"/>
            <a:r>
              <a:rPr lang="en-US" dirty="0" smtClean="0"/>
              <a:t>Memory locations may be non-contiguous</a:t>
            </a:r>
          </a:p>
          <a:p>
            <a:pPr lvl="1"/>
            <a:r>
              <a:rPr lang="en-US" dirty="0" smtClean="0"/>
              <a:t>Memory addresses must be dereferenced</a:t>
            </a:r>
          </a:p>
          <a:p>
            <a:r>
              <a:rPr lang="en-US" dirty="0" smtClean="0"/>
              <a:t>Created on virtual machine startup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1" y="1676400"/>
            <a:ext cx="2916914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loud 3"/>
          <p:cNvSpPr/>
          <p:nvPr/>
        </p:nvSpPr>
        <p:spPr>
          <a:xfrm>
            <a:off x="4086045" y="2133600"/>
            <a:ext cx="4800600" cy="3429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6295845"/>
            <a:ext cx="990600" cy="29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main()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533400" y="5942880"/>
            <a:ext cx="990600" cy="32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getUser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1524000" y="5791201"/>
            <a:ext cx="990600" cy="313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323" y="5597106"/>
            <a:ext cx="880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Call stack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172498" y="177694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Heap Memory</a:t>
            </a:r>
            <a:endParaRPr lang="en-US" sz="1400" dirty="0"/>
          </a:p>
        </p:txBody>
      </p:sp>
      <p:sp>
        <p:nvSpPr>
          <p:cNvPr id="14" name="Cloud 13"/>
          <p:cNvSpPr/>
          <p:nvPr/>
        </p:nvSpPr>
        <p:spPr>
          <a:xfrm>
            <a:off x="5105400" y="4267200"/>
            <a:ext cx="914400" cy="762000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“Smith”</a:t>
            </a:r>
            <a:endParaRPr lang="en-US" sz="1100" dirty="0"/>
          </a:p>
        </p:txBody>
      </p:sp>
      <p:sp>
        <p:nvSpPr>
          <p:cNvPr id="15" name="Cloud 14"/>
          <p:cNvSpPr/>
          <p:nvPr/>
        </p:nvSpPr>
        <p:spPr>
          <a:xfrm>
            <a:off x="4572000" y="3350464"/>
            <a:ext cx="914400" cy="762000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48014"/>
              </p:ext>
            </p:extLst>
          </p:nvPr>
        </p:nvGraphicFramePr>
        <p:xfrm>
          <a:off x="2590800" y="5486400"/>
          <a:ext cx="1981200" cy="822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88720"/>
                <a:gridCol w="792480"/>
              </a:tblGrid>
              <a:tr h="2393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Method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getUser</a:t>
                      </a:r>
                      <a:r>
                        <a:rPr lang="en-US" sz="1200" b="0" dirty="0" smtClean="0"/>
                        <a:t>()</a:t>
                      </a:r>
                      <a:endParaRPr lang="en-US" sz="12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93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Local</a:t>
                      </a:r>
                      <a:r>
                        <a:rPr lang="en-US" sz="1200" b="1" baseline="0" dirty="0" smtClean="0"/>
                        <a:t> Variables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 = 42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93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Return value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result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loud 17"/>
          <p:cNvSpPr/>
          <p:nvPr/>
        </p:nvSpPr>
        <p:spPr>
          <a:xfrm>
            <a:off x="6324600" y="3162300"/>
            <a:ext cx="1904999" cy="1371600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smtClean="0"/>
              <a:t>Person</a:t>
            </a:r>
          </a:p>
          <a:p>
            <a:pPr algn="ctr"/>
            <a:r>
              <a:rPr lang="en-US" sz="1100" dirty="0" err="1" smtClean="0"/>
              <a:t>fName</a:t>
            </a:r>
            <a:r>
              <a:rPr lang="en-US" sz="1100" dirty="0" smtClean="0"/>
              <a:t> = “Bob”</a:t>
            </a:r>
          </a:p>
          <a:p>
            <a:pPr algn="ctr"/>
            <a:r>
              <a:rPr lang="en-US" sz="1100" dirty="0" err="1" smtClean="0"/>
              <a:t>lName</a:t>
            </a:r>
            <a:r>
              <a:rPr lang="en-US" sz="1100" dirty="0" smtClean="0"/>
              <a:t> = “Smith”</a:t>
            </a:r>
          </a:p>
          <a:p>
            <a:pPr algn="ctr"/>
            <a:r>
              <a:rPr lang="en-US" sz="1100" dirty="0" smtClean="0"/>
              <a:t>age = 42</a:t>
            </a:r>
            <a:endParaRPr lang="en-US" sz="11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343400" y="4533901"/>
            <a:ext cx="2438400" cy="1649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819400" y="3350464"/>
            <a:ext cx="1752600" cy="249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19400" y="3731464"/>
            <a:ext cx="2362200" cy="611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60023" y="5105400"/>
            <a:ext cx="14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Activation Record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295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Runtime memory area - Method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Steps to load a type in JVM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The class loader finds the associated class file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Reads the binary data in a class file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Passes the contents of the file to the JVM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Saves Type information to the Method Area</a:t>
            </a:r>
          </a:p>
          <a:p>
            <a:r>
              <a:rPr lang="en-US" dirty="0" smtClean="0"/>
              <a:t>All threads shared the same Method Area</a:t>
            </a:r>
          </a:p>
        </p:txBody>
      </p:sp>
    </p:spTree>
    <p:extLst>
      <p:ext uri="{BB962C8B-B14F-4D97-AF65-F5344CB8AC3E}">
        <p14:creationId xmlns:p14="http://schemas.microsoft.com/office/powerpoint/2010/main" val="269620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Instruction set: </a:t>
            </a:r>
            <a:r>
              <a:rPr lang="en-US" dirty="0" smtClean="0"/>
              <a:t>a set of commands that a CPU will respond to</a:t>
            </a:r>
          </a:p>
          <a:p>
            <a:pPr lvl="1"/>
            <a:r>
              <a:rPr lang="en-US" dirty="0" smtClean="0"/>
              <a:t>Typical commands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Arithmetic: </a:t>
            </a:r>
            <a:r>
              <a:rPr lang="en-US" dirty="0" smtClean="0"/>
              <a:t>ADD, SUB, MULT, DIV, …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Logical: </a:t>
            </a:r>
            <a:r>
              <a:rPr lang="en-US" dirty="0" smtClean="0"/>
              <a:t>AND, OR, XOR, NOT, …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Control flow (decisions, loops): </a:t>
            </a:r>
            <a:r>
              <a:rPr lang="en-US" dirty="0" smtClean="0"/>
              <a:t>branch, jump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Assignment: </a:t>
            </a:r>
            <a:r>
              <a:rPr lang="en-US" dirty="0" smtClean="0"/>
              <a:t>load, store</a:t>
            </a:r>
          </a:p>
          <a:p>
            <a:r>
              <a:rPr lang="en-US" dirty="0" smtClean="0"/>
              <a:t>Instruction sets by name</a:t>
            </a:r>
          </a:p>
          <a:p>
            <a:pPr lvl="1"/>
            <a:r>
              <a:rPr lang="en-US" dirty="0" smtClean="0"/>
              <a:t>MIPS, Sun SPARC, Intel x86-x64, 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Area –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1944"/>
              </p:ext>
            </p:extLst>
          </p:nvPr>
        </p:nvGraphicFramePr>
        <p:xfrm>
          <a:off x="838200" y="1676400"/>
          <a:ext cx="7543801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1"/>
                <a:gridCol w="495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 Area Content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Type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eg</a:t>
                      </a:r>
                      <a:r>
                        <a:rPr lang="en-US" sz="1200" dirty="0" smtClean="0"/>
                        <a:t>. </a:t>
                      </a:r>
                      <a:r>
                        <a:rPr lang="en-US" sz="1200" dirty="0" err="1" smtClean="0"/>
                        <a:t>java.lang.Object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java.lang.Comparable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Direct superclass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eg</a:t>
                      </a:r>
                      <a:r>
                        <a:rPr lang="en-US" sz="1200" dirty="0" smtClean="0"/>
                        <a:t>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mypackage.MyParentClass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Static class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Static fields shared among instances of the class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Class or interface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 it a class</a:t>
                      </a:r>
                      <a:r>
                        <a:rPr lang="en-US" sz="1200" baseline="0" dirty="0" smtClean="0"/>
                        <a:t> or interface?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 modifiers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public, abstract or final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Superinterfaces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list of super-interfaces if the</a:t>
                      </a:r>
                      <a:r>
                        <a:rPr lang="en-US" sz="1200" baseline="0" dirty="0" smtClean="0"/>
                        <a:t> type is an interface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 metadata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Name, type, modifiers (public,</a:t>
                      </a:r>
                      <a:r>
                        <a:rPr lang="en-US" sz="1200" baseline="0" dirty="0" smtClean="0"/>
                        <a:t> private, protected, static, final, volatile, transient)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 metadata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Name, return type, parameters, modifiers (public,</a:t>
                      </a:r>
                      <a:r>
                        <a:rPr lang="en-US" sz="1200" baseline="0" dirty="0" smtClean="0"/>
                        <a:t> private, protected, static, final, synchronized, native, final)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Constant</a:t>
                      </a:r>
                      <a:r>
                        <a:rPr lang="en-US" sz="1200" baseline="0" dirty="0" smtClean="0"/>
                        <a:t> pool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See next slide…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Instance</a:t>
                      </a:r>
                      <a:r>
                        <a:rPr lang="en-US" sz="1200" baseline="0" dirty="0" smtClean="0"/>
                        <a:t> of class </a:t>
                      </a:r>
                      <a:r>
                        <a:rPr lang="en-US" sz="1200" i="1" baseline="0" dirty="0" err="1" smtClean="0"/>
                        <a:t>Class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See next slides…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 table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Depending</a:t>
                      </a:r>
                      <a:r>
                        <a:rPr lang="en-US" sz="1200" baseline="0" dirty="0" smtClean="0"/>
                        <a:t> on implementation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Area – type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Constant pool</a:t>
            </a:r>
          </a:p>
          <a:p>
            <a:pPr lvl="1"/>
            <a:r>
              <a:rPr lang="en-US" sz="2000" dirty="0"/>
              <a:t>Constants</a:t>
            </a:r>
          </a:p>
          <a:p>
            <a:pPr lvl="1"/>
            <a:r>
              <a:rPr lang="en-US" sz="2000" dirty="0"/>
              <a:t>String and numeric literals</a:t>
            </a:r>
          </a:p>
          <a:p>
            <a:pPr lvl="1"/>
            <a:r>
              <a:rPr lang="en-US" sz="2000" dirty="0"/>
              <a:t>Symbolic references (names) of fields, methods and </a:t>
            </a:r>
            <a:r>
              <a:rPr lang="en-US" sz="2000" dirty="0" smtClean="0"/>
              <a:t>types</a:t>
            </a:r>
          </a:p>
          <a:p>
            <a:r>
              <a:rPr lang="en-US" sz="2400" dirty="0" smtClean="0"/>
              <a:t>Instance of class </a:t>
            </a:r>
            <a:r>
              <a:rPr lang="en-US" sz="2400" i="1" dirty="0" smtClean="0"/>
              <a:t>Class</a:t>
            </a:r>
          </a:p>
          <a:p>
            <a:pPr lvl="1"/>
            <a:r>
              <a:rPr lang="en-US" sz="2000" dirty="0"/>
              <a:t>Holds information about a class itself (</a:t>
            </a:r>
            <a:r>
              <a:rPr lang="en-US" sz="2000" dirty="0" err="1"/>
              <a:t>eg</a:t>
            </a:r>
            <a:r>
              <a:rPr lang="en-US" sz="2000" dirty="0"/>
              <a:t>. name of the class, fields, methods, …)</a:t>
            </a:r>
          </a:p>
          <a:p>
            <a:pPr lvl="2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419600"/>
            <a:ext cx="4725198" cy="2173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08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Area – type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Optional </a:t>
            </a:r>
            <a:r>
              <a:rPr lang="en-US" sz="2800" dirty="0" smtClean="0">
                <a:solidFill>
                  <a:schemeClr val="accent4"/>
                </a:solidFill>
              </a:rPr>
              <a:t>method table</a:t>
            </a:r>
          </a:p>
          <a:p>
            <a:pPr lvl="1"/>
            <a:r>
              <a:rPr lang="en-US" sz="2400" dirty="0" smtClean="0"/>
              <a:t>Holds a list of references to each instance method of a class</a:t>
            </a:r>
          </a:p>
          <a:p>
            <a:pPr lvl="2"/>
            <a:r>
              <a:rPr lang="en-US" sz="2000" dirty="0" smtClean="0"/>
              <a:t>This includes methods </a:t>
            </a:r>
            <a:r>
              <a:rPr lang="en-US" sz="2000" u="sng" dirty="0" smtClean="0"/>
              <a:t>defined in a class</a:t>
            </a:r>
            <a:r>
              <a:rPr lang="en-US" sz="2000" dirty="0" smtClean="0"/>
              <a:t> or </a:t>
            </a:r>
            <a:r>
              <a:rPr lang="en-US" sz="2000" u="sng" dirty="0" smtClean="0"/>
              <a:t>inherited</a:t>
            </a:r>
          </a:p>
          <a:p>
            <a:pPr lvl="2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34481303"/>
              </p:ext>
            </p:extLst>
          </p:nvPr>
        </p:nvGraphicFramePr>
        <p:xfrm>
          <a:off x="609600" y="3429000"/>
          <a:ext cx="28956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19948"/>
              </p:ext>
            </p:extLst>
          </p:nvPr>
        </p:nvGraphicFramePr>
        <p:xfrm>
          <a:off x="6477000" y="3352800"/>
          <a:ext cx="2133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edu.greenriver.it.Point3D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getClass</a:t>
                      </a:r>
                      <a:r>
                        <a:rPr lang="en-US" sz="1400" dirty="0" smtClean="0"/>
                        <a:t>()</a:t>
                      </a:r>
                      <a:r>
                        <a:rPr lang="en-US" sz="1400" baseline="0" dirty="0" smtClean="0"/>
                        <a:t> – Object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equals() – Object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hashcode</a:t>
                      </a:r>
                      <a:r>
                        <a:rPr lang="en-US" sz="1400" dirty="0" smtClean="0"/>
                        <a:t>() -</a:t>
                      </a:r>
                      <a:r>
                        <a:rPr lang="en-US" sz="1400" baseline="0" dirty="0" smtClean="0"/>
                        <a:t> Object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getX</a:t>
                      </a:r>
                      <a:r>
                        <a:rPr lang="en-US" sz="1400" dirty="0" smtClean="0"/>
                        <a:t>() – Point2D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getY</a:t>
                      </a:r>
                      <a:r>
                        <a:rPr lang="en-US" sz="1400" dirty="0" smtClean="0"/>
                        <a:t>() – Point2D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getZ</a:t>
                      </a:r>
                      <a:r>
                        <a:rPr lang="en-US" sz="1400" dirty="0" smtClean="0"/>
                        <a:t>() – Point3D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toString</a:t>
                      </a:r>
                      <a:r>
                        <a:rPr lang="en-US" sz="1400" dirty="0" smtClean="0"/>
                        <a:t>() – Point3D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5555565" y="4502837"/>
            <a:ext cx="145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Method Table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9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 virtual machine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1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Loading, Linking and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Before a class can be used it must pass through the following phases:</a:t>
            </a:r>
          </a:p>
          <a:p>
            <a:pPr lvl="1"/>
            <a:r>
              <a:rPr lang="en-US" sz="2000" dirty="0" smtClean="0">
                <a:solidFill>
                  <a:schemeClr val="accent4"/>
                </a:solidFill>
              </a:rPr>
              <a:t>Loading: </a:t>
            </a:r>
            <a:r>
              <a:rPr lang="en-US" sz="2000" dirty="0" smtClean="0"/>
              <a:t>binary data for the class is loaded through the </a:t>
            </a:r>
            <a:r>
              <a:rPr lang="en-US" sz="2000" dirty="0" smtClean="0">
                <a:solidFill>
                  <a:schemeClr val="accent4"/>
                </a:solidFill>
              </a:rPr>
              <a:t>Class Loader</a:t>
            </a:r>
          </a:p>
          <a:p>
            <a:pPr lvl="1"/>
            <a:r>
              <a:rPr lang="en-US" sz="2000" dirty="0" smtClean="0">
                <a:solidFill>
                  <a:schemeClr val="accent4"/>
                </a:solidFill>
              </a:rPr>
              <a:t>Linking: </a:t>
            </a:r>
            <a:r>
              <a:rPr lang="en-US" sz="2000" dirty="0" smtClean="0"/>
              <a:t>adds a class to the JVM runtime system so that it can be referenced by other classes</a:t>
            </a:r>
          </a:p>
          <a:p>
            <a:pPr lvl="1"/>
            <a:r>
              <a:rPr lang="en-US" sz="2000" dirty="0" smtClean="0">
                <a:solidFill>
                  <a:schemeClr val="accent4"/>
                </a:solidFill>
              </a:rPr>
              <a:t>Initialization: </a:t>
            </a:r>
            <a:r>
              <a:rPr lang="en-US" sz="2000" dirty="0" smtClean="0"/>
              <a:t>class variables are given initial values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267200"/>
            <a:ext cx="2906762" cy="1976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9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Verification: </a:t>
            </a:r>
            <a:r>
              <a:rPr lang="en-US" dirty="0" smtClean="0"/>
              <a:t>verifies the correct format of all bytecodes for a class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Preparation: </a:t>
            </a:r>
            <a:r>
              <a:rPr lang="en-US" dirty="0" smtClean="0"/>
              <a:t>allocates memory for the class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Resolution: </a:t>
            </a:r>
            <a:r>
              <a:rPr lang="en-US" dirty="0" smtClean="0"/>
              <a:t>resolves symbolic references in a class into direct references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267200"/>
            <a:ext cx="2906762" cy="1976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77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02352" cy="44958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Symbolic references: </a:t>
            </a:r>
            <a:r>
              <a:rPr lang="en-US" sz="2000" dirty="0" smtClean="0"/>
              <a:t>references in a class to another classes fields or methods</a:t>
            </a:r>
          </a:p>
          <a:p>
            <a:r>
              <a:rPr lang="en-US" sz="2000" dirty="0" smtClean="0">
                <a:solidFill>
                  <a:schemeClr val="accent4"/>
                </a:solidFill>
              </a:rPr>
              <a:t>Resolution process: </a:t>
            </a:r>
            <a:r>
              <a:rPr lang="en-US" sz="2000" dirty="0" smtClean="0"/>
              <a:t>changing symbolic references to direct references of a loaded class</a:t>
            </a:r>
          </a:p>
          <a:p>
            <a:pPr lvl="1"/>
            <a:r>
              <a:rPr lang="en-US" sz="2000" dirty="0" smtClean="0"/>
              <a:t>References are primarily stored in the </a:t>
            </a:r>
            <a:r>
              <a:rPr lang="en-US" sz="2000" dirty="0" smtClean="0">
                <a:solidFill>
                  <a:schemeClr val="accent4"/>
                </a:solidFill>
              </a:rPr>
              <a:t>constant pool </a:t>
            </a:r>
            <a:r>
              <a:rPr lang="en-US" sz="2000" dirty="0" smtClean="0"/>
              <a:t>for a class</a:t>
            </a:r>
          </a:p>
          <a:p>
            <a:pPr lvl="1"/>
            <a:r>
              <a:rPr lang="en-US" sz="2000" dirty="0" smtClean="0"/>
              <a:t>Classes referenced for the first time are loaded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accent4"/>
                </a:solidFill>
              </a:rPr>
              <a:t>Static linking: </a:t>
            </a:r>
            <a:r>
              <a:rPr lang="en-US" sz="2000" dirty="0" smtClean="0"/>
              <a:t>resolves all symbolic references during the compilation step</a:t>
            </a:r>
          </a:p>
          <a:p>
            <a:r>
              <a:rPr lang="en-US" sz="2000" dirty="0" smtClean="0">
                <a:solidFill>
                  <a:schemeClr val="accent4"/>
                </a:solidFill>
              </a:rPr>
              <a:t>Dynamic linking: </a:t>
            </a:r>
            <a:r>
              <a:rPr lang="en-US" sz="2000" dirty="0" smtClean="0"/>
              <a:t>resolves symbolic references when they are encountered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124200"/>
            <a:ext cx="2961146" cy="2224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324600" y="262818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Symbolic references?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0800" y="4038600"/>
            <a:ext cx="304800" cy="152400"/>
          </a:xfrm>
          <a:prstGeom prst="rect">
            <a:avLst/>
          </a:prstGeom>
          <a:solidFill>
            <a:srgbClr val="94B6D2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48600" y="4038600"/>
            <a:ext cx="533400" cy="152400"/>
          </a:xfrm>
          <a:prstGeom prst="rect">
            <a:avLst/>
          </a:prstGeom>
          <a:solidFill>
            <a:srgbClr val="94B6D2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71773" y="4267981"/>
            <a:ext cx="348227" cy="152400"/>
          </a:xfrm>
          <a:prstGeom prst="rect">
            <a:avLst/>
          </a:prstGeom>
          <a:solidFill>
            <a:srgbClr val="94B6D2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44200" y="5562600"/>
            <a:ext cx="271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we missing any classes?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JVM is free to use either static or dynamic linking</a:t>
            </a:r>
          </a:p>
          <a:p>
            <a:r>
              <a:rPr lang="en-US" dirty="0" smtClean="0"/>
              <a:t>Linking begins with an initial class </a:t>
            </a:r>
          </a:p>
          <a:p>
            <a:pPr lvl="1"/>
            <a:r>
              <a:rPr lang="en-US" dirty="0" smtClean="0"/>
              <a:t>A class with a main method.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7600"/>
            <a:ext cx="2961146" cy="2224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68529377"/>
              </p:ext>
            </p:extLst>
          </p:nvPr>
        </p:nvGraphicFramePr>
        <p:xfrm>
          <a:off x="4953000" y="3468902"/>
          <a:ext cx="35052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40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 virtual machine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Reclaims memory used by objects that are no longer referenced</a:t>
            </a:r>
          </a:p>
          <a:p>
            <a:pPr lvl="1"/>
            <a:r>
              <a:rPr lang="en-US" dirty="0" smtClean="0"/>
              <a:t>Reclaimed from </a:t>
            </a:r>
            <a:r>
              <a:rPr lang="en-US" dirty="0" smtClean="0">
                <a:solidFill>
                  <a:schemeClr val="accent4"/>
                </a:solidFill>
              </a:rPr>
              <a:t>heap</a:t>
            </a:r>
            <a:r>
              <a:rPr lang="en-US" dirty="0" smtClean="0"/>
              <a:t> memory</a:t>
            </a:r>
          </a:p>
          <a:p>
            <a:pPr lvl="1"/>
            <a:r>
              <a:rPr lang="en-US" dirty="0" smtClean="0"/>
              <a:t>Automatically reclaimed on a background thread in your program</a:t>
            </a:r>
          </a:p>
          <a:p>
            <a:r>
              <a:rPr lang="en-US" dirty="0" smtClean="0"/>
              <a:t>Advantages?</a:t>
            </a:r>
          </a:p>
          <a:p>
            <a:pPr lvl="1"/>
            <a:r>
              <a:rPr lang="en-US" dirty="0" smtClean="0"/>
              <a:t>Ease of programming</a:t>
            </a:r>
          </a:p>
          <a:p>
            <a:pPr lvl="1"/>
            <a:r>
              <a:rPr lang="en-US" dirty="0" smtClean="0"/>
              <a:t>Less likely to have memory leaks (ala </a:t>
            </a:r>
            <a:r>
              <a:rPr lang="en-US" dirty="0" err="1" smtClean="0"/>
              <a:t>c++</a:t>
            </a:r>
            <a:r>
              <a:rPr lang="en-US" dirty="0" smtClean="0"/>
              <a:t>)</a:t>
            </a:r>
          </a:p>
          <a:p>
            <a:r>
              <a:rPr lang="en-US" dirty="0" smtClean="0"/>
              <a:t>Drawbacks?</a:t>
            </a:r>
          </a:p>
          <a:p>
            <a:pPr lvl="1"/>
            <a:r>
              <a:rPr lang="en-US" dirty="0" smtClean="0"/>
              <a:t>Performance!</a:t>
            </a:r>
          </a:p>
          <a:p>
            <a:pPr lvl="1"/>
            <a:r>
              <a:rPr lang="en-US" dirty="0" smtClean="0"/>
              <a:t>Anticipation of work!</a:t>
            </a:r>
          </a:p>
        </p:txBody>
      </p:sp>
    </p:spTree>
    <p:extLst>
      <p:ext uri="{BB962C8B-B14F-4D97-AF65-F5344CB8AC3E}">
        <p14:creationId xmlns:p14="http://schemas.microsoft.com/office/powerpoint/2010/main" val="39825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and 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21752" cy="2971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Machine language: </a:t>
            </a:r>
            <a:r>
              <a:rPr lang="en-US" dirty="0" smtClean="0"/>
              <a:t>binary instructions that a CPU can directly execute</a:t>
            </a:r>
          </a:p>
          <a:p>
            <a:pPr lvl="1"/>
            <a:r>
              <a:rPr lang="en-US" dirty="0" smtClean="0"/>
              <a:t>1000110010100000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Assembly language: </a:t>
            </a:r>
            <a:r>
              <a:rPr lang="en-US" dirty="0" smtClean="0"/>
              <a:t>symbolic representation of machine code instructions</a:t>
            </a:r>
          </a:p>
          <a:p>
            <a:pPr lvl="1"/>
            <a:r>
              <a:rPr lang="en-US" dirty="0" smtClean="0"/>
              <a:t>add A, B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High level language: </a:t>
            </a:r>
            <a:r>
              <a:rPr lang="en-US" dirty="0" smtClean="0"/>
              <a:t>modern languages like </a:t>
            </a:r>
            <a:r>
              <a:rPr lang="en-US" dirty="0" err="1" smtClean="0"/>
              <a:t>c++</a:t>
            </a:r>
            <a:r>
              <a:rPr lang="en-US" dirty="0"/>
              <a:t> </a:t>
            </a:r>
            <a:r>
              <a:rPr lang="en-US" dirty="0" smtClean="0"/>
              <a:t>or Java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A + B</a:t>
            </a:r>
          </a:p>
          <a:p>
            <a:r>
              <a:rPr lang="en-US" dirty="0" smtClean="0"/>
              <a:t>Conversion between languages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Assembler: </a:t>
            </a:r>
            <a:r>
              <a:rPr lang="en-US" dirty="0"/>
              <a:t>converts assembly code to binary machine </a:t>
            </a:r>
            <a:r>
              <a:rPr lang="en-US" dirty="0" smtClean="0"/>
              <a:t>code</a:t>
            </a:r>
            <a:endParaRPr lang="en-US" dirty="0" smtClean="0">
              <a:solidFill>
                <a:schemeClr val="accent4"/>
              </a:solidFill>
            </a:endParaRP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Compiler: </a:t>
            </a:r>
            <a:r>
              <a:rPr lang="en-US" dirty="0" smtClean="0"/>
              <a:t>converts high level code to </a:t>
            </a:r>
            <a:r>
              <a:rPr lang="en-US" dirty="0" smtClean="0"/>
              <a:t>assembly or machine code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8291733"/>
              </p:ext>
            </p:extLst>
          </p:nvPr>
        </p:nvGraphicFramePr>
        <p:xfrm>
          <a:off x="1524000" y="4724400"/>
          <a:ext cx="60960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6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 of the garage collector</a:t>
            </a:r>
          </a:p>
          <a:p>
            <a:pPr lvl="1"/>
            <a:r>
              <a:rPr lang="en-US" dirty="0" smtClean="0"/>
              <a:t>Detect objects no longer referenced</a:t>
            </a:r>
          </a:p>
          <a:p>
            <a:pPr lvl="1"/>
            <a:r>
              <a:rPr lang="en-US" dirty="0" smtClean="0"/>
              <a:t>Reclaim heap space</a:t>
            </a:r>
          </a:p>
          <a:p>
            <a:pPr lvl="1"/>
            <a:r>
              <a:rPr lang="en-US" dirty="0" smtClean="0"/>
              <a:t>Reduce heap fragmentation</a:t>
            </a:r>
          </a:p>
        </p:txBody>
      </p:sp>
    </p:spTree>
    <p:extLst>
      <p:ext uri="{BB962C8B-B14F-4D97-AF65-F5344CB8AC3E}">
        <p14:creationId xmlns:p14="http://schemas.microsoft.com/office/powerpoint/2010/main" val="26581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reachability: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Root </a:t>
            </a:r>
            <a:r>
              <a:rPr lang="en-US" dirty="0">
                <a:solidFill>
                  <a:schemeClr val="accent4"/>
                </a:solidFill>
              </a:rPr>
              <a:t>objects: </a:t>
            </a:r>
            <a:r>
              <a:rPr lang="en-US" dirty="0"/>
              <a:t>objects that are </a:t>
            </a:r>
            <a:r>
              <a:rPr lang="en-US"/>
              <a:t>considered </a:t>
            </a:r>
            <a:r>
              <a:rPr lang="en-US" smtClean="0"/>
              <a:t>alive </a:t>
            </a:r>
            <a:r>
              <a:rPr lang="en-US" dirty="0" smtClean="0"/>
              <a:t>as long as the program is running</a:t>
            </a:r>
            <a:endParaRPr lang="en-US" dirty="0"/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Class (static) variables, objects reference by local variables on the stack, objects in a constant pool for a class 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Live </a:t>
            </a:r>
            <a:r>
              <a:rPr lang="en-US" dirty="0">
                <a:solidFill>
                  <a:schemeClr val="accent4"/>
                </a:solidFill>
              </a:rPr>
              <a:t>object: </a:t>
            </a:r>
            <a:endParaRPr lang="en-US" dirty="0" smtClean="0">
              <a:solidFill>
                <a:schemeClr val="accent4"/>
              </a:solidFill>
            </a:endParaRPr>
          </a:p>
          <a:p>
            <a:pPr lvl="1"/>
            <a:r>
              <a:rPr lang="en-US" dirty="0" smtClean="0"/>
              <a:t>An </a:t>
            </a:r>
            <a:r>
              <a:rPr lang="en-US" dirty="0"/>
              <a:t>object </a:t>
            </a:r>
            <a:r>
              <a:rPr lang="en-US" dirty="0" smtClean="0"/>
              <a:t>that is </a:t>
            </a:r>
            <a:r>
              <a:rPr lang="en-US" dirty="0"/>
              <a:t>referenced from a root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An object that is referenced from another live object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Reclaiming heap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Objects that are not roots and are not considered live objects</a:t>
            </a:r>
          </a:p>
          <a:p>
            <a:pPr lvl="1"/>
            <a:r>
              <a:rPr lang="en-US" sz="2000" dirty="0" smtClean="0"/>
              <a:t>Will be reclaimed</a:t>
            </a:r>
          </a:p>
          <a:p>
            <a:pPr lvl="1"/>
            <a:r>
              <a:rPr lang="en-US" sz="2000" dirty="0" smtClean="0"/>
              <a:t>Are not guaranteed to be reclaimed immediately (or even soon)</a:t>
            </a:r>
          </a:p>
          <a:p>
            <a:pPr lvl="1"/>
            <a:r>
              <a:rPr lang="en-US" sz="2000" dirty="0" smtClean="0"/>
              <a:t>The garbage collector algorithm/thread is responsible for determining when to reclaim the space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893983" y="4405218"/>
            <a:ext cx="5105400" cy="1981199"/>
            <a:chOff x="1891826" y="4710018"/>
            <a:chExt cx="5105400" cy="1981199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046471391"/>
                </p:ext>
              </p:extLst>
            </p:nvPr>
          </p:nvGraphicFramePr>
          <p:xfrm>
            <a:off x="1891826" y="5167217"/>
            <a:ext cx="5105400" cy="152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Freeform 4"/>
            <p:cNvSpPr/>
            <p:nvPr/>
          </p:nvSpPr>
          <p:spPr>
            <a:xfrm>
              <a:off x="2586252" y="4710018"/>
              <a:ext cx="1708031" cy="685800"/>
            </a:xfrm>
            <a:custGeom>
              <a:avLst/>
              <a:gdLst>
                <a:gd name="connsiteX0" fmla="*/ 0 w 1708031"/>
                <a:gd name="connsiteY0" fmla="*/ 543486 h 560739"/>
                <a:gd name="connsiteX1" fmla="*/ 793631 w 1708031"/>
                <a:gd name="connsiteY1" fmla="*/ 22 h 560739"/>
                <a:gd name="connsiteX2" fmla="*/ 1708031 w 1708031"/>
                <a:gd name="connsiteY2" fmla="*/ 560739 h 560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8031" h="560739">
                  <a:moveTo>
                    <a:pt x="0" y="543486"/>
                  </a:moveTo>
                  <a:cubicBezTo>
                    <a:pt x="254479" y="270316"/>
                    <a:pt x="508959" y="-2853"/>
                    <a:pt x="793631" y="22"/>
                  </a:cubicBezTo>
                  <a:cubicBezTo>
                    <a:pt x="1078303" y="2897"/>
                    <a:pt x="1393167" y="281818"/>
                    <a:pt x="1708031" y="560739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4446683" y="4710018"/>
              <a:ext cx="1708031" cy="733233"/>
            </a:xfrm>
            <a:custGeom>
              <a:avLst/>
              <a:gdLst>
                <a:gd name="connsiteX0" fmla="*/ 0 w 1708031"/>
                <a:gd name="connsiteY0" fmla="*/ 543486 h 560739"/>
                <a:gd name="connsiteX1" fmla="*/ 793631 w 1708031"/>
                <a:gd name="connsiteY1" fmla="*/ 22 h 560739"/>
                <a:gd name="connsiteX2" fmla="*/ 1708031 w 1708031"/>
                <a:gd name="connsiteY2" fmla="*/ 560739 h 560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8031" h="560739">
                  <a:moveTo>
                    <a:pt x="0" y="543486"/>
                  </a:moveTo>
                  <a:cubicBezTo>
                    <a:pt x="254479" y="270316"/>
                    <a:pt x="508959" y="-2853"/>
                    <a:pt x="793631" y="22"/>
                  </a:cubicBezTo>
                  <a:cubicBezTo>
                    <a:pt x="1078303" y="2897"/>
                    <a:pt x="1393167" y="281818"/>
                    <a:pt x="1708031" y="560739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01766" y="4796920"/>
              <a:ext cx="9332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live due </a:t>
              </a:r>
            </a:p>
            <a:p>
              <a:pPr algn="ctr"/>
              <a:r>
                <a:rPr lang="en-US" sz="1200" dirty="0" smtClean="0"/>
                <a:t>to reference</a:t>
              </a:r>
            </a:p>
            <a:p>
              <a:pPr algn="ctr"/>
              <a:r>
                <a:rPr lang="en-US" sz="1200" dirty="0" smtClean="0"/>
                <a:t>from root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36152" y="4810498"/>
              <a:ext cx="1129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live due </a:t>
              </a:r>
            </a:p>
            <a:p>
              <a:pPr algn="ctr"/>
              <a:r>
                <a:rPr lang="en-US" sz="1200" dirty="0" smtClean="0"/>
                <a:t>to reference</a:t>
              </a:r>
            </a:p>
            <a:p>
              <a:pPr algn="ctr"/>
              <a:r>
                <a:rPr lang="en-US" sz="1200" dirty="0" smtClean="0"/>
                <a:t>from live object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18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Distinguishing live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Reference counters: </a:t>
            </a:r>
            <a:r>
              <a:rPr lang="en-US" dirty="0" smtClean="0"/>
              <a:t>keep track of a counter that tracks the references of each live object on the heap</a:t>
            </a:r>
          </a:p>
          <a:p>
            <a:pPr lvl="1"/>
            <a:r>
              <a:rPr lang="en-US" dirty="0" smtClean="0"/>
              <a:t>The counter is increased when a new reference is found</a:t>
            </a:r>
          </a:p>
          <a:p>
            <a:pPr lvl="1"/>
            <a:r>
              <a:rPr lang="en-US" dirty="0" smtClean="0"/>
              <a:t>The counter is decreased when the reference is reassigned or reclaimed in heap memory</a:t>
            </a:r>
          </a:p>
          <a:p>
            <a:pPr lvl="1"/>
            <a:r>
              <a:rPr lang="en-US" dirty="0" smtClean="0"/>
              <a:t>The GC will reclaim objects with reference counts of zero</a:t>
            </a:r>
          </a:p>
          <a:p>
            <a:r>
              <a:rPr lang="en-US" dirty="0" smtClean="0"/>
              <a:t>What could go wrong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Reference counters cannot detect cycles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686175" y="3282451"/>
            <a:ext cx="3946425" cy="2694519"/>
            <a:chOff x="1775604" y="2715681"/>
            <a:chExt cx="3946425" cy="2694519"/>
          </a:xfrm>
        </p:grpSpPr>
        <p:sp>
          <p:nvSpPr>
            <p:cNvPr id="4" name="Oval 3"/>
            <p:cNvSpPr/>
            <p:nvPr/>
          </p:nvSpPr>
          <p:spPr>
            <a:xfrm>
              <a:off x="1775604" y="2715681"/>
              <a:ext cx="10668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ObjectA</a:t>
              </a:r>
              <a:endParaRPr lang="en-US" sz="1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191000" y="2715681"/>
              <a:ext cx="10668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ObjectB</a:t>
              </a:r>
              <a:endParaRPr lang="en-US" sz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191000" y="4495800"/>
              <a:ext cx="10668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ObjectC</a:t>
              </a:r>
              <a:endParaRPr lang="en-US" sz="1200" dirty="0"/>
            </a:p>
          </p:txBody>
        </p:sp>
        <p:cxnSp>
          <p:nvCxnSpPr>
            <p:cNvPr id="8" name="Straight Arrow Connector 7"/>
            <p:cNvCxnSpPr>
              <a:stCxn id="4" idx="6"/>
              <a:endCxn id="5" idx="2"/>
            </p:cNvCxnSpPr>
            <p:nvPr/>
          </p:nvCxnSpPr>
          <p:spPr>
            <a:xfrm>
              <a:off x="2842404" y="3172881"/>
              <a:ext cx="1348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4724400" y="3630081"/>
              <a:ext cx="0" cy="8657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1"/>
              <a:endCxn id="4" idx="5"/>
            </p:cNvCxnSpPr>
            <p:nvPr/>
          </p:nvCxnSpPr>
          <p:spPr>
            <a:xfrm flipH="1" flipV="1">
              <a:off x="2686175" y="3496170"/>
              <a:ext cx="1661054" cy="11335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052472" y="289091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references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93570" y="3802335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references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86175" y="411011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references</a:t>
              </a:r>
              <a:endParaRPr lang="en-US" sz="1400" dirty="0"/>
            </a:p>
          </p:txBody>
        </p:sp>
      </p:grpSp>
      <p:cxnSp>
        <p:nvCxnSpPr>
          <p:cNvPr id="28" name="Straight Arrow Connector 27"/>
          <p:cNvCxnSpPr>
            <a:endCxn id="4" idx="1"/>
          </p:cNvCxnSpPr>
          <p:nvPr/>
        </p:nvCxnSpPr>
        <p:spPr>
          <a:xfrm>
            <a:off x="2362200" y="3124200"/>
            <a:ext cx="480204" cy="292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7"/>
          </p:cNvCxnSpPr>
          <p:nvPr/>
        </p:nvCxnSpPr>
        <p:spPr>
          <a:xfrm flipH="1">
            <a:off x="6012142" y="3124200"/>
            <a:ext cx="346729" cy="292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6" idx="5"/>
          </p:cNvCxnSpPr>
          <p:nvPr/>
        </p:nvCxnSpPr>
        <p:spPr>
          <a:xfrm flipH="1" flipV="1">
            <a:off x="6012142" y="5843059"/>
            <a:ext cx="346729" cy="13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76400" y="2816423"/>
            <a:ext cx="1420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 root reference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656537" y="2814934"/>
            <a:ext cx="1420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 root reference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746305" y="5976970"/>
            <a:ext cx="1420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 root reference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655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 and sweep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 at root objects and generate a "graph" of object references encountered</a:t>
            </a:r>
          </a:p>
          <a:p>
            <a:pPr lvl="1"/>
            <a:r>
              <a:rPr lang="en-US" dirty="0" smtClean="0"/>
              <a:t>Mark step: Live objects are marked in some way</a:t>
            </a:r>
          </a:p>
          <a:p>
            <a:pPr lvl="1"/>
            <a:r>
              <a:rPr lang="en-US" dirty="0" smtClean="0"/>
              <a:t>Sweep step: Unmarked objects are garbage collected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3000" y="3978215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ObjectA</a:t>
            </a:r>
            <a:endParaRPr lang="en-US" sz="1200" dirty="0" smtClean="0"/>
          </a:p>
          <a:p>
            <a:pPr algn="ctr"/>
            <a:r>
              <a:rPr lang="en-US" sz="1200" dirty="0" smtClean="0"/>
              <a:t>(root)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2411083" y="5105400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ObjectC</a:t>
            </a:r>
            <a:endParaRPr lang="en-US" sz="1200" dirty="0" smtClean="0"/>
          </a:p>
        </p:txBody>
      </p:sp>
      <p:sp>
        <p:nvSpPr>
          <p:cNvPr id="6" name="Oval 5"/>
          <p:cNvSpPr/>
          <p:nvPr/>
        </p:nvSpPr>
        <p:spPr>
          <a:xfrm>
            <a:off x="3657600" y="3978215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ObjectB</a:t>
            </a:r>
            <a:endParaRPr lang="en-US" sz="1200" dirty="0" smtClean="0"/>
          </a:p>
        </p:txBody>
      </p:sp>
      <p:sp>
        <p:nvSpPr>
          <p:cNvPr id="7" name="Oval 6"/>
          <p:cNvSpPr/>
          <p:nvPr/>
        </p:nvSpPr>
        <p:spPr>
          <a:xfrm>
            <a:off x="4953000" y="5105400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ObjectD</a:t>
            </a:r>
            <a:endParaRPr lang="en-US" sz="1200" dirty="0" smtClean="0"/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2209800" y="4435415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5" idx="1"/>
          </p:cNvCxnSpPr>
          <p:nvPr/>
        </p:nvCxnSpPr>
        <p:spPr>
          <a:xfrm>
            <a:off x="2209800" y="4435415"/>
            <a:ext cx="357512" cy="80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7"/>
            <a:endCxn id="6" idx="3"/>
          </p:cNvCxnSpPr>
          <p:nvPr/>
        </p:nvCxnSpPr>
        <p:spPr>
          <a:xfrm flipV="1">
            <a:off x="3321654" y="4758704"/>
            <a:ext cx="492175" cy="480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6"/>
            <a:endCxn id="7" idx="2"/>
          </p:cNvCxnSpPr>
          <p:nvPr/>
        </p:nvCxnSpPr>
        <p:spPr>
          <a:xfrm>
            <a:off x="3477883" y="5562600"/>
            <a:ext cx="14751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096000" y="3978215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ObjectD</a:t>
            </a:r>
            <a:endParaRPr lang="en-US" sz="1200" dirty="0" smtClean="0"/>
          </a:p>
        </p:txBody>
      </p:sp>
      <p:sp>
        <p:nvSpPr>
          <p:cNvPr id="22" name="Oval 21"/>
          <p:cNvSpPr/>
          <p:nvPr/>
        </p:nvSpPr>
        <p:spPr>
          <a:xfrm>
            <a:off x="7304650" y="5132918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ObjectD</a:t>
            </a:r>
            <a:endParaRPr lang="en-US" sz="1200" dirty="0" smtClean="0"/>
          </a:p>
        </p:txBody>
      </p:sp>
      <p:cxnSp>
        <p:nvCxnSpPr>
          <p:cNvPr id="23" name="Straight Arrow Connector 22"/>
          <p:cNvCxnSpPr>
            <a:stCxn id="22" idx="1"/>
            <a:endCxn id="21" idx="5"/>
          </p:cNvCxnSpPr>
          <p:nvPr/>
        </p:nvCxnSpPr>
        <p:spPr>
          <a:xfrm flipH="1" flipV="1">
            <a:off x="7006571" y="4758704"/>
            <a:ext cx="454308" cy="508125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43000" y="3978215"/>
            <a:ext cx="106680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ObjectA</a:t>
            </a:r>
            <a:endParaRPr lang="en-US" sz="1200" dirty="0" smtClean="0"/>
          </a:p>
          <a:p>
            <a:pPr algn="ctr"/>
            <a:r>
              <a:rPr lang="en-US" sz="1200" dirty="0" smtClean="0"/>
              <a:t>(root)</a:t>
            </a:r>
            <a:endParaRPr lang="en-US" sz="1200" dirty="0"/>
          </a:p>
        </p:txBody>
      </p:sp>
      <p:sp>
        <p:nvSpPr>
          <p:cNvPr id="30" name="Oval 29"/>
          <p:cNvSpPr/>
          <p:nvPr/>
        </p:nvSpPr>
        <p:spPr>
          <a:xfrm>
            <a:off x="2411083" y="5105400"/>
            <a:ext cx="106680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ObjectC</a:t>
            </a:r>
            <a:endParaRPr lang="en-US" sz="1200" dirty="0" smtClean="0"/>
          </a:p>
        </p:txBody>
      </p:sp>
      <p:sp>
        <p:nvSpPr>
          <p:cNvPr id="31" name="Oval 30"/>
          <p:cNvSpPr/>
          <p:nvPr/>
        </p:nvSpPr>
        <p:spPr>
          <a:xfrm>
            <a:off x="3657600" y="3978215"/>
            <a:ext cx="106680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ObjectB</a:t>
            </a:r>
            <a:endParaRPr lang="en-US" sz="1200" dirty="0" smtClean="0"/>
          </a:p>
        </p:txBody>
      </p:sp>
      <p:sp>
        <p:nvSpPr>
          <p:cNvPr id="32" name="Oval 31"/>
          <p:cNvSpPr/>
          <p:nvPr/>
        </p:nvSpPr>
        <p:spPr>
          <a:xfrm>
            <a:off x="4953000" y="5105400"/>
            <a:ext cx="106680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ObjectD</a:t>
            </a:r>
            <a:endParaRPr lang="en-US" sz="1200" dirty="0" smtClean="0"/>
          </a:p>
        </p:txBody>
      </p:sp>
      <p:pic>
        <p:nvPicPr>
          <p:cNvPr id="4098" name="Picture 2" descr="C:\Users\Josh\AppData\Local\Microsoft\Windows\INetCache\IE\Y4SOMJBS\X-marks-the-spot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09" y="4026072"/>
            <a:ext cx="665182" cy="81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Josh\AppData\Local\Microsoft\Windows\INetCache\IE\Y4SOMJBS\X-marks-the-spot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459" y="5180775"/>
            <a:ext cx="665182" cy="81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04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to hard disk fragmentation</a:t>
            </a:r>
          </a:p>
          <a:p>
            <a:r>
              <a:rPr lang="en-US" dirty="0" smtClean="0"/>
              <a:t>Data values are added and removed and can leave empty memory regions between used regions</a:t>
            </a:r>
          </a:p>
          <a:p>
            <a:pPr lvl="1"/>
            <a:r>
              <a:rPr lang="en-US" dirty="0" smtClean="0"/>
              <a:t>This will sometimes force heap memory to expand when there is collectively room for a new object</a:t>
            </a:r>
          </a:p>
          <a:p>
            <a:r>
              <a:rPr lang="en-US" dirty="0" smtClean="0"/>
              <a:t>Outcome</a:t>
            </a:r>
          </a:p>
          <a:p>
            <a:pPr lvl="1"/>
            <a:r>
              <a:rPr lang="en-US" dirty="0" smtClean="0"/>
              <a:t>Degraded performance</a:t>
            </a:r>
          </a:p>
          <a:p>
            <a:pPr lvl="1"/>
            <a:r>
              <a:rPr lang="en-US" dirty="0" smtClean="0"/>
              <a:t>Out of memory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Compacting collectors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Moves live objects to one "side" of the heap</a:t>
            </a:r>
          </a:p>
          <a:p>
            <a:r>
              <a:rPr lang="en-US" dirty="0" smtClean="0"/>
              <a:t>A large unused region is maintained on the other side of the heap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990602" y="3200400"/>
            <a:ext cx="3965275" cy="838919"/>
            <a:chOff x="990602" y="3200400"/>
            <a:chExt cx="3965275" cy="838919"/>
          </a:xfrm>
        </p:grpSpPr>
        <p:sp>
          <p:nvSpPr>
            <p:cNvPr id="4" name="Rectangle 3"/>
            <p:cNvSpPr/>
            <p:nvPr/>
          </p:nvSpPr>
          <p:spPr>
            <a:xfrm>
              <a:off x="990602" y="3200400"/>
              <a:ext cx="228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Object A</a:t>
              </a:r>
              <a:endParaRPr lang="en-US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19202" y="3200400"/>
              <a:ext cx="455762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Object B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74964" y="3200400"/>
              <a:ext cx="455762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Object C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43200" y="3200400"/>
              <a:ext cx="2212677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Unused Space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6476" y="3201119"/>
              <a:ext cx="606725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Object D</a:t>
              </a: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1" y="4343400"/>
            <a:ext cx="5454371" cy="838919"/>
            <a:chOff x="990601" y="4343400"/>
            <a:chExt cx="5454371" cy="838919"/>
          </a:xfrm>
        </p:grpSpPr>
        <p:sp>
          <p:nvSpPr>
            <p:cNvPr id="9" name="Rectangle 8"/>
            <p:cNvSpPr/>
            <p:nvPr/>
          </p:nvSpPr>
          <p:spPr>
            <a:xfrm>
              <a:off x="990601" y="4343400"/>
              <a:ext cx="228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Object A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19201" y="4343400"/>
              <a:ext cx="455762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Object B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74963" y="4343400"/>
              <a:ext cx="455762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Object C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00400" y="4343400"/>
              <a:ext cx="1755476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Unused Space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36475" y="4344119"/>
              <a:ext cx="606725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Object D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44638" y="4343400"/>
              <a:ext cx="455762" cy="838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Object E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29200" y="45720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Object E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90602" y="5486400"/>
            <a:ext cx="5920329" cy="838200"/>
            <a:chOff x="990602" y="5486400"/>
            <a:chExt cx="5920329" cy="838200"/>
          </a:xfrm>
        </p:grpSpPr>
        <p:sp>
          <p:nvSpPr>
            <p:cNvPr id="15" name="Rectangle 14"/>
            <p:cNvSpPr/>
            <p:nvPr/>
          </p:nvSpPr>
          <p:spPr>
            <a:xfrm>
              <a:off x="990602" y="5486400"/>
              <a:ext cx="228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Object A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19202" y="5486400"/>
              <a:ext cx="455762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Object B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74964" y="5486400"/>
              <a:ext cx="455762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Object C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92238" y="5486400"/>
              <a:ext cx="2363639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Unused Space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36476" y="5486400"/>
              <a:ext cx="455762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Object E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41344" y="5720834"/>
              <a:ext cx="1769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Reclaim Object 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25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collectors (stop and copy)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Maintain two regions for live objects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One region is used until full, one used, one unused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The garbage collector stops and identifies all live objects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Live objects are copied to the second region and then repeats steps 1-3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09" y="4572000"/>
            <a:ext cx="4001058" cy="202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748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Generational collectors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Two common occurrences in programs can be leveraged to create a better garbage collector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000" dirty="0" smtClean="0"/>
              <a:t>Programs tend to create many objects with short lifespans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000" dirty="0" smtClean="0"/>
              <a:t>Programs tend to have a few objects with long lifespans</a:t>
            </a:r>
          </a:p>
          <a:p>
            <a:pPr marL="560070" indent="-514350"/>
            <a:r>
              <a:rPr lang="en-US" sz="2400" dirty="0" smtClean="0"/>
              <a:t>Generational garbage collectors create several sub-heaps to manage the groups above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53310267"/>
              </p:ext>
            </p:extLst>
          </p:nvPr>
        </p:nvGraphicFramePr>
        <p:xfrm>
          <a:off x="2133600" y="4114800"/>
          <a:ext cx="4648200" cy="256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2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828800"/>
            <a:ext cx="2332690" cy="13849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v[],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temp = v[k];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v[k] = v[k + 1];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1823049"/>
            <a:ext cx="2225289" cy="18158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$2, $5,4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  $2, $4,$2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$15, 0($2)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$16, 4($2)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$16, 0($2)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$15, 4($2)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$31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267200"/>
            <a:ext cx="3621504" cy="1600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00000000101000010000000000011000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00000000000110000001100000100001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10001100011000100000000000000000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10001100111100100000000000000100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10101100111100100000000000000000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10101100011000100000000000000100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00000011111000000000000000001000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3551890" y="2521297"/>
            <a:ext cx="254411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90845" y="220980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6" idx="3"/>
          </p:cNvCxnSpPr>
          <p:nvPr/>
        </p:nvCxnSpPr>
        <p:spPr>
          <a:xfrm flipH="1">
            <a:off x="4840704" y="3638932"/>
            <a:ext cx="1255296" cy="1428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772416">
            <a:off x="4847300" y="4082533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>
            <a:off x="2385545" y="3213795"/>
            <a:ext cx="644407" cy="1053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3475152">
            <a:off x="2379816" y="350726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finalizers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Similar to destructors in other languages</a:t>
            </a:r>
          </a:p>
          <a:p>
            <a:r>
              <a:rPr lang="en-US" sz="2400" dirty="0" smtClean="0"/>
              <a:t>A finalizer is guaranteed to be run before an object's memory is reclaimed on the heap</a:t>
            </a:r>
          </a:p>
          <a:p>
            <a:r>
              <a:rPr lang="en-US" sz="2400" dirty="0" smtClean="0"/>
              <a:t>The garbage collector does not guarantee when a finalizer is called (beware!)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4191000"/>
            <a:ext cx="5232523" cy="22467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protected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finalize() throws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//...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super.finalize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//...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 virtual machine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6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JVM has its own set of data types, most of which map to Java data types</a:t>
            </a:r>
          </a:p>
          <a:p>
            <a:pPr lvl="1"/>
            <a:r>
              <a:rPr lang="en-US" dirty="0" smtClean="0"/>
              <a:t>Primitive types: byte, short, </a:t>
            </a:r>
            <a:r>
              <a:rPr lang="en-US" dirty="0" err="1" smtClean="0"/>
              <a:t>int</a:t>
            </a:r>
            <a:r>
              <a:rPr lang="en-US" dirty="0" smtClean="0"/>
              <a:t>, long, float, double, char,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2"/>
            <a:r>
              <a:rPr lang="en-US" dirty="0"/>
              <a:t>There is little support for </a:t>
            </a:r>
            <a:r>
              <a:rPr lang="en-US" dirty="0" err="1"/>
              <a:t>boolean</a:t>
            </a:r>
            <a:r>
              <a:rPr lang="en-US" dirty="0"/>
              <a:t> types</a:t>
            </a:r>
          </a:p>
          <a:p>
            <a:pPr lvl="2"/>
            <a:r>
              <a:rPr lang="en-US" dirty="0"/>
              <a:t>They are mapped to the </a:t>
            </a:r>
            <a:r>
              <a:rPr lang="en-US" dirty="0" err="1"/>
              <a:t>int</a:t>
            </a:r>
            <a:r>
              <a:rPr lang="en-US" dirty="0"/>
              <a:t> type (1 = true, 0 = 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Reference types: class types, array types, interface types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33600"/>
            <a:ext cx="5753903" cy="4267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6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7924800" cy="4763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891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docs.oracle.com/javase/specs/jvms/se8/html/jvms-1.html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www.artima.com/insidejvm/ed2/index.html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http://www.cs.uic.edu/~</a:t>
            </a:r>
            <a:r>
              <a:rPr lang="en-US" dirty="0" smtClean="0">
                <a:hlinkClick r:id="rId4"/>
              </a:rPr>
              <a:t>jbell/CourseNotes/OperatingSystems/4_Threads.html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99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Representing Programs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an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Each instruction begins with an </a:t>
            </a:r>
            <a:r>
              <a:rPr lang="en-US" sz="2400" dirty="0" smtClean="0">
                <a:solidFill>
                  <a:schemeClr val="accent4"/>
                </a:solidFill>
              </a:rPr>
              <a:t>opcode</a:t>
            </a:r>
          </a:p>
          <a:p>
            <a:pPr lvl="1"/>
            <a:r>
              <a:rPr lang="en-US" sz="2000" dirty="0" smtClean="0">
                <a:solidFill>
                  <a:schemeClr val="accent4"/>
                </a:solidFill>
              </a:rPr>
              <a:t>Opcode: </a:t>
            </a:r>
            <a:r>
              <a:rPr lang="en-US" sz="2000" dirty="0" smtClean="0"/>
              <a:t>signifies the type of operation to perform</a:t>
            </a:r>
          </a:p>
          <a:p>
            <a:r>
              <a:rPr lang="en-US" sz="2400" dirty="0" smtClean="0"/>
              <a:t>The opcode is followed by optional operands, literal values, offsets, </a:t>
            </a:r>
            <a:r>
              <a:rPr lang="en-US" sz="2400" dirty="0" err="1" smtClean="0"/>
              <a:t>misc</a:t>
            </a:r>
            <a:r>
              <a:rPr lang="en-US" sz="2400" dirty="0" smtClean="0"/>
              <a:t> fields</a:t>
            </a:r>
          </a:p>
          <a:p>
            <a:pPr lvl="1"/>
            <a:r>
              <a:rPr lang="en-US" sz="2000" dirty="0" smtClean="0"/>
              <a:t>The elements of an instruction depend on the </a:t>
            </a:r>
            <a:r>
              <a:rPr lang="en-US" sz="2000" dirty="0" smtClean="0">
                <a:solidFill>
                  <a:schemeClr val="accent4"/>
                </a:solidFill>
              </a:rPr>
              <a:t>instruction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4"/>
                </a:solidFill>
              </a:rPr>
              <a:t>instruction set</a:t>
            </a:r>
          </a:p>
          <a:p>
            <a:r>
              <a:rPr lang="en-US" sz="2400" dirty="0" smtClean="0"/>
              <a:t>Example – MIPS</a:t>
            </a:r>
          </a:p>
          <a:p>
            <a:pPr marL="36576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023968"/>
              </p:ext>
            </p:extLst>
          </p:nvPr>
        </p:nvGraphicFramePr>
        <p:xfrm>
          <a:off x="990600" y="4686299"/>
          <a:ext cx="685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shamt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funct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bits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bits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bits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bits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bits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bits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0600" y="4686299"/>
            <a:ext cx="1143000" cy="381000"/>
          </a:xfrm>
          <a:prstGeom prst="rect">
            <a:avLst/>
          </a:prstGeom>
          <a:solidFill>
            <a:srgbClr val="94B6D2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1371600" y="5067299"/>
            <a:ext cx="1905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9625" y="575309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Opcode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33600" y="4686299"/>
            <a:ext cx="2286000" cy="381000"/>
          </a:xfrm>
          <a:prstGeom prst="rect">
            <a:avLst/>
          </a:prstGeom>
          <a:solidFill>
            <a:schemeClr val="accent2">
              <a:alpha val="3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2" idx="2"/>
            <a:endCxn id="14" idx="0"/>
          </p:cNvCxnSpPr>
          <p:nvPr/>
        </p:nvCxnSpPr>
        <p:spPr>
          <a:xfrm>
            <a:off x="3276600" y="5067299"/>
            <a:ext cx="58096" cy="66550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4599" y="5732805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registers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419600" y="4686298"/>
            <a:ext cx="1143000" cy="381001"/>
          </a:xfrm>
          <a:prstGeom prst="rect">
            <a:avLst/>
          </a:prstGeom>
          <a:solidFill>
            <a:schemeClr val="accent3">
              <a:alpha val="3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2"/>
            <a:endCxn id="22" idx="0"/>
          </p:cNvCxnSpPr>
          <p:nvPr/>
        </p:nvCxnSpPr>
        <p:spPr>
          <a:xfrm>
            <a:off x="4991100" y="5067299"/>
            <a:ext cx="364716" cy="66550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78625" y="5732805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Destination register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62600" y="4686298"/>
            <a:ext cx="2286000" cy="381001"/>
          </a:xfrm>
          <a:prstGeom prst="rect">
            <a:avLst/>
          </a:prstGeom>
          <a:solidFill>
            <a:schemeClr val="accent6">
              <a:alpha val="3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2"/>
            <a:endCxn id="27" idx="0"/>
          </p:cNvCxnSpPr>
          <p:nvPr/>
        </p:nvCxnSpPr>
        <p:spPr>
          <a:xfrm>
            <a:off x="6705600" y="5067299"/>
            <a:ext cx="727479" cy="6858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53200" y="5753099"/>
            <a:ext cx="1759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 amount, function variant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3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2" grpId="0" animBg="1"/>
      <p:bldP spid="14" grpId="0"/>
      <p:bldP spid="20" grpId="0" animBg="1"/>
      <p:bldP spid="22" grpId="0"/>
      <p:bldP spid="25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 and program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architecture has a finite number of registers to hold intermediate values during a calculation</a:t>
            </a:r>
          </a:p>
          <a:p>
            <a:pPr lvl="1"/>
            <a:r>
              <a:rPr lang="en-US" dirty="0" smtClean="0"/>
              <a:t>Example - MIPS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348378"/>
              </p:ext>
            </p:extLst>
          </p:nvPr>
        </p:nvGraphicFramePr>
        <p:xfrm>
          <a:off x="1143000" y="3124200"/>
          <a:ext cx="685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shamt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funct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bits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bits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bits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bits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bits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bits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06842"/>
              </p:ext>
            </p:extLst>
          </p:nvPr>
        </p:nvGraphicFramePr>
        <p:xfrm>
          <a:off x="5334000" y="4419600"/>
          <a:ext cx="838200" cy="187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R2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R3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R4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900" dirty="0" smtClean="0"/>
                    </a:p>
                    <a:p>
                      <a:pPr algn="ctr"/>
                      <a:r>
                        <a:rPr lang="en-US" sz="900" dirty="0" smtClean="0"/>
                        <a:t>…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R31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5029200" y="4419600"/>
            <a:ext cx="152400" cy="1905000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48080" y="518743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32 registers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2819400" y="3810000"/>
            <a:ext cx="928680" cy="156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1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registers by name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48314116"/>
              </p:ext>
            </p:extLst>
          </p:nvPr>
        </p:nvGraphicFramePr>
        <p:xfrm>
          <a:off x="838200" y="1752600"/>
          <a:ext cx="7391400" cy="482348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38200"/>
                <a:gridCol w="1238614"/>
                <a:gridCol w="5314586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Register</a:t>
                      </a:r>
                      <a:endParaRPr lang="en-US" sz="1050" b="1" dirty="0"/>
                    </a:p>
                  </a:txBody>
                  <a:tcPr marL="40141" marR="40141" marT="20071" marB="20071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Alternative </a:t>
                      </a:r>
                    </a:p>
                  </a:txBody>
                  <a:tcPr marL="40141" marR="40141" marT="20071" marB="20071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Description </a:t>
                      </a:r>
                    </a:p>
                  </a:txBody>
                  <a:tcPr marL="40141" marR="40141" marT="20071" marB="20071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7576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 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zero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the value 0 </a:t>
                      </a:r>
                    </a:p>
                  </a:txBody>
                  <a:tcPr marL="40141" marR="40141" marT="20071" marB="20071" anchor="ctr"/>
                </a:tc>
              </a:tr>
              <a:tr h="30475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 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$at 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(assembler temporary) reserved by the assembler </a:t>
                      </a:r>
                    </a:p>
                  </a:txBody>
                  <a:tcPr marL="40141" marR="40141" marT="20071" marB="20071" anchor="ctr"/>
                </a:tc>
              </a:tr>
              <a:tr h="30475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2-3 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$v0 - $v1 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(values) from expression evaluation and function results </a:t>
                      </a:r>
                    </a:p>
                  </a:txBody>
                  <a:tcPr marL="40141" marR="40141" marT="20071" marB="20071" anchor="ctr"/>
                </a:tc>
              </a:tr>
              <a:tr h="43536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4-7 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$a0 - $a3 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(arguments) First four parameters for subroutine.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Not preserved across procedure calls </a:t>
                      </a:r>
                    </a:p>
                  </a:txBody>
                  <a:tcPr marL="40141" marR="40141" marT="20071" marB="20071" anchor="ctr"/>
                </a:tc>
              </a:tr>
              <a:tr h="43536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8-15 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$t0 - $t7 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(temporaries) Caller saved if needed. Subroutines can use w/out saving.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Not preserved across procedure calls </a:t>
                      </a:r>
                    </a:p>
                  </a:txBody>
                  <a:tcPr marL="40141" marR="40141" marT="20071" marB="20071" anchor="ctr"/>
                </a:tc>
              </a:tr>
              <a:tr h="56596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16-23 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$s0 - $s7 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(saved values) - </a:t>
                      </a:r>
                      <a:r>
                        <a:rPr lang="en-US" sz="1100" dirty="0" err="1"/>
                        <a:t>Callee</a:t>
                      </a:r>
                      <a:r>
                        <a:rPr lang="en-US" sz="1100" dirty="0"/>
                        <a:t> saved. 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A subroutine using one of these must save original and restore it before exiting.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Preserved across procedure calls </a:t>
                      </a:r>
                    </a:p>
                  </a:txBody>
                  <a:tcPr marL="40141" marR="40141" marT="20071" marB="20071" anchor="ctr"/>
                </a:tc>
              </a:tr>
              <a:tr h="56596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24-25 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$t8 - $t9 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(temporaries) Caller saved if needed. Subroutines can use w/out saving.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These are in addition to $t0 - $t7 above.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Not preserved across procedure calls. </a:t>
                      </a:r>
                    </a:p>
                  </a:txBody>
                  <a:tcPr marL="40141" marR="40141" marT="20071" marB="20071" anchor="ctr"/>
                </a:tc>
              </a:tr>
              <a:tr h="30475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26-27 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$k0 - $k1 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reserved for use by the interrupt/trap handler </a:t>
                      </a:r>
                    </a:p>
                  </a:txBody>
                  <a:tcPr marL="40141" marR="40141" marT="20071" marB="20071" anchor="ctr"/>
                </a:tc>
              </a:tr>
              <a:tr h="43536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28 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$gp 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global pointer. 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Points to the middle of the 64K block of memory in the static data segment. </a:t>
                      </a:r>
                    </a:p>
                  </a:txBody>
                  <a:tcPr marL="40141" marR="40141" marT="20071" marB="20071" anchor="ctr"/>
                </a:tc>
              </a:tr>
              <a:tr h="3080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29 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$sp 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stack pointer 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Points to last location on the stack. </a:t>
                      </a:r>
                    </a:p>
                  </a:txBody>
                  <a:tcPr marL="40141" marR="40141" marT="20071" marB="20071" anchor="ctr"/>
                </a:tc>
              </a:tr>
              <a:tr h="3080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30 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$s8/$fp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saved value / frame pointer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Preserved across procedure calls </a:t>
                      </a:r>
                    </a:p>
                  </a:txBody>
                  <a:tcPr marL="40141" marR="40141" marT="20071" marB="20071" anchor="ctr"/>
                </a:tc>
              </a:tr>
              <a:tr h="17576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31 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$ra </a:t>
                      </a:r>
                    </a:p>
                  </a:txBody>
                  <a:tcPr marL="40141" marR="40141" marT="20071" marB="20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return address </a:t>
                      </a:r>
                    </a:p>
                  </a:txBody>
                  <a:tcPr marL="40141" marR="40141" marT="20071" marB="2007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9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2153</TotalTime>
  <Words>2872</Words>
  <Application>Microsoft Office PowerPoint</Application>
  <PresentationFormat>On-screen Show (4:3)</PresentationFormat>
  <Paragraphs>700</Paragraphs>
  <Slides>66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Median</vt:lpstr>
      <vt:lpstr>Representing Programs</vt:lpstr>
      <vt:lpstr>Topics</vt:lpstr>
      <vt:lpstr>Architecture fundamentals</vt:lpstr>
      <vt:lpstr>Instruction sets</vt:lpstr>
      <vt:lpstr>Assembly and machine code</vt:lpstr>
      <vt:lpstr>Code translation</vt:lpstr>
      <vt:lpstr>Elements of an instruction</vt:lpstr>
      <vt:lpstr>Registers and program counters</vt:lpstr>
      <vt:lpstr>MIPS registers by name</vt:lpstr>
      <vt:lpstr>Using registers</vt:lpstr>
      <vt:lpstr>CISC vs. RISC</vt:lpstr>
      <vt:lpstr>Threads</vt:lpstr>
      <vt:lpstr>Processes</vt:lpstr>
      <vt:lpstr>Threads introduction</vt:lpstr>
      <vt:lpstr>Multiple threads</vt:lpstr>
      <vt:lpstr>Threads vs. processes</vt:lpstr>
      <vt:lpstr>Thread interleaving</vt:lpstr>
      <vt:lpstr>The Java Virtual Machine</vt:lpstr>
      <vt:lpstr>What is the Java Virtual Machine?</vt:lpstr>
      <vt:lpstr>What is the Java Virtual Machine?</vt:lpstr>
      <vt:lpstr>JVM life-cycle</vt:lpstr>
      <vt:lpstr>JVM components</vt:lpstr>
      <vt:lpstr>Compilation</vt:lpstr>
      <vt:lpstr>Traditional compilation</vt:lpstr>
      <vt:lpstr>Java Compilation</vt:lpstr>
      <vt:lpstr>The long road to code execution</vt:lpstr>
      <vt:lpstr>Execution engine strategies</vt:lpstr>
      <vt:lpstr>Java compilation</vt:lpstr>
      <vt:lpstr>JVM components – Class loader</vt:lpstr>
      <vt:lpstr>Runtime memory areas</vt:lpstr>
      <vt:lpstr>Runtime memory areas</vt:lpstr>
      <vt:lpstr>Runtime memory area – PC registers</vt:lpstr>
      <vt:lpstr>Runtime memory area - Stacks</vt:lpstr>
      <vt:lpstr>Activation frame contents</vt:lpstr>
      <vt:lpstr>Java Call Stack</vt:lpstr>
      <vt:lpstr>Recursion</vt:lpstr>
      <vt:lpstr>Runtime memory area - Heap</vt:lpstr>
      <vt:lpstr>Heap</vt:lpstr>
      <vt:lpstr>Runtime memory area - Method Area</vt:lpstr>
      <vt:lpstr>Method Area – contents</vt:lpstr>
      <vt:lpstr>Method Area – type information</vt:lpstr>
      <vt:lpstr>Method Area – type information</vt:lpstr>
      <vt:lpstr>Linking</vt:lpstr>
      <vt:lpstr>Loading, Linking and initialization</vt:lpstr>
      <vt:lpstr>Linking</vt:lpstr>
      <vt:lpstr>Linking resolution</vt:lpstr>
      <vt:lpstr>Linking resolution</vt:lpstr>
      <vt:lpstr>Garbage collector</vt:lpstr>
      <vt:lpstr>Java Garbage Collector</vt:lpstr>
      <vt:lpstr>Garbage collection algorithms</vt:lpstr>
      <vt:lpstr>Definition of reachability:</vt:lpstr>
      <vt:lpstr>Reclaiming heap space</vt:lpstr>
      <vt:lpstr>Distinguishing live objects</vt:lpstr>
      <vt:lpstr>Reference counter algorithm</vt:lpstr>
      <vt:lpstr>Mark and sweep algorithm</vt:lpstr>
      <vt:lpstr>Heap fragmentation</vt:lpstr>
      <vt:lpstr>Compacting collectors</vt:lpstr>
      <vt:lpstr>Copying collectors (stop and copy)</vt:lpstr>
      <vt:lpstr>Generational collectors</vt:lpstr>
      <vt:lpstr>Java finalizers</vt:lpstr>
      <vt:lpstr>JVM data types</vt:lpstr>
      <vt:lpstr>Data types</vt:lpstr>
      <vt:lpstr>PowerPoint Presentation</vt:lpstr>
      <vt:lpstr>Questions?</vt:lpstr>
      <vt:lpstr>Sources</vt:lpstr>
      <vt:lpstr>Representing Programs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Programs</dc:title>
  <dc:creator>Josh</dc:creator>
  <cp:lastModifiedBy>Josh Archer</cp:lastModifiedBy>
  <cp:revision>129</cp:revision>
  <dcterms:created xsi:type="dcterms:W3CDTF">2006-08-16T00:00:00Z</dcterms:created>
  <dcterms:modified xsi:type="dcterms:W3CDTF">2016-10-03T14:44:11Z</dcterms:modified>
</cp:coreProperties>
</file>