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74" r:id="rId6"/>
    <p:sldId id="276" r:id="rId7"/>
    <p:sldId id="262" r:id="rId8"/>
    <p:sldId id="278" r:id="rId9"/>
    <p:sldId id="260" r:id="rId10"/>
    <p:sldId id="261" r:id="rId11"/>
    <p:sldId id="263" r:id="rId12"/>
    <p:sldId id="264" r:id="rId13"/>
    <p:sldId id="265" r:id="rId14"/>
    <p:sldId id="269" r:id="rId15"/>
    <p:sldId id="277" r:id="rId16"/>
    <p:sldId id="280" r:id="rId17"/>
    <p:sldId id="267" r:id="rId18"/>
    <p:sldId id="268" r:id="rId19"/>
    <p:sldId id="270" r:id="rId20"/>
    <p:sldId id="271" r:id="rId21"/>
    <p:sldId id="272" r:id="rId22"/>
    <p:sldId id="281" r:id="rId23"/>
    <p:sldId id="282" r:id="rId24"/>
    <p:sldId id="273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4"/>
    <p:restoredTop sz="94704"/>
  </p:normalViewPr>
  <p:slideViewPr>
    <p:cSldViewPr snapToGrid="0" snapToObjects="1">
      <p:cViewPr>
        <p:scale>
          <a:sx n="103" d="100"/>
          <a:sy n="103" d="100"/>
        </p:scale>
        <p:origin x="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73D49-F6D5-8845-A606-5762C6CB19C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E08A-AA71-8D43-9524-F7C7C18F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mypets-templating/new-pet" TargetMode="Externa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tfreeframework.com/3.6/quick-reference#TemplateDirectives" TargetMode="External"/><Relationship Id="rId3" Type="http://schemas.openxmlformats.org/officeDocument/2006/relationships/hyperlink" Target="https://www.youtube.com/watch?v=DQT5sDO1_C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 &amp; templating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328</a:t>
            </a:r>
          </a:p>
          <a:p>
            <a:r>
              <a:rPr lang="en-US" dirty="0" smtClean="0"/>
              <a:t>Tina Ostrander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07528" y="1066517"/>
            <a:ext cx="9465276" cy="48013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... 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&lt;!--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looping over arrays --&gt;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&lt;h3&gt;Bookmarks&lt;/h3&gt;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&lt;p&gt;My first bookmark is {{ @bookmarks[0] }}&lt;/p&gt;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repeat group="{{ @bookmarks }}" value="{{ @bookmark }}"&gt;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li&gt;&lt;a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="{{ @bookmark }}"&gt; {{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str_replace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('http://',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		'', @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bookmark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}}&lt;/a&gt;&lt;/li&gt;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repeat&gt;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&lt;/html&gt;</a:t>
            </a:r>
            <a:endParaRPr lang="en-US" b="1" dirty="0"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5004" y="700757"/>
            <a:ext cx="121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info.html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57754" y="1955458"/>
            <a:ext cx="2616173" cy="75376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 can access a single array element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53419" y="2323072"/>
            <a:ext cx="691978" cy="617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45397" y="4668796"/>
            <a:ext cx="2616173" cy="75376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loop through </a:t>
            </a:r>
            <a:br>
              <a:rPr lang="en-US" dirty="0" smtClean="0"/>
            </a:br>
            <a:r>
              <a:rPr lang="en-US" dirty="0" smtClean="0"/>
              <a:t>the array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142208" y="4274698"/>
            <a:ext cx="815546" cy="7709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Passing </a:t>
            </a:r>
            <a:r>
              <a:rPr lang="en-US" sz="4100" smtClean="0"/>
              <a:t>an Associative Array </a:t>
            </a:r>
            <a:r>
              <a:rPr lang="en-US" sz="4100" dirty="0" smtClean="0"/>
              <a:t>to a Template</a:t>
            </a:r>
            <a:endParaRPr lang="en-US" sz="41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936430"/>
            <a:ext cx="96012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f3-&gt;route('GET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/',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function($f3) {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f3-&gt;set('addresses', array('primary' =&gt;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                   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'1000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Apple Ln. Seattle,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98999',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                   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'secondary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=&gt;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                   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'2510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100th Court Tac,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90000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'));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load a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template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echo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Template::instance()-&gt;render('pages/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info.html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0200" y="1570670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index.php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1976465"/>
            <a:ext cx="96012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... 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&lt;!– displaying elements of an associative array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&lt;h3&gt;Addresses&lt;/h3&gt;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p&gt;{{ @addresses['primary'] }}&lt;/p&gt;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p&gt;{{ @addresses['secondary'] }}&lt;/p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&lt;/html&gt;</a:t>
            </a:r>
            <a:endParaRPr lang="en-US" b="1" dirty="0"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0200" y="1610705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info.html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685800"/>
            <a:ext cx="9601200" cy="121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smtClean="0"/>
              <a:t>Passing an Associative Array to a Template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89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1803469"/>
            <a:ext cx="9601200" cy="39703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... 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&lt;!--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looping over associative arrays --&gt;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repeat group="{{ @addresses }}" </a:t>
            </a:r>
            <a:endParaRPr lang="en-US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 key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="{{ @key }}" </a:t>
            </a:r>
            <a:endParaRPr lang="en-US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 value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="{{ @value }}"&gt;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p&gt;{{ @key }} - {{ @value }}&lt;/p&gt;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repeat&gt;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&lt;/html&gt;</a:t>
            </a:r>
            <a:endParaRPr lang="en-US" b="1" dirty="0"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0200" y="1437709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info.html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41148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smtClean="0"/>
              <a:t>Passing an Associative Array to a Template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647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9371"/>
            <a:ext cx="9601200" cy="3581400"/>
          </a:xfrm>
        </p:spPr>
        <p:txBody>
          <a:bodyPr/>
          <a:lstStyle/>
          <a:p>
            <a:r>
              <a:rPr lang="en-US" dirty="0" smtClean="0"/>
              <a:t>Define an associative array called </a:t>
            </a:r>
            <a:r>
              <a:rPr lang="en-US" i="1" dirty="0" smtClean="0"/>
              <a:t>desserts </a:t>
            </a:r>
            <a:r>
              <a:rPr lang="en-US" dirty="0" smtClean="0"/>
              <a:t>with the following key/value pairs</a:t>
            </a:r>
          </a:p>
          <a:p>
            <a:pPr lvl="1"/>
            <a:r>
              <a:rPr lang="en-US" i="0" dirty="0" smtClean="0"/>
              <a:t>"chocolate", "Chocolate Mousse"</a:t>
            </a:r>
          </a:p>
          <a:p>
            <a:pPr lvl="1"/>
            <a:r>
              <a:rPr lang="en-US" i="0" dirty="0" smtClean="0"/>
              <a:t>"vanilla", "Vanilla Custard"</a:t>
            </a:r>
          </a:p>
          <a:p>
            <a:pPr lvl="1"/>
            <a:r>
              <a:rPr lang="en-US" i="0" dirty="0" smtClean="0"/>
              <a:t>"strawberry", "Strawberry Shortcake"</a:t>
            </a:r>
          </a:p>
          <a:p>
            <a:r>
              <a:rPr lang="en-US" dirty="0" smtClean="0"/>
              <a:t>In your template, display a list of checkboxes with the </a:t>
            </a:r>
            <a:br>
              <a:rPr lang="en-US" dirty="0" smtClean="0"/>
            </a:br>
            <a:r>
              <a:rPr lang="en-US" dirty="0" smtClean="0"/>
              <a:t>value set to the key (e.g. "strawberry", and the display </a:t>
            </a:r>
            <a:br>
              <a:rPr lang="en-US" dirty="0" smtClean="0"/>
            </a:br>
            <a:r>
              <a:rPr lang="en-US" dirty="0" smtClean="0"/>
              <a:t>text set to the value (e.g. "Strawberry Shortcake")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63" y="4630521"/>
            <a:ext cx="2286000" cy="146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232" y="3113190"/>
            <a:ext cx="4620768" cy="36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Conditions in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4935"/>
            <a:ext cx="9601200" cy="3581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&lt;check&gt;</a:t>
            </a:r>
            <a:r>
              <a:rPr lang="en-US" dirty="0" smtClean="0"/>
              <a:t> directive allows you to embed an HTML fragment depending on </a:t>
            </a:r>
            <a:br>
              <a:rPr lang="en-US" dirty="0" smtClean="0"/>
            </a:br>
            <a:r>
              <a:rPr lang="en-US" dirty="0" smtClean="0"/>
              <a:t>the value of a condition.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32" y="2647491"/>
            <a:ext cx="7992483" cy="3312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9135" y="5980211"/>
            <a:ext cx="561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fatfreeframework.com</a:t>
            </a:r>
            <a:r>
              <a:rPr lang="en-US" dirty="0"/>
              <a:t>/3.6/views-and-templates</a:t>
            </a:r>
          </a:p>
        </p:txBody>
      </p:sp>
    </p:spTree>
    <p:extLst>
      <p:ext uri="{BB962C8B-B14F-4D97-AF65-F5344CB8AC3E}">
        <p14:creationId xmlns:p14="http://schemas.microsoft.com/office/powerpoint/2010/main" val="2943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Conditions in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4935"/>
            <a:ext cx="9601200" cy="3581400"/>
          </a:xfrm>
        </p:spPr>
        <p:txBody>
          <a:bodyPr/>
          <a:lstStyle/>
          <a:p>
            <a:r>
              <a:rPr lang="en-US" dirty="0" smtClean="0"/>
              <a:t>If you have no false, then the true tags are optional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have just a false...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6443" y="2296108"/>
            <a:ext cx="7945395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 if="{{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@number &gt;= 10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}}"&gt;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&lt;p&gt;You are perfect!&lt;/p&gt;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6443" y="4067202"/>
            <a:ext cx="7945395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 if="{{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@number == 10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}}"&gt;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&lt;false&gt;&lt;p&gt;You are NOT perfect&lt;/p&gt;&lt;/false&gt;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Using Conditional Content in a Template</a:t>
            </a:r>
            <a:endParaRPr lang="en-US" sz="41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2199010"/>
            <a:ext cx="9601200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f3-&gt;route('GET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/',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function($f3) {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//conditional content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$f3-&gt;set('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preferredCustomer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', true);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$f3-&gt;set('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lastLogin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strtotime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('-1 week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'));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load a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template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echo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Template::instance()-&gt;render(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info.html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0200" y="1819595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index.php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1587474"/>
            <a:ext cx="9601200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...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&lt;!-- conditional content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&lt;h3&gt;Message&lt;/h3&gt;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 if="{{ @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preferredCustomer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}}"&gt;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strong&gt;Thank you for being a preferred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customer!&lt;/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strong&gt;&lt;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 if="{{ @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lastLogin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strtotime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('-1 month') }}"&gt;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&lt;true&gt;Welcome back!&lt;/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true&gt;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false&gt;It's been a while!&lt;/false&gt;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check&gt;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&lt;/html&gt;</a:t>
            </a:r>
            <a:endParaRPr lang="en-US" b="1" dirty="0"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0200" y="1226966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info.html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411480"/>
            <a:ext cx="9601200" cy="1485900"/>
          </a:xfrm>
        </p:spPr>
        <p:txBody>
          <a:bodyPr>
            <a:normAutofit/>
          </a:bodyPr>
          <a:lstStyle/>
          <a:p>
            <a:r>
              <a:rPr lang="en-US" sz="4100" dirty="0" smtClean="0"/>
              <a:t>Using Conditional Content in a Template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5718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Using Objects in a Template</a:t>
            </a:r>
            <a:endParaRPr lang="en-US" sz="41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865376"/>
            <a:ext cx="96012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f3-&gt;route('GET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/',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function($f3) {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objects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$pet = new Pet('Fido', 'pink');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$f3-&gt;set('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myPet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', $pet);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load a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template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echo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Template::instance()-&gt;render('pages/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info.html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0200" y="1499616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index.php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5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Templating in 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47067"/>
          </a:xfrm>
        </p:spPr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passed to templates in key/value </a:t>
            </a:r>
            <a:r>
              <a:rPr lang="en-US" dirty="0" smtClean="0"/>
              <a:t>pairs</a:t>
            </a:r>
            <a:endParaRPr lang="en-US" dirty="0"/>
          </a:p>
          <a:p>
            <a:r>
              <a:rPr lang="en-US" dirty="0" smtClean="0"/>
              <a:t>Content </a:t>
            </a:r>
            <a:r>
              <a:rPr lang="en-US" dirty="0"/>
              <a:t>is displayed using handlebars notation {{ @name 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 smtClean="0"/>
              <a:t>This is called a </a:t>
            </a:r>
            <a:r>
              <a:rPr lang="en-US" i="1" dirty="0" smtClean="0"/>
              <a:t>template token</a:t>
            </a:r>
            <a:endParaRPr lang="en-US" dirty="0" smtClean="0"/>
          </a:p>
          <a:p>
            <a:r>
              <a:rPr lang="en-US" dirty="0" smtClean="0"/>
              <a:t>Templates can be used to:</a:t>
            </a:r>
          </a:p>
          <a:p>
            <a:pPr lvl="1"/>
            <a:r>
              <a:rPr lang="en-US" dirty="0" smtClean="0"/>
              <a:t>Display variables </a:t>
            </a:r>
          </a:p>
          <a:p>
            <a:pPr lvl="1"/>
            <a:r>
              <a:rPr lang="en-US" dirty="0" smtClean="0"/>
              <a:t>Evaluate expressions</a:t>
            </a:r>
          </a:p>
          <a:p>
            <a:pPr lvl="1"/>
            <a:r>
              <a:rPr lang="en-US" dirty="0" smtClean="0"/>
              <a:t>Loop through arrays</a:t>
            </a:r>
          </a:p>
          <a:p>
            <a:pPr lvl="1"/>
            <a:r>
              <a:rPr lang="en-US" dirty="0" smtClean="0"/>
              <a:t>Execute conditionals</a:t>
            </a:r>
          </a:p>
          <a:p>
            <a:pPr lvl="1"/>
            <a:r>
              <a:rPr lang="en-US" dirty="0" smtClean="0"/>
              <a:t>Display object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1841838"/>
            <a:ext cx="9601200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...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&lt;!--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printing objects --&gt;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&lt;h3&gt;My Pet&lt;/h3&gt;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&lt;p&gt;{{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myPet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getName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}}&lt;/p&gt;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&lt;p&gt;{{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myPet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getColor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}}&lt;/p&gt;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&lt;/html&gt;</a:t>
            </a:r>
            <a:endParaRPr lang="en-US" b="1" dirty="0"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0200" y="1476078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info.html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411480"/>
            <a:ext cx="9601200" cy="1485900"/>
          </a:xfrm>
        </p:spPr>
        <p:txBody>
          <a:bodyPr>
            <a:normAutofit/>
          </a:bodyPr>
          <a:lstStyle/>
          <a:p>
            <a:r>
              <a:rPr lang="en-US" sz="4100" dirty="0" smtClean="0"/>
              <a:t>Using Objects in a Template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7250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purple pet named Henrietta your index page.</a:t>
            </a:r>
          </a:p>
          <a:p>
            <a:r>
              <a:rPr lang="en-US" dirty="0" smtClean="0"/>
              <a:t>In your template, if the value of your color variable (created in the first Try-It exercise) matches the color of the pet, then display an image of a pet. If the colors don't match, then display some text.</a:t>
            </a:r>
          </a:p>
          <a:p>
            <a:r>
              <a:rPr lang="en-US" dirty="0" smtClean="0"/>
              <a:t>Be sure to test both branches of your decision by changing the value of your </a:t>
            </a:r>
            <a:r>
              <a:rPr lang="en-US" b="1" dirty="0" smtClean="0"/>
              <a:t>color </a:t>
            </a:r>
            <a:r>
              <a:rPr lang="en-US" dirty="0" smtClean="0"/>
              <a:t>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Includes in a 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171700"/>
            <a:ext cx="9601200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...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&lt;!-- include a file--&gt;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&lt;h3&gt;Include&lt;/h3&gt;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&lt;include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footer.html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" /&gt;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include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="{{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@page == 'home' }}"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="{{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@content }}" /&gt;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&lt;/html&gt;</a:t>
            </a:r>
            <a:endParaRPr lang="en-US" b="1" dirty="0"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33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Session Variables in a 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171700"/>
            <a:ext cx="9601200" cy="31393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...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&lt;!</a:t>
            </a:r>
            <a:r>
              <a:rPr lang="uk-UA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access a session variable -&gt;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&lt;h3&gt;Session Variable&lt;/h3&gt;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&lt;p&gt;Session ID: {{ @SESSION['id'] }} &lt;/p&gt;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&lt;/html&gt;</a:t>
            </a:r>
            <a:endParaRPr lang="en-US" b="1" dirty="0"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057503" cy="2638168"/>
          </a:xfrm>
        </p:spPr>
        <p:txBody>
          <a:bodyPr/>
          <a:lstStyle/>
          <a:p>
            <a:r>
              <a:rPr lang="en-US" dirty="0" smtClean="0"/>
              <a:t>Data Validation Example</a:t>
            </a:r>
            <a:endParaRPr lang="en-US" dirty="0"/>
          </a:p>
        </p:txBody>
      </p:sp>
      <p:pic>
        <p:nvPicPr>
          <p:cNvPr id="10" name="Picture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43" y="2004884"/>
            <a:ext cx="11059297" cy="2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fatfreeframework.com/3.6/views-and-templates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fatfreeframework.com/3.6/quick-reference#TemplateDirectives</a:t>
            </a:r>
            <a:endParaRPr lang="en-US" dirty="0" smtClean="0"/>
          </a:p>
          <a:p>
            <a:r>
              <a:rPr lang="en-US" dirty="0"/>
              <a:t>VIDEO: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www.youtube.com/watch?v=DQT5sDO1_Ck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Variables to a 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938528"/>
            <a:ext cx="9857232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$f3-&gt;route('GET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/',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function($f3) {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save variables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f3-&gt;set('username',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jshmo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f3-&gt;set('password', sha1(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'Password01'));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$f3-&gt;set('title', 'Working with Templates');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load a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template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 = new Template();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echo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$template-&gt;render(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info.html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//alternate syntax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echo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Template::instance()-&gt;render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('views/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info.html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6232" y="1572768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index.php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Variables to a Template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920240"/>
            <a:ext cx="9857232" cy="31393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&lt;!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doctype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html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&lt;html&gt;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&lt;head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meta charset="utf-8"&gt;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title&gt;{{ @title }}&lt;/title&gt;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&lt;/head&gt;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&lt;body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&lt;h1&gt;{{ @title }}&lt;/h1&gt;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p&gt;User logged in as {{ @username }} using {{ @password }}&lt;/p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    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&lt;/body&gt;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&lt;/html&gt;</a:t>
            </a:r>
            <a:endParaRPr lang="en-US" b="1" dirty="0"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6232" y="1566837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info.html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5008" y="4898158"/>
            <a:ext cx="2616173" cy="75376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called "handlebars"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214619" y="4464668"/>
            <a:ext cx="693706" cy="4952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649164" y="4444333"/>
            <a:ext cx="687860" cy="64767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Expressions in a 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38528"/>
            <a:ext cx="96012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$f3-&gt;route('GET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/',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function($f3) {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save variables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f3-&gt;set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('temp', 67);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load a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template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echo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Template::instance()-&gt;render(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info.html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1717" y="1609839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index.php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56616"/>
            <a:ext cx="9601200" cy="1485900"/>
          </a:xfrm>
        </p:spPr>
        <p:txBody>
          <a:bodyPr/>
          <a:lstStyle/>
          <a:p>
            <a:r>
              <a:rPr lang="en-US" dirty="0"/>
              <a:t>Using Expressions in a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770849"/>
            <a:ext cx="9857232" cy="31393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...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&lt;!</a:t>
            </a:r>
            <a:r>
              <a:rPr lang="uk-UA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working with expressions --&gt;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&lt;h3&gt;Temperature&lt;/h3&gt;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&lt;p&gt;Fahrenheit: {{ @temp }} degrees&lt;/p&gt;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&lt;p&gt;Celsius: </a:t>
            </a:r>
            <a:r>
              <a:rPr lang="en-US" b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en-US" b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round((@temp-32)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* (</a:t>
            </a:r>
            <a:r>
              <a:rPr lang="en-US" b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5.0/9.0), 2)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}} degrees&lt;/p&gt;</a:t>
            </a:r>
            <a:endParaRPr lang="en-US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body&gt;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&lt;/html&gt;</a:t>
            </a:r>
            <a:endParaRPr lang="en-US" b="1" dirty="0">
              <a:solidFill>
                <a:schemeClr val="tx1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6232" y="1405089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info.html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8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variable 'color' with a value of 'purple' to your index page</a:t>
            </a:r>
          </a:p>
          <a:p>
            <a:r>
              <a:rPr lang="en-US" dirty="0" smtClean="0"/>
              <a:t>Display 'I like </a:t>
            </a:r>
            <a:r>
              <a:rPr lang="en-US" i="1" dirty="0" smtClean="0"/>
              <a:t>purple</a:t>
            </a:r>
            <a:r>
              <a:rPr lang="en-US" dirty="0" smtClean="0"/>
              <a:t>' in your template</a:t>
            </a:r>
          </a:p>
          <a:p>
            <a:endParaRPr lang="en-US" dirty="0"/>
          </a:p>
          <a:p>
            <a:r>
              <a:rPr lang="en-US" dirty="0" smtClean="0"/>
              <a:t>Add a variable 'radius' with a value of 10 to your index page</a:t>
            </a:r>
          </a:p>
          <a:p>
            <a:r>
              <a:rPr lang="en-US" dirty="0" smtClean="0"/>
              <a:t>Display the circumference of a circle with the given radius in your template</a:t>
            </a:r>
          </a:p>
          <a:p>
            <a:pPr lvl="1"/>
            <a:r>
              <a:rPr lang="en-US" dirty="0" smtClean="0"/>
              <a:t>C = 2 </a:t>
            </a:r>
            <a:r>
              <a:rPr lang="el-GR" i="0" dirty="0" smtClean="0"/>
              <a:t>π</a:t>
            </a:r>
            <a:r>
              <a:rPr lang="en-US" i="0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array variable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Fat-Free can handle repetitive HTML blocks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0" y="4466627"/>
            <a:ext cx="9299005" cy="153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31" y="2712646"/>
            <a:ext cx="9299005" cy="7386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56827" y="6229350"/>
            <a:ext cx="5619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fatfreeframework.com</a:t>
            </a:r>
            <a:r>
              <a:rPr lang="en-US" dirty="0"/>
              <a:t>/3.6/views-and-templates</a:t>
            </a:r>
          </a:p>
        </p:txBody>
      </p:sp>
    </p:spTree>
    <p:extLst>
      <p:ext uri="{BB962C8B-B14F-4D97-AF65-F5344CB8AC3E}">
        <p14:creationId xmlns:p14="http://schemas.microsoft.com/office/powerpoint/2010/main" val="2983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729946"/>
            <a:ext cx="9601200" cy="3581400"/>
          </a:xfrm>
        </p:spPr>
        <p:txBody>
          <a:bodyPr/>
          <a:lstStyle/>
          <a:p>
            <a:r>
              <a:rPr lang="en-US" dirty="0" smtClean="0"/>
              <a:t>In the index page, define an array of bookmarks</a:t>
            </a:r>
          </a:p>
          <a:p>
            <a:r>
              <a:rPr lang="en-US" dirty="0" smtClean="0"/>
              <a:t>Create and load a template called </a:t>
            </a:r>
            <a:r>
              <a:rPr lang="en-US" dirty="0" err="1" smtClean="0"/>
              <a:t>info.html</a:t>
            </a:r>
            <a:endParaRPr lang="en-US" dirty="0" smtClean="0"/>
          </a:p>
          <a:p>
            <a:r>
              <a:rPr lang="en-US" dirty="0" smtClean="0"/>
              <a:t>In the template, display an unordered list of bookmarks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3117880"/>
            <a:ext cx="9486900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$f3-&gt;route('GET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/',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function($f3) {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//bookmark array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$f3-&gt;set('bookmarks', array('http://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www.cnet.com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',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                   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'http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www.reddit.com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/r/news',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                   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'http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edition.cnn.com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/sport'));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load a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template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echo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Template::instance()-&gt;render(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info.html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>
              <a:tabLst>
                <a:tab pos="398463" algn="l"/>
                <a:tab pos="906463" algn="l"/>
                <a:tab pos="1360488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2207" y="2764477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index.php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9988</TotalTime>
  <Words>553</Words>
  <Application>Microsoft Macintosh PowerPoint</Application>
  <PresentationFormat>Widescreen</PresentationFormat>
  <Paragraphs>280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Courier New</vt:lpstr>
      <vt:lpstr>Franklin Gothic Book</vt:lpstr>
      <vt:lpstr>Wingdings</vt:lpstr>
      <vt:lpstr>Crop</vt:lpstr>
      <vt:lpstr>views &amp; templating</vt:lpstr>
      <vt:lpstr>About Templating in F3</vt:lpstr>
      <vt:lpstr>Passing Variables to a Template</vt:lpstr>
      <vt:lpstr>Passing Variables to a Template</vt:lpstr>
      <vt:lpstr>Using Expressions in a Template</vt:lpstr>
      <vt:lpstr>Using Expressions in a Template</vt:lpstr>
      <vt:lpstr>Try It</vt:lpstr>
      <vt:lpstr>Repeating Segments</vt:lpstr>
      <vt:lpstr>Try It</vt:lpstr>
      <vt:lpstr>PowerPoint Presentation</vt:lpstr>
      <vt:lpstr>Passing an Associative Array to a Template</vt:lpstr>
      <vt:lpstr>PowerPoint Presentation</vt:lpstr>
      <vt:lpstr>PowerPoint Presentation</vt:lpstr>
      <vt:lpstr>Try It</vt:lpstr>
      <vt:lpstr>Using Conditions in Templates</vt:lpstr>
      <vt:lpstr>Using Conditions in Templates</vt:lpstr>
      <vt:lpstr>Using Conditional Content in a Template</vt:lpstr>
      <vt:lpstr>Using Conditional Content in a Template</vt:lpstr>
      <vt:lpstr>Using Objects in a Template</vt:lpstr>
      <vt:lpstr>Using Objects in a Template</vt:lpstr>
      <vt:lpstr>Try It</vt:lpstr>
      <vt:lpstr>Using Includes in a Template</vt:lpstr>
      <vt:lpstr>Accessing Session Variables in a Template</vt:lpstr>
      <vt:lpstr>Data Validation Example</vt:lpstr>
      <vt:lpstr>Learn More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&amp; templating</dc:title>
  <dc:creator>Tina Ostrander</dc:creator>
  <cp:lastModifiedBy>Tina Ostrander</cp:lastModifiedBy>
  <cp:revision>37</cp:revision>
  <dcterms:created xsi:type="dcterms:W3CDTF">2017-05-04T23:05:13Z</dcterms:created>
  <dcterms:modified xsi:type="dcterms:W3CDTF">2018-01-25T23:58:29Z</dcterms:modified>
</cp:coreProperties>
</file>