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80" r:id="rId5"/>
    <p:sldId id="289" r:id="rId6"/>
    <p:sldId id="259" r:id="rId7"/>
    <p:sldId id="290" r:id="rId8"/>
    <p:sldId id="279" r:id="rId9"/>
    <p:sldId id="274" r:id="rId10"/>
    <p:sldId id="286" r:id="rId11"/>
    <p:sldId id="283" r:id="rId12"/>
    <p:sldId id="291" r:id="rId13"/>
    <p:sldId id="282" r:id="rId14"/>
    <p:sldId id="272" r:id="rId15"/>
    <p:sldId id="273" r:id="rId16"/>
    <p:sldId id="261" r:id="rId17"/>
    <p:sldId id="271" r:id="rId18"/>
    <p:sldId id="288" r:id="rId19"/>
    <p:sldId id="266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5E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8"/>
    <p:restoredTop sz="94704"/>
  </p:normalViewPr>
  <p:slideViewPr>
    <p:cSldViewPr>
      <p:cViewPr>
        <p:scale>
          <a:sx n="100" d="100"/>
          <a:sy n="100" d="100"/>
        </p:scale>
        <p:origin x="20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7AEDD-CEE5-4775-90AD-E64D529B4BC9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A6032E-26C7-4588-873F-CEEC721725C2}">
      <dgm:prSet/>
      <dgm:spPr/>
      <dgm:t>
        <a:bodyPr/>
        <a:lstStyle/>
        <a:p>
          <a:pPr algn="l" rtl="0"/>
          <a:r>
            <a:rPr lang="en-US" b="1" dirty="0" smtClean="0"/>
            <a:t>PDO(</a:t>
          </a:r>
          <a:r>
            <a:rPr lang="en-US" b="1" dirty="0" err="1" smtClean="0"/>
            <a:t>dsn</a:t>
          </a:r>
          <a:r>
            <a:rPr lang="en-US" b="1" dirty="0" smtClean="0"/>
            <a:t>, username, password)</a:t>
          </a:r>
          <a:endParaRPr lang="en-US" dirty="0"/>
        </a:p>
      </dgm:t>
    </dgm:pt>
    <dgm:pt modelId="{9088565E-0C7F-4451-86F3-EFF93BD6BD98}" type="parTrans" cxnId="{909FBA79-63C1-47B4-A908-A66AC531892B}">
      <dgm:prSet/>
      <dgm:spPr/>
      <dgm:t>
        <a:bodyPr/>
        <a:lstStyle/>
        <a:p>
          <a:endParaRPr lang="en-US"/>
        </a:p>
      </dgm:t>
    </dgm:pt>
    <dgm:pt modelId="{CDD83F1A-3199-4D73-AC2B-86DCCFAB9857}" type="sibTrans" cxnId="{909FBA79-63C1-47B4-A908-A66AC531892B}">
      <dgm:prSet/>
      <dgm:spPr/>
      <dgm:t>
        <a:bodyPr/>
        <a:lstStyle/>
        <a:p>
          <a:endParaRPr lang="en-US"/>
        </a:p>
      </dgm:t>
    </dgm:pt>
    <dgm:pt modelId="{D8054C5C-A07E-4B8B-9791-F87251F9B2FD}">
      <dgm:prSet/>
      <dgm:spPr/>
      <dgm:t>
        <a:bodyPr/>
        <a:lstStyle/>
        <a:p>
          <a:pPr algn="l" rtl="0"/>
          <a:r>
            <a:rPr lang="en-US" b="1" dirty="0" smtClean="0"/>
            <a:t>$</a:t>
          </a:r>
          <a:r>
            <a:rPr lang="en-US" b="1" dirty="0" err="1" smtClean="0"/>
            <a:t>dbh</a:t>
          </a:r>
          <a:r>
            <a:rPr lang="en-US" b="1" dirty="0" smtClean="0"/>
            <a:t>-&gt;exec(string)</a:t>
          </a:r>
          <a:endParaRPr lang="en-US" dirty="0"/>
        </a:p>
      </dgm:t>
    </dgm:pt>
    <dgm:pt modelId="{85674565-10E8-49A5-B6E4-D3A9EDE9FC51}" type="parTrans" cxnId="{FAA884B3-EA15-48D6-8E3E-DB61CBA36ECD}">
      <dgm:prSet/>
      <dgm:spPr/>
      <dgm:t>
        <a:bodyPr/>
        <a:lstStyle/>
        <a:p>
          <a:endParaRPr lang="en-US"/>
        </a:p>
      </dgm:t>
    </dgm:pt>
    <dgm:pt modelId="{A01130D5-4DE7-499B-A54E-7C3C7601205B}" type="sibTrans" cxnId="{FAA884B3-EA15-48D6-8E3E-DB61CBA36ECD}">
      <dgm:prSet/>
      <dgm:spPr/>
      <dgm:t>
        <a:bodyPr/>
        <a:lstStyle/>
        <a:p>
          <a:endParaRPr lang="en-US"/>
        </a:p>
      </dgm:t>
    </dgm:pt>
    <dgm:pt modelId="{809B85D5-FD76-4FB9-85A3-A6A62AA61B66}">
      <dgm:prSet/>
      <dgm:spPr/>
      <dgm:t>
        <a:bodyPr/>
        <a:lstStyle/>
        <a:p>
          <a:pPr rtl="0"/>
          <a:r>
            <a:rPr lang="en-US" dirty="0" smtClean="0"/>
            <a:t>creates a data object</a:t>
          </a:r>
          <a:endParaRPr lang="en-US" dirty="0"/>
        </a:p>
      </dgm:t>
    </dgm:pt>
    <dgm:pt modelId="{E3A9F6DE-2F9C-4940-8469-E84BEDC680B4}" type="parTrans" cxnId="{2794C260-E048-43CF-ABFF-66A78D82ABAF}">
      <dgm:prSet/>
      <dgm:spPr/>
      <dgm:t>
        <a:bodyPr/>
        <a:lstStyle/>
        <a:p>
          <a:endParaRPr lang="en-US"/>
        </a:p>
      </dgm:t>
    </dgm:pt>
    <dgm:pt modelId="{949211E8-3FA2-42D5-BBF6-31C156CED76C}" type="sibTrans" cxnId="{2794C260-E048-43CF-ABFF-66A78D82ABAF}">
      <dgm:prSet/>
      <dgm:spPr/>
      <dgm:t>
        <a:bodyPr/>
        <a:lstStyle/>
        <a:p>
          <a:endParaRPr lang="en-US"/>
        </a:p>
      </dgm:t>
    </dgm:pt>
    <dgm:pt modelId="{9AD921AC-EA9C-411F-A20D-9C6100D1F069}">
      <dgm:prSet/>
      <dgm:spPr/>
      <dgm:t>
        <a:bodyPr/>
        <a:lstStyle/>
        <a:p>
          <a:pPr rtl="0"/>
          <a:r>
            <a:rPr lang="en-US" dirty="0" smtClean="0"/>
            <a:t>executes a PDO statement and returns the number of rows affected</a:t>
          </a:r>
          <a:endParaRPr lang="en-US" dirty="0"/>
        </a:p>
      </dgm:t>
    </dgm:pt>
    <dgm:pt modelId="{1EF25DA8-7BDD-4251-89F5-67768A3B1751}" type="parTrans" cxnId="{7B1989EB-0CE2-40E9-A3DC-8AFF9AF728A1}">
      <dgm:prSet/>
      <dgm:spPr/>
      <dgm:t>
        <a:bodyPr/>
        <a:lstStyle/>
        <a:p>
          <a:endParaRPr lang="en-US"/>
        </a:p>
      </dgm:t>
    </dgm:pt>
    <dgm:pt modelId="{45931684-004B-45D5-B7D8-A721962C6E68}" type="sibTrans" cxnId="{7B1989EB-0CE2-40E9-A3DC-8AFF9AF728A1}">
      <dgm:prSet/>
      <dgm:spPr/>
      <dgm:t>
        <a:bodyPr/>
        <a:lstStyle/>
        <a:p>
          <a:endParaRPr lang="en-US"/>
        </a:p>
      </dgm:t>
    </dgm:pt>
    <dgm:pt modelId="{2DAFB3A7-C8B0-455B-AB0C-DE315F496251}">
      <dgm:prSet/>
      <dgm:spPr/>
      <dgm:t>
        <a:bodyPr/>
        <a:lstStyle/>
        <a:p>
          <a:pPr algn="l" rtl="0"/>
          <a:r>
            <a:rPr lang="en-US" b="1" dirty="0" smtClean="0"/>
            <a:t>$statement-&gt;</a:t>
          </a:r>
          <a:r>
            <a:rPr lang="en-US" b="1" dirty="0" err="1" smtClean="0"/>
            <a:t>fetchAll</a:t>
          </a:r>
          <a:r>
            <a:rPr lang="en-US" b="1" dirty="0" smtClean="0"/>
            <a:t>()</a:t>
          </a:r>
          <a:endParaRPr lang="en-US" dirty="0"/>
        </a:p>
      </dgm:t>
    </dgm:pt>
    <dgm:pt modelId="{65A68A5C-A694-4FB6-92A9-1B5217F1F8D3}" type="parTrans" cxnId="{8D3DED96-A7B7-480F-A505-A997F7BDB3C5}">
      <dgm:prSet/>
      <dgm:spPr/>
      <dgm:t>
        <a:bodyPr/>
        <a:lstStyle/>
        <a:p>
          <a:endParaRPr lang="en-US"/>
        </a:p>
      </dgm:t>
    </dgm:pt>
    <dgm:pt modelId="{369DA2EA-24EB-4F14-BBF2-4F685455571E}" type="sibTrans" cxnId="{8D3DED96-A7B7-480F-A505-A997F7BDB3C5}">
      <dgm:prSet/>
      <dgm:spPr/>
      <dgm:t>
        <a:bodyPr/>
        <a:lstStyle/>
        <a:p>
          <a:endParaRPr lang="en-US"/>
        </a:p>
      </dgm:t>
    </dgm:pt>
    <dgm:pt modelId="{41316CA2-D6DB-4300-BDE9-83783DB2DD09}">
      <dgm:prSet/>
      <dgm:spPr/>
      <dgm:t>
        <a:bodyPr/>
        <a:lstStyle/>
        <a:p>
          <a:pPr rtl="0"/>
          <a:r>
            <a:rPr lang="en-US" smtClean="0"/>
            <a:t>returns </a:t>
          </a:r>
          <a:r>
            <a:rPr lang="en-US" dirty="0" smtClean="0"/>
            <a:t>an array of result set rows</a:t>
          </a:r>
          <a:endParaRPr lang="en-US" dirty="0"/>
        </a:p>
      </dgm:t>
    </dgm:pt>
    <dgm:pt modelId="{89D739B5-8425-4607-B852-0192955653AA}" type="parTrans" cxnId="{75DBFE77-DAEE-473D-9DED-8F598941F90D}">
      <dgm:prSet/>
      <dgm:spPr/>
      <dgm:t>
        <a:bodyPr/>
        <a:lstStyle/>
        <a:p>
          <a:endParaRPr lang="en-US"/>
        </a:p>
      </dgm:t>
    </dgm:pt>
    <dgm:pt modelId="{4D31BA06-9B04-4B01-BA84-71E8FA3CEB08}" type="sibTrans" cxnId="{75DBFE77-DAEE-473D-9DED-8F598941F90D}">
      <dgm:prSet/>
      <dgm:spPr/>
      <dgm:t>
        <a:bodyPr/>
        <a:lstStyle/>
        <a:p>
          <a:endParaRPr lang="en-US"/>
        </a:p>
      </dgm:t>
    </dgm:pt>
    <dgm:pt modelId="{A9AC8D42-980E-490E-949C-D085C462E93B}">
      <dgm:prSet/>
      <dgm:spPr/>
      <dgm:t>
        <a:bodyPr/>
        <a:lstStyle/>
        <a:p>
          <a:pPr algn="l" rtl="0"/>
          <a:r>
            <a:rPr lang="en-US" b="1" dirty="0" smtClean="0"/>
            <a:t>$statement-&gt;fetch()</a:t>
          </a:r>
        </a:p>
        <a:p>
          <a:pPr algn="l" rtl="0"/>
          <a:r>
            <a:rPr lang="en-US" b="1" dirty="0" smtClean="0"/>
            <a:t>$result-&gt;fetch()</a:t>
          </a:r>
          <a:endParaRPr lang="en-US" dirty="0"/>
        </a:p>
      </dgm:t>
    </dgm:pt>
    <dgm:pt modelId="{C20316D5-2E4C-48DD-9041-A1A776D4B9F7}" type="parTrans" cxnId="{743DA157-AB16-481B-820A-69459583B2D8}">
      <dgm:prSet/>
      <dgm:spPr/>
      <dgm:t>
        <a:bodyPr/>
        <a:lstStyle/>
        <a:p>
          <a:endParaRPr lang="en-US"/>
        </a:p>
      </dgm:t>
    </dgm:pt>
    <dgm:pt modelId="{B1C61295-5B44-45B1-94C5-FD69EFD2894B}" type="sibTrans" cxnId="{743DA157-AB16-481B-820A-69459583B2D8}">
      <dgm:prSet/>
      <dgm:spPr/>
      <dgm:t>
        <a:bodyPr/>
        <a:lstStyle/>
        <a:p>
          <a:endParaRPr lang="en-US"/>
        </a:p>
      </dgm:t>
    </dgm:pt>
    <dgm:pt modelId="{4825C383-E0C5-48CF-8CB7-C7D3949F2847}">
      <dgm:prSet/>
      <dgm:spPr/>
      <dgm:t>
        <a:bodyPr/>
        <a:lstStyle/>
        <a:p>
          <a:pPr rtl="0"/>
          <a:r>
            <a:rPr lang="en-US" dirty="0" smtClean="0"/>
            <a:t>fetches the next row from a result set</a:t>
          </a:r>
          <a:endParaRPr lang="en-US" dirty="0"/>
        </a:p>
      </dgm:t>
    </dgm:pt>
    <dgm:pt modelId="{D1D7B55F-1DDF-477E-9AE3-42EB47A07A7F}" type="parTrans" cxnId="{F9248AF5-98FB-47BA-9BD6-5F63C6867182}">
      <dgm:prSet/>
      <dgm:spPr/>
      <dgm:t>
        <a:bodyPr/>
        <a:lstStyle/>
        <a:p>
          <a:endParaRPr lang="en-US"/>
        </a:p>
      </dgm:t>
    </dgm:pt>
    <dgm:pt modelId="{4703B07D-C995-4B92-B810-B3E0BAA93C32}" type="sibTrans" cxnId="{F9248AF5-98FB-47BA-9BD6-5F63C6867182}">
      <dgm:prSet/>
      <dgm:spPr/>
      <dgm:t>
        <a:bodyPr/>
        <a:lstStyle/>
        <a:p>
          <a:endParaRPr lang="en-US"/>
        </a:p>
      </dgm:t>
    </dgm:pt>
    <dgm:pt modelId="{7A90B9EA-DC60-4450-BAE4-6B2DC65C1EDF}">
      <dgm:prSet/>
      <dgm:spPr/>
      <dgm:t>
        <a:bodyPr/>
        <a:lstStyle/>
        <a:p>
          <a:pPr algn="l" rtl="0"/>
          <a:r>
            <a:rPr lang="en-US" b="1" dirty="0" smtClean="0"/>
            <a:t>$</a:t>
          </a:r>
          <a:r>
            <a:rPr lang="en-US" b="1" dirty="0" err="1" smtClean="0"/>
            <a:t>dbh</a:t>
          </a:r>
          <a:r>
            <a:rPr lang="en-US" b="1" dirty="0" smtClean="0"/>
            <a:t>-&gt;</a:t>
          </a:r>
          <a:r>
            <a:rPr lang="en-US" b="1" dirty="0" err="1" smtClean="0"/>
            <a:t>lastInsertId</a:t>
          </a:r>
          <a:r>
            <a:rPr lang="en-US" b="1" dirty="0" smtClean="0"/>
            <a:t>()</a:t>
          </a:r>
          <a:endParaRPr lang="en-US" dirty="0"/>
        </a:p>
      </dgm:t>
    </dgm:pt>
    <dgm:pt modelId="{8A2FBAA7-6A08-4213-8256-7BBF3310A364}" type="parTrans" cxnId="{41B75047-DF43-479A-9FAC-1A95F3FEDD93}">
      <dgm:prSet/>
      <dgm:spPr/>
      <dgm:t>
        <a:bodyPr/>
        <a:lstStyle/>
        <a:p>
          <a:endParaRPr lang="en-US"/>
        </a:p>
      </dgm:t>
    </dgm:pt>
    <dgm:pt modelId="{546FA6E6-594D-4F32-B4DE-23311FB5AAF0}" type="sibTrans" cxnId="{41B75047-DF43-479A-9FAC-1A95F3FEDD93}">
      <dgm:prSet/>
      <dgm:spPr/>
      <dgm:t>
        <a:bodyPr/>
        <a:lstStyle/>
        <a:p>
          <a:endParaRPr lang="en-US"/>
        </a:p>
      </dgm:t>
    </dgm:pt>
    <dgm:pt modelId="{157738EC-AD97-46EE-82C2-F5FC8D5BF61A}">
      <dgm:prSet/>
      <dgm:spPr/>
      <dgm:t>
        <a:bodyPr/>
        <a:lstStyle/>
        <a:p>
          <a:pPr rtl="0"/>
          <a:r>
            <a:rPr lang="en-US" smtClean="0"/>
            <a:t>returns </a:t>
          </a:r>
          <a:r>
            <a:rPr lang="en-US" dirty="0" smtClean="0"/>
            <a:t>the ID of the last inserted row</a:t>
          </a:r>
          <a:endParaRPr lang="en-US" dirty="0"/>
        </a:p>
      </dgm:t>
    </dgm:pt>
    <dgm:pt modelId="{96019770-1C45-468D-868F-E68C0CE2F739}" type="parTrans" cxnId="{AEA420FC-F2E5-42F5-BDDC-5947A5D282AE}">
      <dgm:prSet/>
      <dgm:spPr/>
      <dgm:t>
        <a:bodyPr/>
        <a:lstStyle/>
        <a:p>
          <a:endParaRPr lang="en-US"/>
        </a:p>
      </dgm:t>
    </dgm:pt>
    <dgm:pt modelId="{755A07D2-FE8F-4A00-A5B9-8B97ECF435DC}" type="sibTrans" cxnId="{AEA420FC-F2E5-42F5-BDDC-5947A5D282AE}">
      <dgm:prSet/>
      <dgm:spPr/>
      <dgm:t>
        <a:bodyPr/>
        <a:lstStyle/>
        <a:p>
          <a:endParaRPr lang="en-US"/>
        </a:p>
      </dgm:t>
    </dgm:pt>
    <dgm:pt modelId="{23F4BB87-D66D-445C-8329-BB39EA910CC8}">
      <dgm:prSet/>
      <dgm:spPr/>
      <dgm:t>
        <a:bodyPr/>
        <a:lstStyle/>
        <a:p>
          <a:pPr algn="l" rtl="0"/>
          <a:r>
            <a:rPr lang="en-US" b="1" dirty="0" smtClean="0"/>
            <a:t>$statement-&gt;execute()</a:t>
          </a:r>
          <a:endParaRPr lang="en-US" dirty="0"/>
        </a:p>
      </dgm:t>
    </dgm:pt>
    <dgm:pt modelId="{30AFFB85-1D99-4E2C-BF9C-DCF699F9F6DF}" type="parTrans" cxnId="{609D6521-95D0-4549-BCE4-A63C5CDA004D}">
      <dgm:prSet/>
      <dgm:spPr/>
      <dgm:t>
        <a:bodyPr/>
        <a:lstStyle/>
        <a:p>
          <a:endParaRPr lang="en-US"/>
        </a:p>
      </dgm:t>
    </dgm:pt>
    <dgm:pt modelId="{E9546A51-71D1-4520-A88C-1F2BC2DE34FD}" type="sibTrans" cxnId="{609D6521-95D0-4549-BCE4-A63C5CDA004D}">
      <dgm:prSet/>
      <dgm:spPr/>
      <dgm:t>
        <a:bodyPr/>
        <a:lstStyle/>
        <a:p>
          <a:endParaRPr lang="en-US"/>
        </a:p>
      </dgm:t>
    </dgm:pt>
    <dgm:pt modelId="{3B363639-0205-496A-9B8B-BA4867B9177B}">
      <dgm:prSet/>
      <dgm:spPr/>
      <dgm:t>
        <a:bodyPr/>
        <a:lstStyle/>
        <a:p>
          <a:pPr algn="l" rtl="0"/>
          <a:r>
            <a:rPr lang="en-US" dirty="0" smtClean="0"/>
            <a:t>prepares an SQL statement and returns a statement object</a:t>
          </a:r>
          <a:endParaRPr lang="en-US" dirty="0"/>
        </a:p>
      </dgm:t>
    </dgm:pt>
    <dgm:pt modelId="{6FD78F6B-EDB8-47A9-BB84-7AAC953EFC62}" type="parTrans" cxnId="{554C5FCA-40D6-458D-8E4D-66EC857EBB79}">
      <dgm:prSet/>
      <dgm:spPr/>
      <dgm:t>
        <a:bodyPr/>
        <a:lstStyle/>
        <a:p>
          <a:endParaRPr lang="en-US"/>
        </a:p>
      </dgm:t>
    </dgm:pt>
    <dgm:pt modelId="{8C508A56-8A48-4CED-8E3C-583EE0672CCF}" type="sibTrans" cxnId="{554C5FCA-40D6-458D-8E4D-66EC857EBB79}">
      <dgm:prSet/>
      <dgm:spPr/>
      <dgm:t>
        <a:bodyPr/>
        <a:lstStyle/>
        <a:p>
          <a:endParaRPr lang="en-US"/>
        </a:p>
      </dgm:t>
    </dgm:pt>
    <dgm:pt modelId="{4E8B4E9B-1527-435D-B4BB-7AE5EFBED66B}">
      <dgm:prSet/>
      <dgm:spPr/>
      <dgm:t>
        <a:bodyPr/>
        <a:lstStyle/>
        <a:p>
          <a:pPr rtl="0"/>
          <a:r>
            <a:rPr lang="en-US" dirty="0" smtClean="0"/>
            <a:t>executes an SQL statement and returns the number of rows affected</a:t>
          </a:r>
          <a:endParaRPr lang="en-US" dirty="0"/>
        </a:p>
      </dgm:t>
    </dgm:pt>
    <dgm:pt modelId="{8C41F260-E494-4BC9-9001-FF4AAE80C78A}" type="parTrans" cxnId="{C7E1349E-C6EC-43D1-9539-98CEC2DBA246}">
      <dgm:prSet/>
      <dgm:spPr/>
      <dgm:t>
        <a:bodyPr/>
        <a:lstStyle/>
        <a:p>
          <a:endParaRPr lang="en-US"/>
        </a:p>
      </dgm:t>
    </dgm:pt>
    <dgm:pt modelId="{E4126F9E-EE15-407F-ABBB-2698BF4342D1}" type="sibTrans" cxnId="{C7E1349E-C6EC-43D1-9539-98CEC2DBA246}">
      <dgm:prSet/>
      <dgm:spPr/>
      <dgm:t>
        <a:bodyPr/>
        <a:lstStyle/>
        <a:p>
          <a:endParaRPr lang="en-US"/>
        </a:p>
      </dgm:t>
    </dgm:pt>
    <dgm:pt modelId="{CBC0F9A1-D307-4020-8594-810D72F97888}">
      <dgm:prSet/>
      <dgm:spPr/>
      <dgm:t>
        <a:bodyPr/>
        <a:lstStyle/>
        <a:p>
          <a:pPr algn="l" rtl="0"/>
          <a:r>
            <a:rPr lang="en-US" b="1" dirty="0" smtClean="0"/>
            <a:t>$</a:t>
          </a:r>
          <a:r>
            <a:rPr lang="en-US" b="1" dirty="0" err="1" smtClean="0"/>
            <a:t>dbh</a:t>
          </a:r>
          <a:r>
            <a:rPr lang="en-US" b="1" dirty="0" smtClean="0"/>
            <a:t>-&gt;query(string)</a:t>
          </a:r>
          <a:endParaRPr lang="en-US" dirty="0"/>
        </a:p>
      </dgm:t>
    </dgm:pt>
    <dgm:pt modelId="{D84F6D37-2788-41F4-B096-018B73567F9B}" type="parTrans" cxnId="{5F8D3DC2-A5F7-4D68-84A7-EC3FC8BDAE1B}">
      <dgm:prSet/>
      <dgm:spPr/>
      <dgm:t>
        <a:bodyPr/>
        <a:lstStyle/>
        <a:p>
          <a:endParaRPr lang="en-US"/>
        </a:p>
      </dgm:t>
    </dgm:pt>
    <dgm:pt modelId="{45F93025-430E-46E2-85DC-7EB065B227DB}" type="sibTrans" cxnId="{5F8D3DC2-A5F7-4D68-84A7-EC3FC8BDAE1B}">
      <dgm:prSet/>
      <dgm:spPr/>
      <dgm:t>
        <a:bodyPr/>
        <a:lstStyle/>
        <a:p>
          <a:endParaRPr lang="en-US"/>
        </a:p>
      </dgm:t>
    </dgm:pt>
    <dgm:pt modelId="{8E2FC4B2-1A2C-48D1-ABA6-E467D2EE8D51}">
      <dgm:prSet/>
      <dgm:spPr/>
      <dgm:t>
        <a:bodyPr/>
        <a:lstStyle/>
        <a:p>
          <a:pPr rtl="0"/>
          <a:r>
            <a:rPr lang="en-US" dirty="0" smtClean="0"/>
            <a:t>executes an SQL statement and returns the result set</a:t>
          </a:r>
          <a:endParaRPr lang="en-US" dirty="0"/>
        </a:p>
      </dgm:t>
    </dgm:pt>
    <dgm:pt modelId="{53E78508-1354-4F36-86CE-B9A93D0AD7EC}" type="parTrans" cxnId="{809167EE-5E42-4D0F-B710-2A378A90902F}">
      <dgm:prSet/>
      <dgm:spPr/>
      <dgm:t>
        <a:bodyPr/>
        <a:lstStyle/>
        <a:p>
          <a:endParaRPr lang="en-US"/>
        </a:p>
      </dgm:t>
    </dgm:pt>
    <dgm:pt modelId="{29138564-2CB6-44B9-BA05-6E2C8060D442}" type="sibTrans" cxnId="{809167EE-5E42-4D0F-B710-2A378A90902F}">
      <dgm:prSet/>
      <dgm:spPr/>
      <dgm:t>
        <a:bodyPr/>
        <a:lstStyle/>
        <a:p>
          <a:endParaRPr lang="en-US"/>
        </a:p>
      </dgm:t>
    </dgm:pt>
    <dgm:pt modelId="{E4A944BB-2740-4E65-8DB7-354942AB7D47}">
      <dgm:prSet/>
      <dgm:spPr/>
      <dgm:t>
        <a:bodyPr/>
        <a:lstStyle/>
        <a:p>
          <a:pPr algn="l"/>
          <a:r>
            <a:rPr lang="en-US" b="1" smtClean="0"/>
            <a:t>$</a:t>
          </a:r>
          <a:r>
            <a:rPr lang="en-US" b="1" dirty="0" err="1" smtClean="0"/>
            <a:t>dbh</a:t>
          </a:r>
          <a:r>
            <a:rPr lang="en-US" b="1" dirty="0" smtClean="0"/>
            <a:t>-&gt;prepare(string)</a:t>
          </a:r>
          <a:endParaRPr lang="en-US"/>
        </a:p>
      </dgm:t>
    </dgm:pt>
    <dgm:pt modelId="{576F76D9-EC29-4E2A-BBC0-ECDE3077FCC1}" type="parTrans" cxnId="{DD4B169B-D14C-4427-A1B0-E43ED7B27E60}">
      <dgm:prSet/>
      <dgm:spPr/>
      <dgm:t>
        <a:bodyPr/>
        <a:lstStyle/>
        <a:p>
          <a:endParaRPr lang="en-US"/>
        </a:p>
      </dgm:t>
    </dgm:pt>
    <dgm:pt modelId="{A71CFD7D-19C6-4F87-8AA1-A5CB3CF1DA4F}" type="sibTrans" cxnId="{DD4B169B-D14C-4427-A1B0-E43ED7B27E60}">
      <dgm:prSet/>
      <dgm:spPr/>
      <dgm:t>
        <a:bodyPr/>
        <a:lstStyle/>
        <a:p>
          <a:endParaRPr lang="en-US"/>
        </a:p>
      </dgm:t>
    </dgm:pt>
    <dgm:pt modelId="{666D5173-B898-4310-833E-999350862AFB}" type="pres">
      <dgm:prSet presAssocID="{E0B7AEDD-CEE5-4775-90AD-E64D529B4B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0A899-F008-4307-8D8A-0E9885FC6E2B}" type="pres">
      <dgm:prSet presAssocID="{71A6032E-26C7-4588-873F-CEEC721725C2}" presName="linNode" presStyleCnt="0"/>
      <dgm:spPr/>
    </dgm:pt>
    <dgm:pt modelId="{1A7BFBF7-3D92-40F6-9FE8-3EC0967C77AE}" type="pres">
      <dgm:prSet presAssocID="{71A6032E-26C7-4588-873F-CEEC721725C2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796AB-9B0E-47C6-B2BC-F95845026216}" type="pres">
      <dgm:prSet presAssocID="{71A6032E-26C7-4588-873F-CEEC721725C2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15269-7E01-4ED1-BE8A-2EFDD3F93525}" type="pres">
      <dgm:prSet presAssocID="{CDD83F1A-3199-4D73-AC2B-86DCCFAB9857}" presName="sp" presStyleCnt="0"/>
      <dgm:spPr/>
    </dgm:pt>
    <dgm:pt modelId="{E319A60D-09D3-4EF2-87AB-214A4BE737C2}" type="pres">
      <dgm:prSet presAssocID="{D8054C5C-A07E-4B8B-9791-F87251F9B2FD}" presName="linNode" presStyleCnt="0"/>
      <dgm:spPr/>
    </dgm:pt>
    <dgm:pt modelId="{0CCD4F70-98D8-49EE-B47A-829C3A2730F5}" type="pres">
      <dgm:prSet presAssocID="{D8054C5C-A07E-4B8B-9791-F87251F9B2FD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D0E5F-B749-4240-B705-A80775560BF3}" type="pres">
      <dgm:prSet presAssocID="{D8054C5C-A07E-4B8B-9791-F87251F9B2FD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668B2-998B-4EB3-8CBA-C3BA87C32524}" type="pres">
      <dgm:prSet presAssocID="{A01130D5-4DE7-499B-A54E-7C3C7601205B}" presName="sp" presStyleCnt="0"/>
      <dgm:spPr/>
    </dgm:pt>
    <dgm:pt modelId="{2032528F-91BA-4E3D-B4C9-3234C89F7E7F}" type="pres">
      <dgm:prSet presAssocID="{CBC0F9A1-D307-4020-8594-810D72F97888}" presName="linNode" presStyleCnt="0"/>
      <dgm:spPr/>
    </dgm:pt>
    <dgm:pt modelId="{4E1368F1-8664-4E51-99AF-FA8D2376A8DD}" type="pres">
      <dgm:prSet presAssocID="{CBC0F9A1-D307-4020-8594-810D72F97888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972E9-FC9B-4C39-B8C1-F3C0DAA10BA4}" type="pres">
      <dgm:prSet presAssocID="{CBC0F9A1-D307-4020-8594-810D72F97888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1C962-372B-4D60-8827-98C8E4DCC725}" type="pres">
      <dgm:prSet presAssocID="{45F93025-430E-46E2-85DC-7EB065B227DB}" presName="sp" presStyleCnt="0"/>
      <dgm:spPr/>
    </dgm:pt>
    <dgm:pt modelId="{1D49A72F-D9BB-4BA8-8221-AFD73BE65DB7}" type="pres">
      <dgm:prSet presAssocID="{E4A944BB-2740-4E65-8DB7-354942AB7D47}" presName="linNode" presStyleCnt="0"/>
      <dgm:spPr/>
    </dgm:pt>
    <dgm:pt modelId="{D3E6D023-5E9F-4E2B-B525-0D6950427A76}" type="pres">
      <dgm:prSet presAssocID="{E4A944BB-2740-4E65-8DB7-354942AB7D47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75577-097D-4AB6-BFF0-F9E843F213E5}" type="pres">
      <dgm:prSet presAssocID="{E4A944BB-2740-4E65-8DB7-354942AB7D47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27C7F-77EA-4C6E-9FB3-56D6AE218035}" type="pres">
      <dgm:prSet presAssocID="{A71CFD7D-19C6-4F87-8AA1-A5CB3CF1DA4F}" presName="sp" presStyleCnt="0"/>
      <dgm:spPr/>
    </dgm:pt>
    <dgm:pt modelId="{C332B99E-D28D-497E-BCA2-DD5145127D50}" type="pres">
      <dgm:prSet presAssocID="{23F4BB87-D66D-445C-8329-BB39EA910CC8}" presName="linNode" presStyleCnt="0"/>
      <dgm:spPr/>
    </dgm:pt>
    <dgm:pt modelId="{603C60C1-390E-448F-9B4C-7C449B89F04B}" type="pres">
      <dgm:prSet presAssocID="{23F4BB87-D66D-445C-8329-BB39EA910CC8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3AF2F-EE37-4247-9F96-515FA8E2E076}" type="pres">
      <dgm:prSet presAssocID="{23F4BB87-D66D-445C-8329-BB39EA910CC8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C32F6-577B-439C-8022-1CCBB42C17DC}" type="pres">
      <dgm:prSet presAssocID="{E9546A51-71D1-4520-A88C-1F2BC2DE34FD}" presName="sp" presStyleCnt="0"/>
      <dgm:spPr/>
    </dgm:pt>
    <dgm:pt modelId="{70F379D6-2EE1-41ED-B3C4-E5CCF696B31C}" type="pres">
      <dgm:prSet presAssocID="{2DAFB3A7-C8B0-455B-AB0C-DE315F496251}" presName="linNode" presStyleCnt="0"/>
      <dgm:spPr/>
    </dgm:pt>
    <dgm:pt modelId="{FD06CA38-4F8C-4AD3-B588-8C3706FC43ED}" type="pres">
      <dgm:prSet presAssocID="{2DAFB3A7-C8B0-455B-AB0C-DE315F496251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E5F5E-C5D0-4B1E-B6A3-CFF42FC46881}" type="pres">
      <dgm:prSet presAssocID="{2DAFB3A7-C8B0-455B-AB0C-DE315F496251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3A554-0390-4DE7-8E67-D980B38C9EFA}" type="pres">
      <dgm:prSet presAssocID="{369DA2EA-24EB-4F14-BBF2-4F685455571E}" presName="sp" presStyleCnt="0"/>
      <dgm:spPr/>
    </dgm:pt>
    <dgm:pt modelId="{B41AA9A2-1408-4A60-9495-643CB1F11F8E}" type="pres">
      <dgm:prSet presAssocID="{A9AC8D42-980E-490E-949C-D085C462E93B}" presName="linNode" presStyleCnt="0"/>
      <dgm:spPr/>
    </dgm:pt>
    <dgm:pt modelId="{4F43C555-A409-4F71-BF9E-ABC090E18168}" type="pres">
      <dgm:prSet presAssocID="{A9AC8D42-980E-490E-949C-D085C462E93B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FF864-1371-4F0D-BE93-F3DD479874DD}" type="pres">
      <dgm:prSet presAssocID="{A9AC8D42-980E-490E-949C-D085C462E93B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3017F-FB20-4872-9E53-1ED1729F7F2B}" type="pres">
      <dgm:prSet presAssocID="{B1C61295-5B44-45B1-94C5-FD69EFD2894B}" presName="sp" presStyleCnt="0"/>
      <dgm:spPr/>
    </dgm:pt>
    <dgm:pt modelId="{DED712AF-EA86-494B-ABB5-E32CF15FD5F8}" type="pres">
      <dgm:prSet presAssocID="{7A90B9EA-DC60-4450-BAE4-6B2DC65C1EDF}" presName="linNode" presStyleCnt="0"/>
      <dgm:spPr/>
    </dgm:pt>
    <dgm:pt modelId="{7CE04A41-E1A0-4AB9-A2BB-8AFBB890A11B}" type="pres">
      <dgm:prSet presAssocID="{7A90B9EA-DC60-4450-BAE4-6B2DC65C1EDF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649C-9C1E-4156-9D8A-3573EFEA1CA9}" type="pres">
      <dgm:prSet presAssocID="{7A90B9EA-DC60-4450-BAE4-6B2DC65C1EDF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A420FC-F2E5-42F5-BDDC-5947A5D282AE}" srcId="{7A90B9EA-DC60-4450-BAE4-6B2DC65C1EDF}" destId="{157738EC-AD97-46EE-82C2-F5FC8D5BF61A}" srcOrd="0" destOrd="0" parTransId="{96019770-1C45-468D-868F-E68C0CE2F739}" sibTransId="{755A07D2-FE8F-4A00-A5B9-8B97ECF435DC}"/>
    <dgm:cxn modelId="{13B36CFA-DBAE-4361-BAB4-57E9CA53FB05}" type="presOf" srcId="{E4A944BB-2740-4E65-8DB7-354942AB7D47}" destId="{D3E6D023-5E9F-4E2B-B525-0D6950427A76}" srcOrd="0" destOrd="0" presId="urn:microsoft.com/office/officeart/2005/8/layout/vList5"/>
    <dgm:cxn modelId="{554C5FCA-40D6-458D-8E4D-66EC857EBB79}" srcId="{E4A944BB-2740-4E65-8DB7-354942AB7D47}" destId="{3B363639-0205-496A-9B8B-BA4867B9177B}" srcOrd="0" destOrd="0" parTransId="{6FD78F6B-EDB8-47A9-BB84-7AAC953EFC62}" sibTransId="{8C508A56-8A48-4CED-8E3C-583EE0672CCF}"/>
    <dgm:cxn modelId="{C7E49E0C-E938-4E7E-A95E-40ADE7652EDC}" type="presOf" srcId="{4E8B4E9B-1527-435D-B4BB-7AE5EFBED66B}" destId="{104D0E5F-B749-4240-B705-A80775560BF3}" srcOrd="0" destOrd="0" presId="urn:microsoft.com/office/officeart/2005/8/layout/vList5"/>
    <dgm:cxn modelId="{13D2B475-6966-4830-8825-2A7C6659949F}" type="presOf" srcId="{157738EC-AD97-46EE-82C2-F5FC8D5BF61A}" destId="{DDC6649C-9C1E-4156-9D8A-3573EFEA1CA9}" srcOrd="0" destOrd="0" presId="urn:microsoft.com/office/officeart/2005/8/layout/vList5"/>
    <dgm:cxn modelId="{743DA157-AB16-481B-820A-69459583B2D8}" srcId="{E0B7AEDD-CEE5-4775-90AD-E64D529B4BC9}" destId="{A9AC8D42-980E-490E-949C-D085C462E93B}" srcOrd="6" destOrd="0" parTransId="{C20316D5-2E4C-48DD-9041-A1A776D4B9F7}" sibTransId="{B1C61295-5B44-45B1-94C5-FD69EFD2894B}"/>
    <dgm:cxn modelId="{9DFE1210-5435-4425-8892-FD009E836609}" type="presOf" srcId="{D8054C5C-A07E-4B8B-9791-F87251F9B2FD}" destId="{0CCD4F70-98D8-49EE-B47A-829C3A2730F5}" srcOrd="0" destOrd="0" presId="urn:microsoft.com/office/officeart/2005/8/layout/vList5"/>
    <dgm:cxn modelId="{054F5175-F465-40A1-BB40-2514AB482108}" type="presOf" srcId="{4825C383-E0C5-48CF-8CB7-C7D3949F2847}" destId="{E74FF864-1371-4F0D-BE93-F3DD479874DD}" srcOrd="0" destOrd="0" presId="urn:microsoft.com/office/officeart/2005/8/layout/vList5"/>
    <dgm:cxn modelId="{023C2DC3-FB64-406F-9D99-DB2DB57BA2FE}" type="presOf" srcId="{E0B7AEDD-CEE5-4775-90AD-E64D529B4BC9}" destId="{666D5173-B898-4310-833E-999350862AFB}" srcOrd="0" destOrd="0" presId="urn:microsoft.com/office/officeart/2005/8/layout/vList5"/>
    <dgm:cxn modelId="{F7CCFFA7-91CF-493B-8E6F-02FAB3229E31}" type="presOf" srcId="{23F4BB87-D66D-445C-8329-BB39EA910CC8}" destId="{603C60C1-390E-448F-9B4C-7C449B89F04B}" srcOrd="0" destOrd="0" presId="urn:microsoft.com/office/officeart/2005/8/layout/vList5"/>
    <dgm:cxn modelId="{57C786B6-250C-46B9-A5AC-F25AE30B641E}" type="presOf" srcId="{3B363639-0205-496A-9B8B-BA4867B9177B}" destId="{50B75577-097D-4AB6-BFF0-F9E843F213E5}" srcOrd="0" destOrd="0" presId="urn:microsoft.com/office/officeart/2005/8/layout/vList5"/>
    <dgm:cxn modelId="{DD4B169B-D14C-4427-A1B0-E43ED7B27E60}" srcId="{E0B7AEDD-CEE5-4775-90AD-E64D529B4BC9}" destId="{E4A944BB-2740-4E65-8DB7-354942AB7D47}" srcOrd="3" destOrd="0" parTransId="{576F76D9-EC29-4E2A-BBC0-ECDE3077FCC1}" sibTransId="{A71CFD7D-19C6-4F87-8AA1-A5CB3CF1DA4F}"/>
    <dgm:cxn modelId="{5F8D3DC2-A5F7-4D68-84A7-EC3FC8BDAE1B}" srcId="{E0B7AEDD-CEE5-4775-90AD-E64D529B4BC9}" destId="{CBC0F9A1-D307-4020-8594-810D72F97888}" srcOrd="2" destOrd="0" parTransId="{D84F6D37-2788-41F4-B096-018B73567F9B}" sibTransId="{45F93025-430E-46E2-85DC-7EB065B227DB}"/>
    <dgm:cxn modelId="{41B75047-DF43-479A-9FAC-1A95F3FEDD93}" srcId="{E0B7AEDD-CEE5-4775-90AD-E64D529B4BC9}" destId="{7A90B9EA-DC60-4450-BAE4-6B2DC65C1EDF}" srcOrd="7" destOrd="0" parTransId="{8A2FBAA7-6A08-4213-8256-7BBF3310A364}" sibTransId="{546FA6E6-594D-4F32-B4DE-23311FB5AAF0}"/>
    <dgm:cxn modelId="{75DBFE77-DAEE-473D-9DED-8F598941F90D}" srcId="{2DAFB3A7-C8B0-455B-AB0C-DE315F496251}" destId="{41316CA2-D6DB-4300-BDE9-83783DB2DD09}" srcOrd="0" destOrd="0" parTransId="{89D739B5-8425-4607-B852-0192955653AA}" sibTransId="{4D31BA06-9B04-4B01-BA84-71E8FA3CEB08}"/>
    <dgm:cxn modelId="{8D3DED96-A7B7-480F-A505-A997F7BDB3C5}" srcId="{E0B7AEDD-CEE5-4775-90AD-E64D529B4BC9}" destId="{2DAFB3A7-C8B0-455B-AB0C-DE315F496251}" srcOrd="5" destOrd="0" parTransId="{65A68A5C-A694-4FB6-92A9-1B5217F1F8D3}" sibTransId="{369DA2EA-24EB-4F14-BBF2-4F685455571E}"/>
    <dgm:cxn modelId="{809167EE-5E42-4D0F-B710-2A378A90902F}" srcId="{CBC0F9A1-D307-4020-8594-810D72F97888}" destId="{8E2FC4B2-1A2C-48D1-ABA6-E467D2EE8D51}" srcOrd="0" destOrd="0" parTransId="{53E78508-1354-4F36-86CE-B9A93D0AD7EC}" sibTransId="{29138564-2CB6-44B9-BA05-6E2C8060D442}"/>
    <dgm:cxn modelId="{3F9F604F-0B81-4B86-A12A-1566727B0682}" type="presOf" srcId="{41316CA2-D6DB-4300-BDE9-83783DB2DD09}" destId="{4C2E5F5E-C5D0-4B1E-B6A3-CFF42FC46881}" srcOrd="0" destOrd="0" presId="urn:microsoft.com/office/officeart/2005/8/layout/vList5"/>
    <dgm:cxn modelId="{E8100CD4-FD35-440E-889E-116B16E20F17}" type="presOf" srcId="{CBC0F9A1-D307-4020-8594-810D72F97888}" destId="{4E1368F1-8664-4E51-99AF-FA8D2376A8DD}" srcOrd="0" destOrd="0" presId="urn:microsoft.com/office/officeart/2005/8/layout/vList5"/>
    <dgm:cxn modelId="{A1D9161F-274E-422F-BAFF-A71EE483E398}" type="presOf" srcId="{71A6032E-26C7-4588-873F-CEEC721725C2}" destId="{1A7BFBF7-3D92-40F6-9FE8-3EC0967C77AE}" srcOrd="0" destOrd="0" presId="urn:microsoft.com/office/officeart/2005/8/layout/vList5"/>
    <dgm:cxn modelId="{F07EAC92-E9A3-485A-867E-39ADAC6311AD}" type="presOf" srcId="{8E2FC4B2-1A2C-48D1-ABA6-E467D2EE8D51}" destId="{0FB972E9-FC9B-4C39-B8C1-F3C0DAA10BA4}" srcOrd="0" destOrd="0" presId="urn:microsoft.com/office/officeart/2005/8/layout/vList5"/>
    <dgm:cxn modelId="{7ACE9E6F-C3AC-425D-80B0-5EF5012D0290}" type="presOf" srcId="{9AD921AC-EA9C-411F-A20D-9C6100D1F069}" destId="{8053AF2F-EE37-4247-9F96-515FA8E2E076}" srcOrd="0" destOrd="0" presId="urn:microsoft.com/office/officeart/2005/8/layout/vList5"/>
    <dgm:cxn modelId="{339C4FB6-E94A-492D-9224-A9BD2AF24D6E}" type="presOf" srcId="{2DAFB3A7-C8B0-455B-AB0C-DE315F496251}" destId="{FD06CA38-4F8C-4AD3-B588-8C3706FC43ED}" srcOrd="0" destOrd="0" presId="urn:microsoft.com/office/officeart/2005/8/layout/vList5"/>
    <dgm:cxn modelId="{609D6521-95D0-4549-BCE4-A63C5CDA004D}" srcId="{E0B7AEDD-CEE5-4775-90AD-E64D529B4BC9}" destId="{23F4BB87-D66D-445C-8329-BB39EA910CC8}" srcOrd="4" destOrd="0" parTransId="{30AFFB85-1D99-4E2C-BF9C-DCF699F9F6DF}" sibTransId="{E9546A51-71D1-4520-A88C-1F2BC2DE34FD}"/>
    <dgm:cxn modelId="{909FBA79-63C1-47B4-A908-A66AC531892B}" srcId="{E0B7AEDD-CEE5-4775-90AD-E64D529B4BC9}" destId="{71A6032E-26C7-4588-873F-CEEC721725C2}" srcOrd="0" destOrd="0" parTransId="{9088565E-0C7F-4451-86F3-EFF93BD6BD98}" sibTransId="{CDD83F1A-3199-4D73-AC2B-86DCCFAB9857}"/>
    <dgm:cxn modelId="{453A1C42-6F3C-48E8-9FAB-A4DD0CF039E4}" type="presOf" srcId="{A9AC8D42-980E-490E-949C-D085C462E93B}" destId="{4F43C555-A409-4F71-BF9E-ABC090E18168}" srcOrd="0" destOrd="0" presId="urn:microsoft.com/office/officeart/2005/8/layout/vList5"/>
    <dgm:cxn modelId="{9BD3DBFC-3CAA-48F0-BBB9-7930A2F4061E}" type="presOf" srcId="{809B85D5-FD76-4FB9-85A3-A6A62AA61B66}" destId="{B35796AB-9B0E-47C6-B2BC-F95845026216}" srcOrd="0" destOrd="0" presId="urn:microsoft.com/office/officeart/2005/8/layout/vList5"/>
    <dgm:cxn modelId="{FAA884B3-EA15-48D6-8E3E-DB61CBA36ECD}" srcId="{E0B7AEDD-CEE5-4775-90AD-E64D529B4BC9}" destId="{D8054C5C-A07E-4B8B-9791-F87251F9B2FD}" srcOrd="1" destOrd="0" parTransId="{85674565-10E8-49A5-B6E4-D3A9EDE9FC51}" sibTransId="{A01130D5-4DE7-499B-A54E-7C3C7601205B}"/>
    <dgm:cxn modelId="{C7E1349E-C6EC-43D1-9539-98CEC2DBA246}" srcId="{D8054C5C-A07E-4B8B-9791-F87251F9B2FD}" destId="{4E8B4E9B-1527-435D-B4BB-7AE5EFBED66B}" srcOrd="0" destOrd="0" parTransId="{8C41F260-E494-4BC9-9001-FF4AAE80C78A}" sibTransId="{E4126F9E-EE15-407F-ABBB-2698BF4342D1}"/>
    <dgm:cxn modelId="{7B1989EB-0CE2-40E9-A3DC-8AFF9AF728A1}" srcId="{23F4BB87-D66D-445C-8329-BB39EA910CC8}" destId="{9AD921AC-EA9C-411F-A20D-9C6100D1F069}" srcOrd="0" destOrd="0" parTransId="{1EF25DA8-7BDD-4251-89F5-67768A3B1751}" sibTransId="{45931684-004B-45D5-B7D8-A721962C6E68}"/>
    <dgm:cxn modelId="{F9248AF5-98FB-47BA-9BD6-5F63C6867182}" srcId="{A9AC8D42-980E-490E-949C-D085C462E93B}" destId="{4825C383-E0C5-48CF-8CB7-C7D3949F2847}" srcOrd="0" destOrd="0" parTransId="{D1D7B55F-1DDF-477E-9AE3-42EB47A07A7F}" sibTransId="{4703B07D-C995-4B92-B810-B3E0BAA93C32}"/>
    <dgm:cxn modelId="{2794C260-E048-43CF-ABFF-66A78D82ABAF}" srcId="{71A6032E-26C7-4588-873F-CEEC721725C2}" destId="{809B85D5-FD76-4FB9-85A3-A6A62AA61B66}" srcOrd="0" destOrd="0" parTransId="{E3A9F6DE-2F9C-4940-8469-E84BEDC680B4}" sibTransId="{949211E8-3FA2-42D5-BBF6-31C156CED76C}"/>
    <dgm:cxn modelId="{F3712DF4-44A8-4D58-B5CC-D5AAFD1D3BF7}" type="presOf" srcId="{7A90B9EA-DC60-4450-BAE4-6B2DC65C1EDF}" destId="{7CE04A41-E1A0-4AB9-A2BB-8AFBB890A11B}" srcOrd="0" destOrd="0" presId="urn:microsoft.com/office/officeart/2005/8/layout/vList5"/>
    <dgm:cxn modelId="{20C42658-78BA-4C98-8E05-84BB7BBC6318}" type="presParOf" srcId="{666D5173-B898-4310-833E-999350862AFB}" destId="{D5D0A899-F008-4307-8D8A-0E9885FC6E2B}" srcOrd="0" destOrd="0" presId="urn:microsoft.com/office/officeart/2005/8/layout/vList5"/>
    <dgm:cxn modelId="{7C9CFAC9-FC4D-4D7E-9085-AA0C778A881B}" type="presParOf" srcId="{D5D0A899-F008-4307-8D8A-0E9885FC6E2B}" destId="{1A7BFBF7-3D92-40F6-9FE8-3EC0967C77AE}" srcOrd="0" destOrd="0" presId="urn:microsoft.com/office/officeart/2005/8/layout/vList5"/>
    <dgm:cxn modelId="{A8E6371F-A7CE-4358-A4F8-9B97A72D5DAD}" type="presParOf" srcId="{D5D0A899-F008-4307-8D8A-0E9885FC6E2B}" destId="{B35796AB-9B0E-47C6-B2BC-F95845026216}" srcOrd="1" destOrd="0" presId="urn:microsoft.com/office/officeart/2005/8/layout/vList5"/>
    <dgm:cxn modelId="{43FCD7AB-14DA-4ADD-B358-3AB82421AB39}" type="presParOf" srcId="{666D5173-B898-4310-833E-999350862AFB}" destId="{DC815269-7E01-4ED1-BE8A-2EFDD3F93525}" srcOrd="1" destOrd="0" presId="urn:microsoft.com/office/officeart/2005/8/layout/vList5"/>
    <dgm:cxn modelId="{027A6F9E-18BA-461E-9506-47FEB543EDDA}" type="presParOf" srcId="{666D5173-B898-4310-833E-999350862AFB}" destId="{E319A60D-09D3-4EF2-87AB-214A4BE737C2}" srcOrd="2" destOrd="0" presId="urn:microsoft.com/office/officeart/2005/8/layout/vList5"/>
    <dgm:cxn modelId="{3257ED54-451C-48C3-9CD6-89380818AE49}" type="presParOf" srcId="{E319A60D-09D3-4EF2-87AB-214A4BE737C2}" destId="{0CCD4F70-98D8-49EE-B47A-829C3A2730F5}" srcOrd="0" destOrd="0" presId="urn:microsoft.com/office/officeart/2005/8/layout/vList5"/>
    <dgm:cxn modelId="{AA42DC81-31AC-49C1-BBF9-D3161C7DDD89}" type="presParOf" srcId="{E319A60D-09D3-4EF2-87AB-214A4BE737C2}" destId="{104D0E5F-B749-4240-B705-A80775560BF3}" srcOrd="1" destOrd="0" presId="urn:microsoft.com/office/officeart/2005/8/layout/vList5"/>
    <dgm:cxn modelId="{FE92BBE9-9C51-40AA-BE07-3E6229E919BE}" type="presParOf" srcId="{666D5173-B898-4310-833E-999350862AFB}" destId="{DD2668B2-998B-4EB3-8CBA-C3BA87C32524}" srcOrd="3" destOrd="0" presId="urn:microsoft.com/office/officeart/2005/8/layout/vList5"/>
    <dgm:cxn modelId="{7D73F810-A08F-44C0-BA2E-A465818ED45C}" type="presParOf" srcId="{666D5173-B898-4310-833E-999350862AFB}" destId="{2032528F-91BA-4E3D-B4C9-3234C89F7E7F}" srcOrd="4" destOrd="0" presId="urn:microsoft.com/office/officeart/2005/8/layout/vList5"/>
    <dgm:cxn modelId="{FE5287FC-D246-49BE-902E-7A2A3A9C2754}" type="presParOf" srcId="{2032528F-91BA-4E3D-B4C9-3234C89F7E7F}" destId="{4E1368F1-8664-4E51-99AF-FA8D2376A8DD}" srcOrd="0" destOrd="0" presId="urn:microsoft.com/office/officeart/2005/8/layout/vList5"/>
    <dgm:cxn modelId="{C7DA3A6A-4E47-4C4C-BA5A-C4D369B63E52}" type="presParOf" srcId="{2032528F-91BA-4E3D-B4C9-3234C89F7E7F}" destId="{0FB972E9-FC9B-4C39-B8C1-F3C0DAA10BA4}" srcOrd="1" destOrd="0" presId="urn:microsoft.com/office/officeart/2005/8/layout/vList5"/>
    <dgm:cxn modelId="{27F02E78-06C2-45A3-B21D-A10D5CA0D820}" type="presParOf" srcId="{666D5173-B898-4310-833E-999350862AFB}" destId="{2091C962-372B-4D60-8827-98C8E4DCC725}" srcOrd="5" destOrd="0" presId="urn:microsoft.com/office/officeart/2005/8/layout/vList5"/>
    <dgm:cxn modelId="{F50AC1B1-7507-4D17-B6C4-E13D5B0B0EBF}" type="presParOf" srcId="{666D5173-B898-4310-833E-999350862AFB}" destId="{1D49A72F-D9BB-4BA8-8221-AFD73BE65DB7}" srcOrd="6" destOrd="0" presId="urn:microsoft.com/office/officeart/2005/8/layout/vList5"/>
    <dgm:cxn modelId="{598418FD-9B2C-47DA-AEFB-4AE7E0B138EE}" type="presParOf" srcId="{1D49A72F-D9BB-4BA8-8221-AFD73BE65DB7}" destId="{D3E6D023-5E9F-4E2B-B525-0D6950427A76}" srcOrd="0" destOrd="0" presId="urn:microsoft.com/office/officeart/2005/8/layout/vList5"/>
    <dgm:cxn modelId="{2172D48C-E714-431E-8E32-EB3398BAC06C}" type="presParOf" srcId="{1D49A72F-D9BB-4BA8-8221-AFD73BE65DB7}" destId="{50B75577-097D-4AB6-BFF0-F9E843F213E5}" srcOrd="1" destOrd="0" presId="urn:microsoft.com/office/officeart/2005/8/layout/vList5"/>
    <dgm:cxn modelId="{BEE6B92D-3908-458C-8805-01420AF39CEA}" type="presParOf" srcId="{666D5173-B898-4310-833E-999350862AFB}" destId="{00727C7F-77EA-4C6E-9FB3-56D6AE218035}" srcOrd="7" destOrd="0" presId="urn:microsoft.com/office/officeart/2005/8/layout/vList5"/>
    <dgm:cxn modelId="{3E0EB56C-FAAE-4410-8D76-FA5F901E8DD4}" type="presParOf" srcId="{666D5173-B898-4310-833E-999350862AFB}" destId="{C332B99E-D28D-497E-BCA2-DD5145127D50}" srcOrd="8" destOrd="0" presId="urn:microsoft.com/office/officeart/2005/8/layout/vList5"/>
    <dgm:cxn modelId="{AD61C454-F440-4A25-9FF9-C60E754D49A1}" type="presParOf" srcId="{C332B99E-D28D-497E-BCA2-DD5145127D50}" destId="{603C60C1-390E-448F-9B4C-7C449B89F04B}" srcOrd="0" destOrd="0" presId="urn:microsoft.com/office/officeart/2005/8/layout/vList5"/>
    <dgm:cxn modelId="{E48365EA-94F4-4EF5-96FD-C6A1F6125314}" type="presParOf" srcId="{C332B99E-D28D-497E-BCA2-DD5145127D50}" destId="{8053AF2F-EE37-4247-9F96-515FA8E2E076}" srcOrd="1" destOrd="0" presId="urn:microsoft.com/office/officeart/2005/8/layout/vList5"/>
    <dgm:cxn modelId="{47C9EF4E-CB9A-4A27-B83A-2AADEF73CE52}" type="presParOf" srcId="{666D5173-B898-4310-833E-999350862AFB}" destId="{336C32F6-577B-439C-8022-1CCBB42C17DC}" srcOrd="9" destOrd="0" presId="urn:microsoft.com/office/officeart/2005/8/layout/vList5"/>
    <dgm:cxn modelId="{56B1FBB8-F5E5-4579-BCBB-D953284B861D}" type="presParOf" srcId="{666D5173-B898-4310-833E-999350862AFB}" destId="{70F379D6-2EE1-41ED-B3C4-E5CCF696B31C}" srcOrd="10" destOrd="0" presId="urn:microsoft.com/office/officeart/2005/8/layout/vList5"/>
    <dgm:cxn modelId="{F980FB9A-6DF5-44C2-BD0E-F8B919B89EF7}" type="presParOf" srcId="{70F379D6-2EE1-41ED-B3C4-E5CCF696B31C}" destId="{FD06CA38-4F8C-4AD3-B588-8C3706FC43ED}" srcOrd="0" destOrd="0" presId="urn:microsoft.com/office/officeart/2005/8/layout/vList5"/>
    <dgm:cxn modelId="{34F011B3-5EF8-404F-B411-902549F23B4F}" type="presParOf" srcId="{70F379D6-2EE1-41ED-B3C4-E5CCF696B31C}" destId="{4C2E5F5E-C5D0-4B1E-B6A3-CFF42FC46881}" srcOrd="1" destOrd="0" presId="urn:microsoft.com/office/officeart/2005/8/layout/vList5"/>
    <dgm:cxn modelId="{C1F2B448-4260-4F96-BE86-839A3A455C5A}" type="presParOf" srcId="{666D5173-B898-4310-833E-999350862AFB}" destId="{F943A554-0390-4DE7-8E67-D980B38C9EFA}" srcOrd="11" destOrd="0" presId="urn:microsoft.com/office/officeart/2005/8/layout/vList5"/>
    <dgm:cxn modelId="{5062D5B2-5481-429B-B98C-670A803973A3}" type="presParOf" srcId="{666D5173-B898-4310-833E-999350862AFB}" destId="{B41AA9A2-1408-4A60-9495-643CB1F11F8E}" srcOrd="12" destOrd="0" presId="urn:microsoft.com/office/officeart/2005/8/layout/vList5"/>
    <dgm:cxn modelId="{BFCD82B3-D016-4722-9DCF-A89CE4286774}" type="presParOf" srcId="{B41AA9A2-1408-4A60-9495-643CB1F11F8E}" destId="{4F43C555-A409-4F71-BF9E-ABC090E18168}" srcOrd="0" destOrd="0" presId="urn:microsoft.com/office/officeart/2005/8/layout/vList5"/>
    <dgm:cxn modelId="{FD68295B-2ACB-4021-B2D9-9B6484C67C05}" type="presParOf" srcId="{B41AA9A2-1408-4A60-9495-643CB1F11F8E}" destId="{E74FF864-1371-4F0D-BE93-F3DD479874DD}" srcOrd="1" destOrd="0" presId="urn:microsoft.com/office/officeart/2005/8/layout/vList5"/>
    <dgm:cxn modelId="{3A0CB51A-F0BE-44C9-88A7-55D7AE9ACA31}" type="presParOf" srcId="{666D5173-B898-4310-833E-999350862AFB}" destId="{C843017F-FB20-4872-9E53-1ED1729F7F2B}" srcOrd="13" destOrd="0" presId="urn:microsoft.com/office/officeart/2005/8/layout/vList5"/>
    <dgm:cxn modelId="{3C9686ED-4CFF-4260-BF76-C2F7A27EFBAE}" type="presParOf" srcId="{666D5173-B898-4310-833E-999350862AFB}" destId="{DED712AF-EA86-494B-ABB5-E32CF15FD5F8}" srcOrd="14" destOrd="0" presId="urn:microsoft.com/office/officeart/2005/8/layout/vList5"/>
    <dgm:cxn modelId="{30FF9B5C-3B5D-467B-8F0B-8AA9C02085A8}" type="presParOf" srcId="{DED712AF-EA86-494B-ABB5-E32CF15FD5F8}" destId="{7CE04A41-E1A0-4AB9-A2BB-8AFBB890A11B}" srcOrd="0" destOrd="0" presId="urn:microsoft.com/office/officeart/2005/8/layout/vList5"/>
    <dgm:cxn modelId="{B0762E8A-9924-48BF-80BA-096A134BEB0D}" type="presParOf" srcId="{DED712AF-EA86-494B-ABB5-E32CF15FD5F8}" destId="{DDC6649C-9C1E-4156-9D8A-3573EFEA1C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796AB-9B0E-47C6-B2BC-F95845026216}">
      <dsp:nvSpPr>
        <dsp:cNvPr id="0" name=""/>
        <dsp:cNvSpPr/>
      </dsp:nvSpPr>
      <dsp:spPr>
        <a:xfrm rot="5400000">
          <a:off x="5412270" y="-2364686"/>
          <a:ext cx="467201" cy="531376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creates a data object</a:t>
          </a:r>
          <a:endParaRPr lang="en-US" sz="1400" kern="1200" dirty="0"/>
        </a:p>
      </dsp:txBody>
      <dsp:txXfrm rot="-5400000">
        <a:off x="2988991" y="81400"/>
        <a:ext cx="5290954" cy="421587"/>
      </dsp:txXfrm>
    </dsp:sp>
    <dsp:sp modelId="{1A7BFBF7-3D92-40F6-9FE8-3EC0967C77AE}">
      <dsp:nvSpPr>
        <dsp:cNvPr id="0" name=""/>
        <dsp:cNvSpPr/>
      </dsp:nvSpPr>
      <dsp:spPr>
        <a:xfrm>
          <a:off x="0" y="193"/>
          <a:ext cx="2988990" cy="5840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PDO(</a:t>
          </a:r>
          <a:r>
            <a:rPr lang="en-US" sz="1500" b="1" kern="1200" dirty="0" err="1" smtClean="0"/>
            <a:t>dsn</a:t>
          </a:r>
          <a:r>
            <a:rPr lang="en-US" sz="1500" b="1" kern="1200" dirty="0" smtClean="0"/>
            <a:t>, username, password)</a:t>
          </a:r>
          <a:endParaRPr lang="en-US" sz="1500" kern="1200" dirty="0"/>
        </a:p>
      </dsp:txBody>
      <dsp:txXfrm>
        <a:off x="28509" y="28702"/>
        <a:ext cx="2931972" cy="526983"/>
      </dsp:txXfrm>
    </dsp:sp>
    <dsp:sp modelId="{104D0E5F-B749-4240-B705-A80775560BF3}">
      <dsp:nvSpPr>
        <dsp:cNvPr id="0" name=""/>
        <dsp:cNvSpPr/>
      </dsp:nvSpPr>
      <dsp:spPr>
        <a:xfrm rot="5400000">
          <a:off x="5412270" y="-1751484"/>
          <a:ext cx="467201" cy="531376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executes an SQL statement and returns the number of rows affected</a:t>
          </a:r>
          <a:endParaRPr lang="en-US" sz="1400" kern="1200" dirty="0"/>
        </a:p>
      </dsp:txBody>
      <dsp:txXfrm rot="-5400000">
        <a:off x="2988991" y="694602"/>
        <a:ext cx="5290954" cy="421587"/>
      </dsp:txXfrm>
    </dsp:sp>
    <dsp:sp modelId="{0CCD4F70-98D8-49EE-B47A-829C3A2730F5}">
      <dsp:nvSpPr>
        <dsp:cNvPr id="0" name=""/>
        <dsp:cNvSpPr/>
      </dsp:nvSpPr>
      <dsp:spPr>
        <a:xfrm>
          <a:off x="0" y="613395"/>
          <a:ext cx="2988990" cy="5840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$</a:t>
          </a:r>
          <a:r>
            <a:rPr lang="en-US" sz="1500" b="1" kern="1200" dirty="0" err="1" smtClean="0"/>
            <a:t>dbh</a:t>
          </a:r>
          <a:r>
            <a:rPr lang="en-US" sz="1500" b="1" kern="1200" dirty="0" smtClean="0"/>
            <a:t>-&gt;exec(string)</a:t>
          </a:r>
          <a:endParaRPr lang="en-US" sz="1500" kern="1200" dirty="0"/>
        </a:p>
      </dsp:txBody>
      <dsp:txXfrm>
        <a:off x="28509" y="641904"/>
        <a:ext cx="2931972" cy="526983"/>
      </dsp:txXfrm>
    </dsp:sp>
    <dsp:sp modelId="{0FB972E9-FC9B-4C39-B8C1-F3C0DAA10BA4}">
      <dsp:nvSpPr>
        <dsp:cNvPr id="0" name=""/>
        <dsp:cNvSpPr/>
      </dsp:nvSpPr>
      <dsp:spPr>
        <a:xfrm rot="5400000">
          <a:off x="5412270" y="-1138283"/>
          <a:ext cx="467201" cy="531376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executes an SQL statement and returns the result set</a:t>
          </a:r>
          <a:endParaRPr lang="en-US" sz="1400" kern="1200" dirty="0"/>
        </a:p>
      </dsp:txBody>
      <dsp:txXfrm rot="-5400000">
        <a:off x="2988991" y="1307803"/>
        <a:ext cx="5290954" cy="421587"/>
      </dsp:txXfrm>
    </dsp:sp>
    <dsp:sp modelId="{4E1368F1-8664-4E51-99AF-FA8D2376A8DD}">
      <dsp:nvSpPr>
        <dsp:cNvPr id="0" name=""/>
        <dsp:cNvSpPr/>
      </dsp:nvSpPr>
      <dsp:spPr>
        <a:xfrm>
          <a:off x="0" y="1226596"/>
          <a:ext cx="2988990" cy="5840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$</a:t>
          </a:r>
          <a:r>
            <a:rPr lang="en-US" sz="1500" b="1" kern="1200" dirty="0" err="1" smtClean="0"/>
            <a:t>dbh</a:t>
          </a:r>
          <a:r>
            <a:rPr lang="en-US" sz="1500" b="1" kern="1200" dirty="0" smtClean="0"/>
            <a:t>-&gt;query(string)</a:t>
          </a:r>
          <a:endParaRPr lang="en-US" sz="1500" kern="1200" dirty="0"/>
        </a:p>
      </dsp:txBody>
      <dsp:txXfrm>
        <a:off x="28509" y="1255105"/>
        <a:ext cx="2931972" cy="526983"/>
      </dsp:txXfrm>
    </dsp:sp>
    <dsp:sp modelId="{50B75577-097D-4AB6-BFF0-F9E843F213E5}">
      <dsp:nvSpPr>
        <dsp:cNvPr id="0" name=""/>
        <dsp:cNvSpPr/>
      </dsp:nvSpPr>
      <dsp:spPr>
        <a:xfrm rot="5400000">
          <a:off x="5412270" y="-525081"/>
          <a:ext cx="467201" cy="531376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prepares an SQL statement and returns a statement object</a:t>
          </a:r>
          <a:endParaRPr lang="en-US" sz="1400" kern="1200" dirty="0"/>
        </a:p>
      </dsp:txBody>
      <dsp:txXfrm rot="-5400000">
        <a:off x="2988991" y="1921005"/>
        <a:ext cx="5290954" cy="421587"/>
      </dsp:txXfrm>
    </dsp:sp>
    <dsp:sp modelId="{D3E6D023-5E9F-4E2B-B525-0D6950427A76}">
      <dsp:nvSpPr>
        <dsp:cNvPr id="0" name=""/>
        <dsp:cNvSpPr/>
      </dsp:nvSpPr>
      <dsp:spPr>
        <a:xfrm>
          <a:off x="0" y="1839798"/>
          <a:ext cx="2988990" cy="5840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$</a:t>
          </a:r>
          <a:r>
            <a:rPr lang="en-US" sz="1500" b="1" kern="1200" dirty="0" err="1" smtClean="0"/>
            <a:t>dbh</a:t>
          </a:r>
          <a:r>
            <a:rPr lang="en-US" sz="1500" b="1" kern="1200" dirty="0" smtClean="0"/>
            <a:t>-&gt;prepare(string)</a:t>
          </a:r>
          <a:endParaRPr lang="en-US" sz="1500" kern="1200"/>
        </a:p>
      </dsp:txBody>
      <dsp:txXfrm>
        <a:off x="28509" y="1868307"/>
        <a:ext cx="2931972" cy="526983"/>
      </dsp:txXfrm>
    </dsp:sp>
    <dsp:sp modelId="{8053AF2F-EE37-4247-9F96-515FA8E2E076}">
      <dsp:nvSpPr>
        <dsp:cNvPr id="0" name=""/>
        <dsp:cNvSpPr/>
      </dsp:nvSpPr>
      <dsp:spPr>
        <a:xfrm rot="5400000">
          <a:off x="5412270" y="88120"/>
          <a:ext cx="467201" cy="5313761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executes a PDO statement and returns the number of rows affected</a:t>
          </a:r>
          <a:endParaRPr lang="en-US" sz="1400" kern="1200" dirty="0"/>
        </a:p>
      </dsp:txBody>
      <dsp:txXfrm rot="-5400000">
        <a:off x="2988991" y="2534207"/>
        <a:ext cx="5290954" cy="421587"/>
      </dsp:txXfrm>
    </dsp:sp>
    <dsp:sp modelId="{603C60C1-390E-448F-9B4C-7C449B89F04B}">
      <dsp:nvSpPr>
        <dsp:cNvPr id="0" name=""/>
        <dsp:cNvSpPr/>
      </dsp:nvSpPr>
      <dsp:spPr>
        <a:xfrm>
          <a:off x="0" y="2453000"/>
          <a:ext cx="2988990" cy="58400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$statement-&gt;execute()</a:t>
          </a:r>
          <a:endParaRPr lang="en-US" sz="1500" kern="1200" dirty="0"/>
        </a:p>
      </dsp:txBody>
      <dsp:txXfrm>
        <a:off x="28509" y="2481509"/>
        <a:ext cx="2931972" cy="526983"/>
      </dsp:txXfrm>
    </dsp:sp>
    <dsp:sp modelId="{4C2E5F5E-C5D0-4B1E-B6A3-CFF42FC46881}">
      <dsp:nvSpPr>
        <dsp:cNvPr id="0" name=""/>
        <dsp:cNvSpPr/>
      </dsp:nvSpPr>
      <dsp:spPr>
        <a:xfrm rot="5400000">
          <a:off x="5412270" y="701321"/>
          <a:ext cx="467201" cy="531376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smtClean="0"/>
            <a:t>returns </a:t>
          </a:r>
          <a:r>
            <a:rPr lang="en-US" sz="1400" kern="1200" dirty="0" smtClean="0"/>
            <a:t>an array of result set rows</a:t>
          </a:r>
          <a:endParaRPr lang="en-US" sz="1400" kern="1200" dirty="0"/>
        </a:p>
      </dsp:txBody>
      <dsp:txXfrm rot="-5400000">
        <a:off x="2988991" y="3147408"/>
        <a:ext cx="5290954" cy="421587"/>
      </dsp:txXfrm>
    </dsp:sp>
    <dsp:sp modelId="{FD06CA38-4F8C-4AD3-B588-8C3706FC43ED}">
      <dsp:nvSpPr>
        <dsp:cNvPr id="0" name=""/>
        <dsp:cNvSpPr/>
      </dsp:nvSpPr>
      <dsp:spPr>
        <a:xfrm>
          <a:off x="0" y="3066201"/>
          <a:ext cx="2988990" cy="5840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$statement-&gt;</a:t>
          </a:r>
          <a:r>
            <a:rPr lang="en-US" sz="1500" b="1" kern="1200" dirty="0" err="1" smtClean="0"/>
            <a:t>fetchAll</a:t>
          </a:r>
          <a:r>
            <a:rPr lang="en-US" sz="1500" b="1" kern="1200" dirty="0" smtClean="0"/>
            <a:t>()</a:t>
          </a:r>
          <a:endParaRPr lang="en-US" sz="1500" kern="1200" dirty="0"/>
        </a:p>
      </dsp:txBody>
      <dsp:txXfrm>
        <a:off x="28509" y="3094710"/>
        <a:ext cx="2931972" cy="526983"/>
      </dsp:txXfrm>
    </dsp:sp>
    <dsp:sp modelId="{E74FF864-1371-4F0D-BE93-F3DD479874DD}">
      <dsp:nvSpPr>
        <dsp:cNvPr id="0" name=""/>
        <dsp:cNvSpPr/>
      </dsp:nvSpPr>
      <dsp:spPr>
        <a:xfrm rot="5400000">
          <a:off x="5412270" y="1314523"/>
          <a:ext cx="467201" cy="531376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fetches the next row from a result set</a:t>
          </a:r>
          <a:endParaRPr lang="en-US" sz="1400" kern="1200" dirty="0"/>
        </a:p>
      </dsp:txBody>
      <dsp:txXfrm rot="-5400000">
        <a:off x="2988991" y="3760610"/>
        <a:ext cx="5290954" cy="421587"/>
      </dsp:txXfrm>
    </dsp:sp>
    <dsp:sp modelId="{4F43C555-A409-4F71-BF9E-ABC090E18168}">
      <dsp:nvSpPr>
        <dsp:cNvPr id="0" name=""/>
        <dsp:cNvSpPr/>
      </dsp:nvSpPr>
      <dsp:spPr>
        <a:xfrm>
          <a:off x="0" y="3679403"/>
          <a:ext cx="2988990" cy="5840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$statement-&gt;fetch()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$result-&gt;fetch()</a:t>
          </a:r>
          <a:endParaRPr lang="en-US" sz="1500" kern="1200" dirty="0"/>
        </a:p>
      </dsp:txBody>
      <dsp:txXfrm>
        <a:off x="28509" y="3707912"/>
        <a:ext cx="2931972" cy="526983"/>
      </dsp:txXfrm>
    </dsp:sp>
    <dsp:sp modelId="{DDC6649C-9C1E-4156-9D8A-3573EFEA1CA9}">
      <dsp:nvSpPr>
        <dsp:cNvPr id="0" name=""/>
        <dsp:cNvSpPr/>
      </dsp:nvSpPr>
      <dsp:spPr>
        <a:xfrm rot="5400000">
          <a:off x="5412270" y="1927725"/>
          <a:ext cx="467201" cy="531376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smtClean="0"/>
            <a:t>returns </a:t>
          </a:r>
          <a:r>
            <a:rPr lang="en-US" sz="1400" kern="1200" dirty="0" smtClean="0"/>
            <a:t>the ID of the last inserted row</a:t>
          </a:r>
          <a:endParaRPr lang="en-US" sz="1400" kern="1200" dirty="0"/>
        </a:p>
      </dsp:txBody>
      <dsp:txXfrm rot="-5400000">
        <a:off x="2988991" y="4373812"/>
        <a:ext cx="5290954" cy="421587"/>
      </dsp:txXfrm>
    </dsp:sp>
    <dsp:sp modelId="{7CE04A41-E1A0-4AB9-A2BB-8AFBB890A11B}">
      <dsp:nvSpPr>
        <dsp:cNvPr id="0" name=""/>
        <dsp:cNvSpPr/>
      </dsp:nvSpPr>
      <dsp:spPr>
        <a:xfrm>
          <a:off x="0" y="4292604"/>
          <a:ext cx="2988990" cy="5840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$</a:t>
          </a:r>
          <a:r>
            <a:rPr lang="en-US" sz="1500" b="1" kern="1200" dirty="0" err="1" smtClean="0"/>
            <a:t>dbh</a:t>
          </a:r>
          <a:r>
            <a:rPr lang="en-US" sz="1500" b="1" kern="1200" dirty="0" smtClean="0"/>
            <a:t>-&gt;</a:t>
          </a:r>
          <a:r>
            <a:rPr lang="en-US" sz="1500" b="1" kern="1200" dirty="0" err="1" smtClean="0"/>
            <a:t>lastInsertId</a:t>
          </a:r>
          <a:r>
            <a:rPr lang="en-US" sz="1500" b="1" kern="1200" dirty="0" smtClean="0"/>
            <a:t>()</a:t>
          </a:r>
          <a:endParaRPr lang="en-US" sz="1500" kern="1200" dirty="0"/>
        </a:p>
      </dsp:txBody>
      <dsp:txXfrm>
        <a:off x="28509" y="4321113"/>
        <a:ext cx="2931972" cy="526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78AD3-6BD6-C54A-ABDB-D89F4BFE401D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D00C-7384-2C43-9830-5FCC0780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B9EFD-F1AA-BB45-94D3-C25D18D0CE97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6DF1E-5503-4848-952C-CCC2C5853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BE3117-8DC8-48D2-B735-B9AA3EE2BED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D9AA6F-53AA-4199-B899-77283FEFC9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boston.com/videos.php?cat=90&amp;video=19845" TargetMode="External"/><Relationship Id="rId4" Type="http://schemas.openxmlformats.org/officeDocument/2006/relationships/hyperlink" Target="http://www.phpro.org/tutorials/Introduction-to-PHP-PDO.html" TargetMode="External"/><Relationship Id="rId5" Type="http://schemas.openxmlformats.org/officeDocument/2006/relationships/hyperlink" Target="http://net.tutsplus.com/tutorials/php/why-you-should-be-using-phps-pdo-for-database-acc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manual/en/book.pdo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PDO:</a:t>
            </a:r>
            <a:br>
              <a:rPr lang="en-US" smtClean="0"/>
            </a:br>
            <a:r>
              <a:rPr lang="en-US" smtClean="0"/>
              <a:t>PHP Data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328</a:t>
            </a:r>
          </a:p>
          <a:p>
            <a:r>
              <a:rPr lang="en-US" dirty="0" smtClean="0"/>
              <a:t>Tina Ostrander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Insert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763000" cy="532453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 the query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"INSERT INTO pets(type, name, color) 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VALUES (:type, :name, :color)";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//Prepare the statement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statement = 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dbh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-&gt;prepare($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//Bind the parameters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$type = 'kangaroo';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$name = 'Joey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$color = 'purple';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statement-&gt;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(':type', $type, PDO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::PARAM_STR);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(':name', $name,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PDO::PARAM_STR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(':color', $color,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PDO::PARAM_STR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//Execute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statement-&gt;execute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464" y="1002268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328/</a:t>
            </a:r>
            <a:r>
              <a:rPr lang="en-US" b="1" dirty="0" err="1" smtClean="0"/>
              <a:t>pdo</a:t>
            </a:r>
            <a:r>
              <a:rPr lang="en-US" b="1" dirty="0" smtClean="0"/>
              <a:t>/</a:t>
            </a:r>
            <a:r>
              <a:rPr lang="en-US" b="1" dirty="0" err="1" smtClean="0"/>
              <a:t>index.php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70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Re-using the </a:t>
            </a:r>
            <a:r>
              <a:rPr lang="en-US" dirty="0"/>
              <a:t>P</a:t>
            </a:r>
            <a:r>
              <a:rPr lang="en-US" dirty="0" smtClean="0"/>
              <a:t>repared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71600"/>
            <a:ext cx="8839200" cy="532453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//Bind the parameters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$type = 'kangaroo';</a:t>
            </a: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statement-&gt;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(':type', $type, PDO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::PARAM_STR);</a:t>
            </a:r>
          </a:p>
          <a:p>
            <a:endParaRPr lang="en-US" sz="20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//Execute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statement-&gt;execute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//Bind the parameters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$type =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'snake';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Slitherin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$color = 'green';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(':type', $type, PDO::PARAM_STR);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(':name', $name, PDO::PARAM_STR);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(':color', $color,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PDO::PARAM_STR);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//Execute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$statement-&gt;execute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833538"/>
            <a:ext cx="29718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The prepared statement can be used </a:t>
            </a:r>
            <a:r>
              <a:rPr lang="en-US" sz="2400" b="1" smtClean="0">
                <a:solidFill>
                  <a:srgbClr val="000000"/>
                </a:solidFill>
              </a:rPr>
              <a:t>more than once.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990600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328/</a:t>
            </a:r>
            <a:r>
              <a:rPr lang="en-US" b="1" dirty="0" err="1" smtClean="0"/>
              <a:t>pdo</a:t>
            </a:r>
            <a:r>
              <a:rPr lang="en-US" b="1" dirty="0" smtClean="0"/>
              <a:t>/</a:t>
            </a:r>
            <a:r>
              <a:rPr lang="en-US" b="1" dirty="0" err="1" smtClean="0"/>
              <a:t>index.php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19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ID of the Inserted Row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8839200" cy="440120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//Bind the parameters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$type =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'snake';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Slitherin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$color = 'green';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$statement-&gt;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(':type', $type, PDO::PARAM_STR);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$statement-&gt;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(':name', $name, PDO::PARAM_STR);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$statement-&gt;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(':color', $color,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PDO::PARAM_STR);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//Execute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$statement-&gt;execute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$id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dbh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lastInsertId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"&lt;p&gt;Pet $id inserted successfully.&lt;/p&gt;";</a:t>
            </a:r>
            <a:endParaRPr lang="en-US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600200"/>
            <a:ext cx="3279648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T</a:t>
            </a:r>
            <a:r>
              <a:rPr lang="en-US" sz="2400" b="1" dirty="0" smtClean="0">
                <a:solidFill>
                  <a:srgbClr val="000000"/>
                </a:solidFill>
              </a:rPr>
              <a:t>he </a:t>
            </a:r>
            <a:r>
              <a:rPr lang="en-US" sz="2400" b="1" dirty="0" err="1" smtClean="0">
                <a:solidFill>
                  <a:srgbClr val="000000"/>
                </a:solidFill>
              </a:rPr>
              <a:t>lastInsertId</a:t>
            </a:r>
            <a:r>
              <a:rPr lang="en-US" sz="2400" b="1" dirty="0" smtClean="0">
                <a:solidFill>
                  <a:srgbClr val="000000"/>
                </a:solidFill>
              </a:rPr>
              <a:t>() method of the database object returns the ID of the last row inserted.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Add a few more pets to your table.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6200"/>
            <a:ext cx="9144000" cy="26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Update Query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768019"/>
            <a:ext cx="8458200" cy="470898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 the query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"UPDATE pets SET name = :new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WHERE name = :old";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//Prepare the statement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 = 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dbh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-&gt;prepare($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//Bind the parameters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$old = 'Joey';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$new = 'Troy';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statement-&gt;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(':old', $old, PDO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::PARAM_STR);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(':new', $new,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PDO::PARAM_STR);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//Execute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$statement-&gt;execute();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7264" y="1436787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328/</a:t>
            </a:r>
            <a:r>
              <a:rPr lang="en-US" b="1" dirty="0" err="1" smtClean="0"/>
              <a:t>pdo</a:t>
            </a:r>
            <a:r>
              <a:rPr lang="en-US" b="1" dirty="0" smtClean="0"/>
              <a:t>/</a:t>
            </a:r>
            <a:r>
              <a:rPr lang="en-US" b="1" dirty="0" err="1" smtClean="0"/>
              <a:t>index.php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96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Delete 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153400" cy="378565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 the query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"DELETE FROM pets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WHERE id = :id";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//Prepare the statement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 = 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dbh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-&gt;prepare($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//Bind the parameters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$id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statement-&gt;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(':id', $id,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PDO::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PARAM_INT);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//Execute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$statement-&gt;execute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1548368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328/</a:t>
            </a:r>
            <a:r>
              <a:rPr lang="en-US" b="1" dirty="0" err="1" smtClean="0"/>
              <a:t>pdo</a:t>
            </a:r>
            <a:r>
              <a:rPr lang="en-US" b="1" dirty="0" smtClean="0"/>
              <a:t>/</a:t>
            </a:r>
            <a:r>
              <a:rPr lang="en-US" b="1" dirty="0" err="1" smtClean="0"/>
              <a:t>index.php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96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SELECT Query:  a Single Row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86800" cy="501675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//Define the query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= "SELECT * FROM 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pets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WHERE id = :id";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//Prepare the statement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 = 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dbh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-&gt;prepare($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//Bind the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parameters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$id = 3;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statement-&gt;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(':id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$id,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PDO::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PARAM_INT);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//Execute the statement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$statement-&gt;execute(); 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//Process the result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row = $statement-&gt;</a:t>
            </a:r>
            <a:r>
              <a:rPr lang="en-US" sz="2000" b="1" dirty="0">
                <a:solidFill>
                  <a:srgbClr val="E5E89D"/>
                </a:solidFill>
                <a:latin typeface="Courier New" pitchFamily="49" charset="0"/>
                <a:cs typeface="Courier New" pitchFamily="49" charset="0"/>
              </a:rPr>
              <a:t>fetch(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PDO::FETCH_ASSOC</a:t>
            </a:r>
            <a:r>
              <a:rPr lang="en-US" sz="2000" b="1" dirty="0">
                <a:solidFill>
                  <a:srgbClr val="E5E89D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echo $row['name'].",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".$row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'type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'].", ".$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['color'];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5700" y="2674203"/>
            <a:ext cx="2755900" cy="830997"/>
          </a:xfrm>
          <a:prstGeom prst="rect">
            <a:avLst/>
          </a:prstGeom>
          <a:solidFill>
            <a:srgbClr val="E5E89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The </a:t>
            </a:r>
            <a:r>
              <a:rPr lang="en-US" sz="2400" b="1" dirty="0" smtClean="0">
                <a:solidFill>
                  <a:schemeClr val="tx2"/>
                </a:solidFill>
              </a:rPr>
              <a:t>fetch() </a:t>
            </a:r>
            <a:r>
              <a:rPr lang="en-US" sz="2400" dirty="0" smtClean="0">
                <a:solidFill>
                  <a:schemeClr val="tx2"/>
                </a:solidFill>
              </a:rPr>
              <a:t>method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returns a single row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0900" y="4495800"/>
            <a:ext cx="3048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PDO::FETCH_ASSOC </a:t>
            </a:r>
            <a:r>
              <a:rPr lang="en-US" sz="2400" smtClean="0">
                <a:solidFill>
                  <a:schemeClr val="tx2"/>
                </a:solidFill>
              </a:rPr>
              <a:t>returns results as an </a:t>
            </a:r>
            <a:r>
              <a:rPr lang="en-US" sz="2400" dirty="0" smtClean="0">
                <a:solidFill>
                  <a:schemeClr val="tx2"/>
                </a:solidFill>
              </a:rPr>
              <a:t>associative array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1143000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328/</a:t>
            </a:r>
            <a:r>
              <a:rPr lang="en-US" b="1" dirty="0" err="1" smtClean="0"/>
              <a:t>pdo</a:t>
            </a:r>
            <a:r>
              <a:rPr lang="en-US" b="1" dirty="0" smtClean="0"/>
              <a:t>/</a:t>
            </a:r>
            <a:r>
              <a:rPr lang="en-US" b="1" dirty="0" err="1" smtClean="0"/>
              <a:t>index.php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97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SELECT Query:  Multiple Rows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828800"/>
            <a:ext cx="8610600" cy="470898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//Define the query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= "SELECT 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FROM 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pets";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//Prepare the statement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 = 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dbh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-&gt;prepare($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//Execute the statement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$statement-&gt;execute(); </a:t>
            </a:r>
          </a:p>
          <a:p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//Process the result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$result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$statement-&gt;</a:t>
            </a:r>
            <a:r>
              <a:rPr lang="en-US" sz="2000" b="1" dirty="0" err="1" smtClean="0">
                <a:solidFill>
                  <a:srgbClr val="E5E89D"/>
                </a:solidFill>
                <a:latin typeface="Courier New" pitchFamily="49" charset="0"/>
                <a:cs typeface="Courier New" pitchFamily="49" charset="0"/>
              </a:rPr>
              <a:t>fetchAll</a:t>
            </a:r>
            <a:r>
              <a:rPr lang="en-US" sz="2000" b="1" dirty="0" smtClean="0">
                <a:solidFill>
                  <a:srgbClr val="E5E89D"/>
                </a:solidFill>
                <a:latin typeface="Courier New" pitchFamily="49" charset="0"/>
                <a:cs typeface="Courier New" pitchFamily="49" charset="0"/>
              </a:rPr>
              <a:t>(PDO</a:t>
            </a:r>
            <a:r>
              <a:rPr lang="en-US" sz="2000" b="1" dirty="0">
                <a:solidFill>
                  <a:srgbClr val="E5E89D"/>
                </a:solidFill>
                <a:latin typeface="Courier New" pitchFamily="49" charset="0"/>
                <a:cs typeface="Courier New" pitchFamily="49" charset="0"/>
              </a:rPr>
              <a:t>::FETCH_ASSOC)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($result as $row) {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echo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$row['name'].", ".$row['type'].",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.$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row['color'];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2895600"/>
            <a:ext cx="2514600" cy="1569660"/>
          </a:xfrm>
          <a:prstGeom prst="rect">
            <a:avLst/>
          </a:prstGeom>
          <a:solidFill>
            <a:srgbClr val="E5E89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The </a:t>
            </a:r>
            <a:r>
              <a:rPr lang="en-US" sz="2400" b="1" dirty="0" err="1" smtClean="0">
                <a:solidFill>
                  <a:schemeClr val="tx2"/>
                </a:solidFill>
              </a:rPr>
              <a:t>fetchAll</a:t>
            </a:r>
            <a:r>
              <a:rPr lang="en-US" sz="2400" b="1" dirty="0" smtClean="0">
                <a:solidFill>
                  <a:schemeClr val="tx2"/>
                </a:solidFill>
              </a:rPr>
              <a:t> () </a:t>
            </a:r>
            <a:r>
              <a:rPr lang="en-US" sz="2400" dirty="0" smtClean="0">
                <a:solidFill>
                  <a:schemeClr val="tx2"/>
                </a:solidFill>
              </a:rPr>
              <a:t>method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returns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all </a:t>
            </a:r>
            <a:r>
              <a:rPr lang="en-US" sz="2400" dirty="0"/>
              <a:t>of the rows in a result </a:t>
            </a:r>
            <a:r>
              <a:rPr lang="en-US" sz="2400" dirty="0" smtClean="0"/>
              <a:t>set.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0812" y="1459468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328/</a:t>
            </a:r>
            <a:r>
              <a:rPr lang="en-US" b="1" dirty="0" err="1" smtClean="0"/>
              <a:t>pdo</a:t>
            </a:r>
            <a:r>
              <a:rPr lang="en-US" b="1" dirty="0" smtClean="0"/>
              <a:t>/</a:t>
            </a:r>
            <a:r>
              <a:rPr lang="en-US" b="1" dirty="0" err="1" smtClean="0"/>
              <a:t>index.php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97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Display all of your pets in an HTML table.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590800"/>
            <a:ext cx="2667000" cy="35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PDO 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77541667"/>
              </p:ext>
            </p:extLst>
          </p:nvPr>
        </p:nvGraphicFramePr>
        <p:xfrm>
          <a:off x="460248" y="1676400"/>
          <a:ext cx="8302752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4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PDO: 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PDO - PHP Data Object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"lightweight, consistent interface for accessing databases in PHP</a:t>
            </a:r>
            <a:r>
              <a:rPr lang="en-US" dirty="0" smtClean="0"/>
              <a:t>"</a:t>
            </a:r>
          </a:p>
          <a:p>
            <a:r>
              <a:rPr lang="en-US" dirty="0" smtClean="0"/>
              <a:t>Provides a data-access abstraction layer</a:t>
            </a:r>
          </a:p>
          <a:p>
            <a:pPr lvl="1"/>
            <a:r>
              <a:rPr lang="en-US" dirty="0" smtClean="0"/>
              <a:t>Same functions are used across DBMSs</a:t>
            </a:r>
          </a:p>
          <a:p>
            <a:r>
              <a:rPr lang="en-US" dirty="0" smtClean="0"/>
              <a:t>Object-oriented</a:t>
            </a:r>
            <a:endParaRPr lang="en-US" dirty="0"/>
          </a:p>
        </p:txBody>
      </p:sp>
      <p:pic>
        <p:nvPicPr>
          <p:cNvPr id="1026" name="Picture 2" descr="PDO - db abstraction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00575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7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PDO Manual</a:t>
            </a:r>
            <a:endParaRPr lang="en-US" dirty="0" smtClean="0"/>
          </a:p>
          <a:p>
            <a:r>
              <a:rPr lang="en-US" smtClean="0">
                <a:hlinkClick r:id="rId3"/>
              </a:rPr>
              <a:t>PDO Video Tutorial - The New Boston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PDO Tutorial - phpro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PDO Tutorial - TutsPlus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PDO: 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Easier to </a:t>
            </a:r>
            <a:r>
              <a:rPr lang="en-US" dirty="0"/>
              <a:t>switch between </a:t>
            </a:r>
            <a:r>
              <a:rPr lang="en-US" dirty="0" smtClean="0"/>
              <a:t>database systems</a:t>
            </a:r>
          </a:p>
          <a:p>
            <a:pPr lvl="1"/>
            <a:r>
              <a:rPr lang="en-US" dirty="0" smtClean="0"/>
              <a:t>Supports multiple </a:t>
            </a:r>
            <a:r>
              <a:rPr lang="en-US" smtClean="0"/>
              <a:t>(currently 12) </a:t>
            </a:r>
            <a:r>
              <a:rPr lang="en-US" dirty="0" smtClean="0"/>
              <a:t>RDBMS's</a:t>
            </a:r>
          </a:p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SQL statements are pre-compiled, so they execute faster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Supports prepared statements, which prevent SQL injection by using placeholders for data</a:t>
            </a:r>
          </a:p>
        </p:txBody>
      </p:sp>
    </p:spTree>
    <p:extLst>
      <p:ext uri="{BB962C8B-B14F-4D97-AF65-F5344CB8AC3E}">
        <p14:creationId xmlns:p14="http://schemas.microsoft.com/office/powerpoint/2010/main" val="27530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Log in </a:t>
            </a:r>
            <a:r>
              <a:rPr lang="en-US" dirty="0"/>
              <a:t>to </a:t>
            </a:r>
            <a:r>
              <a:rPr lang="en-US" dirty="0" err="1" smtClean="0"/>
              <a:t>cpanel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http://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username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.greenriverdev.com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cpanel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Scroll down to Databases and click </a:t>
            </a:r>
            <a:r>
              <a:rPr lang="en-US" dirty="0" err="1" smtClean="0"/>
              <a:t>phpMyAdmin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a database in the left pane</a:t>
            </a:r>
          </a:p>
          <a:p>
            <a:r>
              <a:rPr lang="en-US" dirty="0" smtClean="0"/>
              <a:t>Click the SQL tab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6426200" cy="1397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52952" y="3429000"/>
            <a:ext cx="1107948" cy="990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Create and populate a </a:t>
            </a:r>
            <a:r>
              <a:rPr lang="en-US" b="1" dirty="0" smtClean="0"/>
              <a:t>pets</a:t>
            </a:r>
            <a:r>
              <a:rPr lang="en-US" dirty="0" smtClean="0"/>
              <a:t> table 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29169"/>
              </p:ext>
            </p:extLst>
          </p:nvPr>
        </p:nvGraphicFramePr>
        <p:xfrm>
          <a:off x="1069848" y="2209800"/>
          <a:ext cx="459676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52"/>
                <a:gridCol w="1447800"/>
                <a:gridCol w="1293960"/>
                <a:gridCol w="11722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Oscar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alpaca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pink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Frankie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parrot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green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9848" y="3995618"/>
            <a:ext cx="7696200" cy="258532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CREATE TABLE 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pets (    </a:t>
            </a:r>
          </a:p>
          <a:p>
            <a:pPr>
              <a:tabLst>
                <a:tab pos="34290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id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INT(3) NOT 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NULL AUTO_INCREMENT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PRIMARY KEY,    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>
              <a:tabLst>
                <a:tab pos="34290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name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VARCHAR(50),    </a:t>
            </a:r>
            <a:endParaRPr lang="en-US" b="1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4290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type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VARCHAR(50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>
              <a:tabLst>
                <a:tab pos="342900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color VARCHAR(50)</a:t>
            </a:r>
          </a:p>
          <a:p>
            <a:pPr>
              <a:tabLst>
                <a:tab pos="342900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tabLst>
                <a:tab pos="342900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INSERT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INTO 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pets(name, type, color) VALUES </a:t>
            </a:r>
            <a:b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("Selma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 "cat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 "blue"),  ("Oscar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 "alpaca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 "pink"), ("Frankie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 "parrot</a:t>
            </a:r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 "green");</a:t>
            </a:r>
            <a:endParaRPr lang="en-US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81000"/>
            <a:ext cx="30607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connected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598" y="2133600"/>
            <a:ext cx="7315200" cy="286232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try {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//Instantiate a database object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</a:t>
            </a:r>
            <a:endParaRPr lang="en-US" sz="20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dbh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= new PDO("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mysql:dbname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myDB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'Connected to 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database!';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$e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echo $e-&gt;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4526340"/>
            <a:ext cx="2739134" cy="15696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Note:  Connection files should be stored </a:t>
            </a:r>
            <a:r>
              <a:rPr lang="en-US" sz="2400" b="1" i="1" dirty="0" smtClean="0"/>
              <a:t>outside </a:t>
            </a:r>
            <a:r>
              <a:rPr lang="en-US" sz="2400" b="1" dirty="0" smtClean="0"/>
              <a:t>of </a:t>
            </a:r>
            <a:r>
              <a:rPr lang="en-US" sz="2400" b="1" dirty="0" err="1" smtClean="0"/>
              <a:t>public_html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1764268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328/</a:t>
            </a:r>
            <a:r>
              <a:rPr lang="en-US" b="1" dirty="0" err="1" smtClean="0"/>
              <a:t>pdo</a:t>
            </a:r>
            <a:r>
              <a:rPr lang="en-US" b="1" dirty="0" smtClean="0"/>
              <a:t>/</a:t>
            </a:r>
            <a:r>
              <a:rPr lang="en-US" b="1" dirty="0" err="1" smtClean="0"/>
              <a:t>index.php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06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Check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600" y="3462278"/>
            <a:ext cx="8529995" cy="286232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require '/home</a:t>
            </a:r>
            <a:r>
              <a:rPr lang="en-US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config.php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{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//Instantiate a database object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dbh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PDO( DB_DSN, DB_USERNAME, DB_PASSWORD );   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'Connected to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database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$e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echo $e-&gt;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886158"/>
            <a:ext cx="8557345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"DB_DSN", "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mysql:dbname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tostrand_grc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"DB_USERNAME", "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tostrand_grcuser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"DB_PASSWORD",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grcuser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0321" y="1568489"/>
            <a:ext cx="1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/</a:t>
            </a:r>
            <a:r>
              <a:rPr lang="en-US" b="1" dirty="0" err="1" smtClean="0"/>
              <a:t>config.php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029200" y="5112891"/>
            <a:ext cx="3830995" cy="1600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Database credentials should </a:t>
            </a:r>
            <a:r>
              <a:rPr lang="en-US" sz="2800" i="1" dirty="0" smtClean="0">
                <a:solidFill>
                  <a:srgbClr val="000000"/>
                </a:solidFill>
              </a:rPr>
              <a:t>not </a:t>
            </a:r>
            <a:r>
              <a:rPr lang="en-US" sz="2800" dirty="0" smtClean="0">
                <a:solidFill>
                  <a:srgbClr val="000000"/>
                </a:solidFill>
              </a:rPr>
              <a:t>be stored </a:t>
            </a:r>
            <a:r>
              <a:rPr lang="en-US" sz="2800" smtClean="0">
                <a:solidFill>
                  <a:srgbClr val="000000"/>
                </a:solidFill>
              </a:rPr>
              <a:t>in a web accessible directory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6664" y="3108766"/>
            <a:ext cx="204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328/</a:t>
            </a:r>
            <a:r>
              <a:rPr lang="en-US" b="1" dirty="0" err="1" smtClean="0"/>
              <a:t>pdo</a:t>
            </a:r>
            <a:r>
              <a:rPr lang="en-US" b="1" dirty="0" smtClean="0"/>
              <a:t>/</a:t>
            </a:r>
            <a:r>
              <a:rPr lang="en-US" b="1" dirty="0" err="1" smtClean="0"/>
              <a:t>index.php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1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prepared statement </a:t>
            </a:r>
            <a:r>
              <a:rPr lang="en-US" dirty="0" smtClean="0"/>
              <a:t>is a pre-compiled SQL statement</a:t>
            </a:r>
          </a:p>
          <a:p>
            <a:r>
              <a:rPr lang="en-US" dirty="0" smtClean="0"/>
              <a:t>Can be reused</a:t>
            </a:r>
          </a:p>
          <a:p>
            <a:r>
              <a:rPr lang="en-US" dirty="0" smtClean="0"/>
              <a:t>Executes more quickly</a:t>
            </a:r>
          </a:p>
          <a:p>
            <a:r>
              <a:rPr lang="en-US" dirty="0" smtClean="0"/>
              <a:t>Prevents SQL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Statements: 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the query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“…”;</a:t>
            </a:r>
          </a:p>
          <a:p>
            <a:r>
              <a:rPr lang="en-US" dirty="0" smtClean="0"/>
              <a:t>Prepare the statement</a:t>
            </a:r>
          </a:p>
          <a:p>
            <a:pPr lvl="1"/>
            <a:r>
              <a:rPr lang="en-US" dirty="0" smtClean="0"/>
              <a:t>$statement = $</a:t>
            </a:r>
            <a:r>
              <a:rPr lang="en-US" dirty="0" err="1" smtClean="0"/>
              <a:t>dbh</a:t>
            </a:r>
            <a:r>
              <a:rPr lang="en-US" dirty="0" smtClean="0"/>
              <a:t>-&gt;prepare($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Bind the parameters</a:t>
            </a:r>
          </a:p>
          <a:p>
            <a:pPr lvl="1"/>
            <a:r>
              <a:rPr lang="en-US" dirty="0" smtClean="0"/>
              <a:t>$statement-&gt;</a:t>
            </a:r>
            <a:r>
              <a:rPr lang="en-US" dirty="0" err="1" smtClean="0"/>
              <a:t>bindParam</a:t>
            </a:r>
            <a:r>
              <a:rPr lang="en-US" dirty="0" smtClean="0"/>
              <a:t>(</a:t>
            </a:r>
            <a:r>
              <a:rPr lang="en-US" dirty="0" err="1" smtClean="0"/>
              <a:t>param_name</a:t>
            </a:r>
            <a:r>
              <a:rPr lang="en-US" dirty="0" smtClean="0"/>
              <a:t>, value, type);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$statement-&gt;execute();</a:t>
            </a:r>
          </a:p>
          <a:p>
            <a:r>
              <a:rPr lang="en-US" dirty="0" smtClean="0"/>
              <a:t>Process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3">
      <a:dk1>
        <a:srgbClr val="503D1A"/>
      </a:dk1>
      <a:lt1>
        <a:sysClr val="window" lastClr="FFFFFF"/>
      </a:lt1>
      <a:dk2>
        <a:srgbClr val="3B2F2A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1066</TotalTime>
  <Words>746</Words>
  <Application>Microsoft Macintosh PowerPoint</Application>
  <PresentationFormat>On-screen Show (4:3)</PresentationFormat>
  <Paragraphs>238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Tw Cen MT</vt:lpstr>
      <vt:lpstr>Wingdings</vt:lpstr>
      <vt:lpstr>Wingdings 2</vt:lpstr>
      <vt:lpstr>Median</vt:lpstr>
      <vt:lpstr>PDO: PHP Data Objects</vt:lpstr>
      <vt:lpstr>PDO:  What?</vt:lpstr>
      <vt:lpstr>PDO:  Why?</vt:lpstr>
      <vt:lpstr>Getting Started</vt:lpstr>
      <vt:lpstr>Create a Table</vt:lpstr>
      <vt:lpstr>Get connected</vt:lpstr>
      <vt:lpstr>Security Check</vt:lpstr>
      <vt:lpstr>Prepared Statements</vt:lpstr>
      <vt:lpstr>Prepared Statements:  Steps</vt:lpstr>
      <vt:lpstr>An Insert Query</vt:lpstr>
      <vt:lpstr>Re-using the Prepared Statements</vt:lpstr>
      <vt:lpstr>Getting the ID of the Inserted Row</vt:lpstr>
      <vt:lpstr>Try It</vt:lpstr>
      <vt:lpstr>An Update Query</vt:lpstr>
      <vt:lpstr>A Delete Query</vt:lpstr>
      <vt:lpstr>A SELECT Query:  a Single Row</vt:lpstr>
      <vt:lpstr>A SELECT Query:  Multiple Rows</vt:lpstr>
      <vt:lpstr>Try It</vt:lpstr>
      <vt:lpstr>Common PDO Methods</vt:lpstr>
      <vt:lpstr>References</vt:lpstr>
    </vt:vector>
  </TitlesOfParts>
  <Company>Toshiba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PDO</dc:title>
  <dc:creator>Ostrander, Tina</dc:creator>
  <cp:lastModifiedBy>Tina Ostrander</cp:lastModifiedBy>
  <cp:revision>60</cp:revision>
  <cp:lastPrinted>2018-02-13T20:37:57Z</cp:lastPrinted>
  <dcterms:created xsi:type="dcterms:W3CDTF">2011-04-25T18:00:19Z</dcterms:created>
  <dcterms:modified xsi:type="dcterms:W3CDTF">2018-02-13T20:44:02Z</dcterms:modified>
</cp:coreProperties>
</file>