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7" r:id="rId14"/>
    <p:sldId id="288" r:id="rId15"/>
    <p:sldId id="267" r:id="rId16"/>
    <p:sldId id="279" r:id="rId17"/>
    <p:sldId id="280" r:id="rId18"/>
    <p:sldId id="268" r:id="rId19"/>
    <p:sldId id="289" r:id="rId20"/>
    <p:sldId id="270" r:id="rId21"/>
    <p:sldId id="271" r:id="rId22"/>
    <p:sldId id="281" r:id="rId23"/>
    <p:sldId id="276" r:id="rId24"/>
    <p:sldId id="275" r:id="rId25"/>
    <p:sldId id="284" r:id="rId26"/>
    <p:sldId id="285" r:id="rId27"/>
    <p:sldId id="273" r:id="rId28"/>
    <p:sldId id="283" r:id="rId29"/>
    <p:sldId id="286" r:id="rId30"/>
    <p:sldId id="290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33"/>
    <p:restoredTop sz="92749"/>
  </p:normalViewPr>
  <p:slideViewPr>
    <p:cSldViewPr>
      <p:cViewPr varScale="1">
        <p:scale>
          <a:sx n="105" d="100"/>
          <a:sy n="105" d="100"/>
        </p:scale>
        <p:origin x="20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674C-1A00-4048-ABFB-FF11AB7D717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9CD429-C684-41AC-968F-3969CAA13050}">
      <dgm:prSet phldrT="[Text]"/>
      <dgm:spPr/>
      <dgm:t>
        <a:bodyPr/>
        <a:lstStyle/>
        <a:p>
          <a:r>
            <a:rPr lang="en-US" dirty="0"/>
            <a:t>Diagram</a:t>
          </a:r>
        </a:p>
      </dgm:t>
    </dgm:pt>
    <dgm:pt modelId="{71D40516-706A-48DA-AF33-5954A00D99D2}" type="parTrans" cxnId="{454544CC-2776-4AB0-9504-758DD1C967E8}">
      <dgm:prSet/>
      <dgm:spPr/>
      <dgm:t>
        <a:bodyPr/>
        <a:lstStyle/>
        <a:p>
          <a:endParaRPr lang="en-US"/>
        </a:p>
      </dgm:t>
    </dgm:pt>
    <dgm:pt modelId="{27770068-1E34-43BC-8C0E-35BED5BB6053}" type="sibTrans" cxnId="{454544CC-2776-4AB0-9504-758DD1C967E8}">
      <dgm:prSet/>
      <dgm:spPr/>
      <dgm:t>
        <a:bodyPr/>
        <a:lstStyle/>
        <a:p>
          <a:endParaRPr lang="en-US"/>
        </a:p>
      </dgm:t>
    </dgm:pt>
    <dgm:pt modelId="{909BC9B4-12F7-492A-9B26-73F4F5095EF2}">
      <dgm:prSet phldrT="[Text]"/>
      <dgm:spPr/>
      <dgm:t>
        <a:bodyPr/>
        <a:lstStyle/>
        <a:p>
          <a:r>
            <a:rPr lang="en-US" dirty="0"/>
            <a:t>Structure Diagram</a:t>
          </a:r>
        </a:p>
      </dgm:t>
    </dgm:pt>
    <dgm:pt modelId="{9B957921-382E-4735-A087-164792CBA229}" type="parTrans" cxnId="{A940C626-6C5D-497E-8EC9-A4C7D04E881B}">
      <dgm:prSet/>
      <dgm:spPr/>
      <dgm:t>
        <a:bodyPr/>
        <a:lstStyle/>
        <a:p>
          <a:endParaRPr lang="en-US"/>
        </a:p>
      </dgm:t>
    </dgm:pt>
    <dgm:pt modelId="{0CE4C37B-F07D-49EB-9875-EE8C73D965EC}" type="sibTrans" cxnId="{A940C626-6C5D-497E-8EC9-A4C7D04E881B}">
      <dgm:prSet/>
      <dgm:spPr/>
      <dgm:t>
        <a:bodyPr/>
        <a:lstStyle/>
        <a:p>
          <a:endParaRPr lang="en-US"/>
        </a:p>
      </dgm:t>
    </dgm:pt>
    <dgm:pt modelId="{F65F96F4-3D7B-4496-908F-F06947846CA3}">
      <dgm:prSet phldrT="[Text]"/>
      <dgm:spPr/>
      <dgm:t>
        <a:bodyPr/>
        <a:lstStyle/>
        <a:p>
          <a:r>
            <a:rPr lang="en-US" dirty="0"/>
            <a:t>Profile Diagram</a:t>
          </a:r>
        </a:p>
      </dgm:t>
    </dgm:pt>
    <dgm:pt modelId="{580A733F-BC88-40AF-BE2F-A118BAEE7826}" type="parTrans" cxnId="{8EDD9561-AB63-4121-96A8-EA3C57C36F11}">
      <dgm:prSet/>
      <dgm:spPr/>
      <dgm:t>
        <a:bodyPr/>
        <a:lstStyle/>
        <a:p>
          <a:endParaRPr lang="en-US"/>
        </a:p>
      </dgm:t>
    </dgm:pt>
    <dgm:pt modelId="{C07F4FFF-1E76-45DF-A60A-D3179536470C}" type="sibTrans" cxnId="{8EDD9561-AB63-4121-96A8-EA3C57C36F11}">
      <dgm:prSet/>
      <dgm:spPr/>
      <dgm:t>
        <a:bodyPr/>
        <a:lstStyle/>
        <a:p>
          <a:endParaRPr lang="en-US"/>
        </a:p>
      </dgm:t>
    </dgm:pt>
    <dgm:pt modelId="{0EECE69E-F022-4150-8DAA-F7DAB0498D9B}">
      <dgm:prSet phldrT="[Text]"/>
      <dgm:spPr/>
      <dgm:t>
        <a:bodyPr/>
        <a:lstStyle/>
        <a:p>
          <a:r>
            <a:rPr lang="en-US" dirty="0"/>
            <a:t>Composite  Diagram</a:t>
          </a:r>
        </a:p>
      </dgm:t>
    </dgm:pt>
    <dgm:pt modelId="{C5285A42-602B-4187-9335-D401DAE43645}" type="parTrans" cxnId="{8383D872-4ECA-444F-A4EA-A84EF71FF4AC}">
      <dgm:prSet/>
      <dgm:spPr/>
      <dgm:t>
        <a:bodyPr/>
        <a:lstStyle/>
        <a:p>
          <a:endParaRPr lang="en-US"/>
        </a:p>
      </dgm:t>
    </dgm:pt>
    <dgm:pt modelId="{66C3CE39-97AC-442A-896F-4F109E9E7428}" type="sibTrans" cxnId="{8383D872-4ECA-444F-A4EA-A84EF71FF4AC}">
      <dgm:prSet/>
      <dgm:spPr/>
      <dgm:t>
        <a:bodyPr/>
        <a:lstStyle/>
        <a:p>
          <a:endParaRPr lang="en-US"/>
        </a:p>
      </dgm:t>
    </dgm:pt>
    <dgm:pt modelId="{B152783F-A566-49FA-AC67-EF3929704D4E}">
      <dgm:prSet phldrT="[Text]"/>
      <dgm:spPr/>
      <dgm:t>
        <a:bodyPr/>
        <a:lstStyle/>
        <a:p>
          <a:r>
            <a:rPr lang="en-US" dirty="0"/>
            <a:t>Component Diagram</a:t>
          </a:r>
        </a:p>
      </dgm:t>
    </dgm:pt>
    <dgm:pt modelId="{4338BEB0-63B3-43BD-BD54-3BBCDB13FD39}" type="parTrans" cxnId="{71615E4B-6927-44F2-9495-881B51F3FE28}">
      <dgm:prSet/>
      <dgm:spPr/>
      <dgm:t>
        <a:bodyPr/>
        <a:lstStyle/>
        <a:p>
          <a:endParaRPr lang="en-US"/>
        </a:p>
      </dgm:t>
    </dgm:pt>
    <dgm:pt modelId="{038E5C95-6563-4C51-BD92-6E596AB7D865}" type="sibTrans" cxnId="{71615E4B-6927-44F2-9495-881B51F3FE28}">
      <dgm:prSet/>
      <dgm:spPr/>
      <dgm:t>
        <a:bodyPr/>
        <a:lstStyle/>
        <a:p>
          <a:endParaRPr lang="en-US"/>
        </a:p>
      </dgm:t>
    </dgm:pt>
    <dgm:pt modelId="{BA546961-119D-4730-9BF5-9B8D02ED9A93}">
      <dgm:prSet phldrT="[Text]"/>
      <dgm:spPr/>
      <dgm:t>
        <a:bodyPr/>
        <a:lstStyle/>
        <a:p>
          <a:r>
            <a:rPr lang="en-US" dirty="0"/>
            <a:t>Deployment Diagram</a:t>
          </a:r>
        </a:p>
      </dgm:t>
    </dgm:pt>
    <dgm:pt modelId="{AC563F31-402A-4506-B0C9-A561E64A31E0}" type="parTrans" cxnId="{7F7DEE10-0A64-441B-AFB6-BF76ECC613F8}">
      <dgm:prSet/>
      <dgm:spPr/>
      <dgm:t>
        <a:bodyPr/>
        <a:lstStyle/>
        <a:p>
          <a:endParaRPr lang="en-US"/>
        </a:p>
      </dgm:t>
    </dgm:pt>
    <dgm:pt modelId="{A397396B-9EC8-415A-9EB1-D1D41B953A5F}" type="sibTrans" cxnId="{7F7DEE10-0A64-441B-AFB6-BF76ECC613F8}">
      <dgm:prSet/>
      <dgm:spPr/>
      <dgm:t>
        <a:bodyPr/>
        <a:lstStyle/>
        <a:p>
          <a:endParaRPr lang="en-US"/>
        </a:p>
      </dgm:t>
    </dgm:pt>
    <dgm:pt modelId="{1DBD208B-7261-412B-8F13-0CBE66C09486}">
      <dgm:prSet phldrT="[Text]"/>
      <dgm:spPr/>
      <dgm:t>
        <a:bodyPr/>
        <a:lstStyle/>
        <a:p>
          <a:r>
            <a:rPr lang="en-US" dirty="0"/>
            <a:t>Package Diagram</a:t>
          </a:r>
        </a:p>
      </dgm:t>
    </dgm:pt>
    <dgm:pt modelId="{60AEDD5A-3886-485F-BF59-9859EA647F57}" type="parTrans" cxnId="{18646358-8F44-42FA-8DC9-526D011A409F}">
      <dgm:prSet/>
      <dgm:spPr/>
      <dgm:t>
        <a:bodyPr/>
        <a:lstStyle/>
        <a:p>
          <a:endParaRPr lang="en-US"/>
        </a:p>
      </dgm:t>
    </dgm:pt>
    <dgm:pt modelId="{3A47BB22-553A-423E-8E57-8BC77CC5CC28}" type="sibTrans" cxnId="{18646358-8F44-42FA-8DC9-526D011A409F}">
      <dgm:prSet/>
      <dgm:spPr/>
      <dgm:t>
        <a:bodyPr/>
        <a:lstStyle/>
        <a:p>
          <a:endParaRPr lang="en-US"/>
        </a:p>
      </dgm:t>
    </dgm:pt>
    <dgm:pt modelId="{E5946EA7-B688-4419-9525-878DEE9BD679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44201DEA-4B32-42C6-A8FE-6239DBCF705A}" type="parTrans" cxnId="{6FCF761C-3CEC-4349-9591-0DB5D34CFBBE}">
      <dgm:prSet/>
      <dgm:spPr/>
      <dgm:t>
        <a:bodyPr/>
        <a:lstStyle/>
        <a:p>
          <a:endParaRPr lang="en-US"/>
        </a:p>
      </dgm:t>
    </dgm:pt>
    <dgm:pt modelId="{599EA7F1-366A-4F1A-8597-0BAF7D354B55}" type="sibTrans" cxnId="{6FCF761C-3CEC-4349-9591-0DB5D34CFBBE}">
      <dgm:prSet/>
      <dgm:spPr/>
      <dgm:t>
        <a:bodyPr/>
        <a:lstStyle/>
        <a:p>
          <a:endParaRPr lang="en-US"/>
        </a:p>
      </dgm:t>
    </dgm:pt>
    <dgm:pt modelId="{BD9D04FA-A392-4C48-B07B-E41A08A5CBA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Class Diagram</a:t>
          </a:r>
        </a:p>
      </dgm:t>
    </dgm:pt>
    <dgm:pt modelId="{2B3EFAC7-5710-4F4F-81DB-5D4265C0F96F}" type="parTrans" cxnId="{CDE26C3A-30D2-45EE-893E-B568BED8E344}">
      <dgm:prSet/>
      <dgm:spPr/>
      <dgm:t>
        <a:bodyPr/>
        <a:lstStyle/>
        <a:p>
          <a:endParaRPr lang="en-US"/>
        </a:p>
      </dgm:t>
    </dgm:pt>
    <dgm:pt modelId="{5D9FCE0C-B64F-4230-8EFC-25385703982A}" type="sibTrans" cxnId="{CDE26C3A-30D2-45EE-893E-B568BED8E344}">
      <dgm:prSet/>
      <dgm:spPr/>
      <dgm:t>
        <a:bodyPr/>
        <a:lstStyle/>
        <a:p>
          <a:endParaRPr lang="en-US"/>
        </a:p>
      </dgm:t>
    </dgm:pt>
    <dgm:pt modelId="{7DD587CE-B936-4EC8-BE2D-71C7405387FB}">
      <dgm:prSet phldrT="[Text]"/>
      <dgm:spPr/>
      <dgm:t>
        <a:bodyPr/>
        <a:lstStyle/>
        <a:p>
          <a:r>
            <a:rPr lang="en-US" dirty="0"/>
            <a:t>Behavior Diagram</a:t>
          </a:r>
        </a:p>
      </dgm:t>
    </dgm:pt>
    <dgm:pt modelId="{0926B715-31D5-4BDE-8600-5CD945EE2923}" type="parTrans" cxnId="{D6CD41DF-3EE8-4BDC-B89A-C655D19B2803}">
      <dgm:prSet/>
      <dgm:spPr/>
      <dgm:t>
        <a:bodyPr/>
        <a:lstStyle/>
        <a:p>
          <a:endParaRPr lang="en-US"/>
        </a:p>
      </dgm:t>
    </dgm:pt>
    <dgm:pt modelId="{D5FE2F17-877E-406F-B401-3B319BD1DA47}" type="sibTrans" cxnId="{D6CD41DF-3EE8-4BDC-B89A-C655D19B2803}">
      <dgm:prSet/>
      <dgm:spPr/>
      <dgm:t>
        <a:bodyPr/>
        <a:lstStyle/>
        <a:p>
          <a:endParaRPr lang="en-US"/>
        </a:p>
      </dgm:t>
    </dgm:pt>
    <dgm:pt modelId="{AA2B51EF-6895-40BD-8051-4A446D207AF3}">
      <dgm:prSet phldrT="[Text]"/>
      <dgm:spPr/>
      <dgm:t>
        <a:bodyPr/>
        <a:lstStyle/>
        <a:p>
          <a:r>
            <a:rPr lang="en-US" dirty="0"/>
            <a:t>Use Case Diagram</a:t>
          </a:r>
        </a:p>
      </dgm:t>
    </dgm:pt>
    <dgm:pt modelId="{6625FA7B-4ACE-4AEB-BE54-9A70DEE03226}" type="parTrans" cxnId="{39F9BC21-9E84-4FE6-B598-7FA7F07A6E8C}">
      <dgm:prSet/>
      <dgm:spPr/>
      <dgm:t>
        <a:bodyPr/>
        <a:lstStyle/>
        <a:p>
          <a:endParaRPr lang="en-US"/>
        </a:p>
      </dgm:t>
    </dgm:pt>
    <dgm:pt modelId="{14C3FD98-0A95-42A6-9403-C62913D098C4}" type="sibTrans" cxnId="{39F9BC21-9E84-4FE6-B598-7FA7F07A6E8C}">
      <dgm:prSet/>
      <dgm:spPr/>
      <dgm:t>
        <a:bodyPr/>
        <a:lstStyle/>
        <a:p>
          <a:endParaRPr lang="en-US"/>
        </a:p>
      </dgm:t>
    </dgm:pt>
    <dgm:pt modelId="{EBF3B7E8-7F86-4D99-AC77-3B226A7D8824}">
      <dgm:prSet phldrT="[Text]"/>
      <dgm:spPr/>
      <dgm:t>
        <a:bodyPr/>
        <a:lstStyle/>
        <a:p>
          <a:r>
            <a:rPr lang="en-US" dirty="0"/>
            <a:t>Activity Diagram</a:t>
          </a:r>
        </a:p>
      </dgm:t>
    </dgm:pt>
    <dgm:pt modelId="{D8BE6273-B193-43D5-88F7-33C68089DC01}" type="parTrans" cxnId="{4DCAD996-F852-4146-A9D2-93E4471D4763}">
      <dgm:prSet/>
      <dgm:spPr/>
      <dgm:t>
        <a:bodyPr/>
        <a:lstStyle/>
        <a:p>
          <a:endParaRPr lang="en-US"/>
        </a:p>
      </dgm:t>
    </dgm:pt>
    <dgm:pt modelId="{5252595E-53DF-4FE4-A4ED-A325073B773B}" type="sibTrans" cxnId="{4DCAD996-F852-4146-A9D2-93E4471D4763}">
      <dgm:prSet/>
      <dgm:spPr/>
      <dgm:t>
        <a:bodyPr/>
        <a:lstStyle/>
        <a:p>
          <a:endParaRPr lang="en-US"/>
        </a:p>
      </dgm:t>
    </dgm:pt>
    <dgm:pt modelId="{00EE6C1C-589D-44D1-B3B0-A619193CAA0D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B86BF794-2FA7-47DC-8284-950C211CA905}" type="parTrans" cxnId="{C97975C6-A0C1-4649-A76E-B6AD500A7CFA}">
      <dgm:prSet/>
      <dgm:spPr/>
      <dgm:t>
        <a:bodyPr/>
        <a:lstStyle/>
        <a:p>
          <a:endParaRPr lang="en-US"/>
        </a:p>
      </dgm:t>
    </dgm:pt>
    <dgm:pt modelId="{4DEEF313-09A1-4290-90F9-55CBDDC336EF}" type="sibTrans" cxnId="{C97975C6-A0C1-4649-A76E-B6AD500A7CFA}">
      <dgm:prSet/>
      <dgm:spPr/>
      <dgm:t>
        <a:bodyPr/>
        <a:lstStyle/>
        <a:p>
          <a:endParaRPr lang="en-US"/>
        </a:p>
      </dgm:t>
    </dgm:pt>
    <dgm:pt modelId="{3841408A-0A6B-4FEE-A749-D5545803FF4C}">
      <dgm:prSet phldrT="[Text]"/>
      <dgm:spPr>
        <a:ln>
          <a:noFill/>
        </a:ln>
      </dgm:spPr>
      <dgm:t>
        <a:bodyPr/>
        <a:lstStyle/>
        <a:p>
          <a:r>
            <a:rPr lang="en-US" dirty="0"/>
            <a:t>Sequence Diagram</a:t>
          </a:r>
        </a:p>
      </dgm:t>
    </dgm:pt>
    <dgm:pt modelId="{19E00518-52D6-49DE-B6B6-774B98C88440}" type="parTrans" cxnId="{69E124BA-40E8-4CF3-A662-2ADCE50A2182}">
      <dgm:prSet/>
      <dgm:spPr/>
      <dgm:t>
        <a:bodyPr/>
        <a:lstStyle/>
        <a:p>
          <a:endParaRPr lang="en-US"/>
        </a:p>
      </dgm:t>
    </dgm:pt>
    <dgm:pt modelId="{B5DB9BFA-D51D-4F6A-952A-8666146EA8B3}" type="sibTrans" cxnId="{69E124BA-40E8-4CF3-A662-2ADCE50A2182}">
      <dgm:prSet/>
      <dgm:spPr/>
      <dgm:t>
        <a:bodyPr/>
        <a:lstStyle/>
        <a:p>
          <a:endParaRPr lang="en-US"/>
        </a:p>
      </dgm:t>
    </dgm:pt>
    <dgm:pt modelId="{4CB33256-2098-4054-BF40-30F01C7703B3}">
      <dgm:prSet phldrT="[Text]"/>
      <dgm:spPr/>
      <dgm:t>
        <a:bodyPr/>
        <a:lstStyle/>
        <a:p>
          <a:r>
            <a:rPr lang="en-US" dirty="0"/>
            <a:t>Communication Diagram</a:t>
          </a:r>
        </a:p>
      </dgm:t>
    </dgm:pt>
    <dgm:pt modelId="{3C7ECE1A-EAF7-4FDD-A3E4-B874AA7D632D}" type="parTrans" cxnId="{70EFF9BA-ED95-429F-AD45-5236320E1CC9}">
      <dgm:prSet/>
      <dgm:spPr/>
      <dgm:t>
        <a:bodyPr/>
        <a:lstStyle/>
        <a:p>
          <a:endParaRPr lang="en-US"/>
        </a:p>
      </dgm:t>
    </dgm:pt>
    <dgm:pt modelId="{F8441469-29D7-4177-9724-DE748E1FACA8}" type="sibTrans" cxnId="{70EFF9BA-ED95-429F-AD45-5236320E1CC9}">
      <dgm:prSet/>
      <dgm:spPr/>
      <dgm:t>
        <a:bodyPr/>
        <a:lstStyle/>
        <a:p>
          <a:endParaRPr lang="en-US"/>
        </a:p>
      </dgm:t>
    </dgm:pt>
    <dgm:pt modelId="{4D3792DB-292A-4892-A1D7-595D6ADE58B1}">
      <dgm:prSet phldrT="[Text]"/>
      <dgm:spPr/>
      <dgm:t>
        <a:bodyPr/>
        <a:lstStyle/>
        <a:p>
          <a:r>
            <a:rPr lang="en-US" dirty="0"/>
            <a:t>Timing Diagram</a:t>
          </a:r>
        </a:p>
      </dgm:t>
    </dgm:pt>
    <dgm:pt modelId="{A19507AC-E8B3-4E89-9CEE-F38782CD57A2}" type="parTrans" cxnId="{A285C9F1-EF08-4FC3-A347-40571E03B16B}">
      <dgm:prSet/>
      <dgm:spPr/>
      <dgm:t>
        <a:bodyPr/>
        <a:lstStyle/>
        <a:p>
          <a:endParaRPr lang="en-US"/>
        </a:p>
      </dgm:t>
    </dgm:pt>
    <dgm:pt modelId="{99204154-3308-4235-80E6-67A68EC0B8E7}" type="sibTrans" cxnId="{A285C9F1-EF08-4FC3-A347-40571E03B16B}">
      <dgm:prSet/>
      <dgm:spPr/>
      <dgm:t>
        <a:bodyPr/>
        <a:lstStyle/>
        <a:p>
          <a:endParaRPr lang="en-US"/>
        </a:p>
      </dgm:t>
    </dgm:pt>
    <dgm:pt modelId="{4335FDE7-3DF9-47D2-8B6C-83FF9B29D81E}">
      <dgm:prSet phldrT="[Text]"/>
      <dgm:spPr>
        <a:ln>
          <a:noFill/>
        </a:ln>
      </dgm:spPr>
      <dgm:t>
        <a:bodyPr/>
        <a:lstStyle/>
        <a:p>
          <a:r>
            <a:rPr lang="en-US" dirty="0">
              <a:ln>
                <a:noFill/>
              </a:ln>
            </a:rPr>
            <a:t>State Machine Diagram</a:t>
          </a:r>
        </a:p>
      </dgm:t>
    </dgm:pt>
    <dgm:pt modelId="{9DD54AD3-4E6A-4A02-8D9B-F8B8F22A0A70}" type="parTrans" cxnId="{3AC2F8FA-346B-411F-A8AF-8D54BFBD5827}">
      <dgm:prSet/>
      <dgm:spPr/>
      <dgm:t>
        <a:bodyPr/>
        <a:lstStyle/>
        <a:p>
          <a:endParaRPr lang="en-US"/>
        </a:p>
      </dgm:t>
    </dgm:pt>
    <dgm:pt modelId="{FBF19B28-12DB-4283-B485-EE8B268FE576}" type="sibTrans" cxnId="{3AC2F8FA-346B-411F-A8AF-8D54BFBD5827}">
      <dgm:prSet/>
      <dgm:spPr/>
      <dgm:t>
        <a:bodyPr/>
        <a:lstStyle/>
        <a:p>
          <a:endParaRPr lang="en-US"/>
        </a:p>
      </dgm:t>
    </dgm:pt>
    <dgm:pt modelId="{C4B185B3-E784-47B1-937C-EA6788F7491C}" type="pres">
      <dgm:prSet presAssocID="{501C674C-1A00-4048-ABFB-FF11AB7D717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B22E4A-8712-4F01-933E-FB333E973F4A}" type="pres">
      <dgm:prSet presAssocID="{349CD429-C684-41AC-968F-3969CAA13050}" presName="root1" presStyleCnt="0"/>
      <dgm:spPr/>
    </dgm:pt>
    <dgm:pt modelId="{11FEB9AC-B38C-4F53-BE37-7AB38D974B38}" type="pres">
      <dgm:prSet presAssocID="{349CD429-C684-41AC-968F-3969CAA1305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7DA005-14EB-4C3E-8AA1-8CD34A9F1324}" type="pres">
      <dgm:prSet presAssocID="{349CD429-C684-41AC-968F-3969CAA13050}" presName="level2hierChild" presStyleCnt="0"/>
      <dgm:spPr/>
    </dgm:pt>
    <dgm:pt modelId="{103EAA52-0A69-438B-8D9C-59CB2E76EA96}" type="pres">
      <dgm:prSet presAssocID="{9B957921-382E-4735-A087-164792CBA22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3C04146-DCD9-48DF-B92B-24607CE4101E}" type="pres">
      <dgm:prSet presAssocID="{9B957921-382E-4735-A087-164792CBA22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7F1DCB5-4869-46BF-AB43-AFB07E4E8674}" type="pres">
      <dgm:prSet presAssocID="{909BC9B4-12F7-492A-9B26-73F4F5095EF2}" presName="root2" presStyleCnt="0"/>
      <dgm:spPr/>
    </dgm:pt>
    <dgm:pt modelId="{981EA478-BA67-4668-B6D4-039B09FA8028}" type="pres">
      <dgm:prSet presAssocID="{909BC9B4-12F7-492A-9B26-73F4F5095E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2B38-199B-478C-B3D5-65979CC7177A}" type="pres">
      <dgm:prSet presAssocID="{909BC9B4-12F7-492A-9B26-73F4F5095EF2}" presName="level3hierChild" presStyleCnt="0"/>
      <dgm:spPr/>
    </dgm:pt>
    <dgm:pt modelId="{6700B5B8-BC27-4BC2-93A1-1A0BA3C92542}" type="pres">
      <dgm:prSet presAssocID="{580A733F-BC88-40AF-BE2F-A118BAEE7826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06A08DF1-3C07-4C85-ABC6-41E8F3A69C98}" type="pres">
      <dgm:prSet presAssocID="{580A733F-BC88-40AF-BE2F-A118BAEE7826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85283443-6A2C-4AB9-AEB4-A7742AE9C4E4}" type="pres">
      <dgm:prSet presAssocID="{F65F96F4-3D7B-4496-908F-F06947846CA3}" presName="root2" presStyleCnt="0"/>
      <dgm:spPr/>
    </dgm:pt>
    <dgm:pt modelId="{91624146-91F2-4175-ACA7-2D4E372C0BF9}" type="pres">
      <dgm:prSet presAssocID="{F65F96F4-3D7B-4496-908F-F06947846CA3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3E3ED-C633-4327-A16F-C4BCF91A4BDB}" type="pres">
      <dgm:prSet presAssocID="{F65F96F4-3D7B-4496-908F-F06947846CA3}" presName="level3hierChild" presStyleCnt="0"/>
      <dgm:spPr/>
    </dgm:pt>
    <dgm:pt modelId="{2360A04B-0E46-471D-86FB-1550E987E75F}" type="pres">
      <dgm:prSet presAssocID="{C5285A42-602B-4187-9335-D401DAE43645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7D6F1B93-E7BF-428D-A681-7D5C096F8D29}" type="pres">
      <dgm:prSet presAssocID="{C5285A42-602B-4187-9335-D401DAE43645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658C5497-91E5-4A24-B2FB-123443711B74}" type="pres">
      <dgm:prSet presAssocID="{0EECE69E-F022-4150-8DAA-F7DAB0498D9B}" presName="root2" presStyleCnt="0"/>
      <dgm:spPr/>
    </dgm:pt>
    <dgm:pt modelId="{7D92E6D4-101E-47A9-8442-5A343336E35B}" type="pres">
      <dgm:prSet presAssocID="{0EECE69E-F022-4150-8DAA-F7DAB0498D9B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BA96C5-C4FD-47F8-A2D5-4C872F6FF47C}" type="pres">
      <dgm:prSet presAssocID="{0EECE69E-F022-4150-8DAA-F7DAB0498D9B}" presName="level3hierChild" presStyleCnt="0"/>
      <dgm:spPr/>
    </dgm:pt>
    <dgm:pt modelId="{9CB27017-9D8C-4157-8EEC-523E146CA64C}" type="pres">
      <dgm:prSet presAssocID="{4338BEB0-63B3-43BD-BD54-3BBCDB13FD39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48CCCF18-83DD-4D83-9C3F-4CFD697C5CD5}" type="pres">
      <dgm:prSet presAssocID="{4338BEB0-63B3-43BD-BD54-3BBCDB13FD39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30C18F10-E709-431F-AD83-7BE2ECC9F436}" type="pres">
      <dgm:prSet presAssocID="{B152783F-A566-49FA-AC67-EF3929704D4E}" presName="root2" presStyleCnt="0"/>
      <dgm:spPr/>
    </dgm:pt>
    <dgm:pt modelId="{1D9FCC35-A65F-4414-AFB0-0AB2A91BE21D}" type="pres">
      <dgm:prSet presAssocID="{B152783F-A566-49FA-AC67-EF3929704D4E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7E20AD-5F0F-4FE8-9945-AEDCF34A3B5F}" type="pres">
      <dgm:prSet presAssocID="{B152783F-A566-49FA-AC67-EF3929704D4E}" presName="level3hierChild" presStyleCnt="0"/>
      <dgm:spPr/>
    </dgm:pt>
    <dgm:pt modelId="{E1E1282C-3835-432E-9427-C553B4FACB03}" type="pres">
      <dgm:prSet presAssocID="{AC563F31-402A-4506-B0C9-A561E64A31E0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2A054CA5-34CC-4447-922D-E8AFCEA09573}" type="pres">
      <dgm:prSet presAssocID="{AC563F31-402A-4506-B0C9-A561E64A31E0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B5F1F6FD-E4CA-4879-9E35-8E913C33B096}" type="pres">
      <dgm:prSet presAssocID="{BA546961-119D-4730-9BF5-9B8D02ED9A93}" presName="root2" presStyleCnt="0"/>
      <dgm:spPr/>
    </dgm:pt>
    <dgm:pt modelId="{5AEC7756-B373-4D35-AA15-1BB05FB25AFE}" type="pres">
      <dgm:prSet presAssocID="{BA546961-119D-4730-9BF5-9B8D02ED9A93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D07D6-19D5-4053-BA8C-78DA3E8B792E}" type="pres">
      <dgm:prSet presAssocID="{BA546961-119D-4730-9BF5-9B8D02ED9A93}" presName="level3hierChild" presStyleCnt="0"/>
      <dgm:spPr/>
    </dgm:pt>
    <dgm:pt modelId="{F2C062FE-8746-4BA6-AB30-F863295BAFED}" type="pres">
      <dgm:prSet presAssocID="{60AEDD5A-3886-485F-BF59-9859EA647F57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7512AB69-6BF0-46A9-90E4-ED8C62586262}" type="pres">
      <dgm:prSet presAssocID="{60AEDD5A-3886-485F-BF59-9859EA647F57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46DF4808-39F5-4A90-A1DD-81962515A0FB}" type="pres">
      <dgm:prSet presAssocID="{1DBD208B-7261-412B-8F13-0CBE66C09486}" presName="root2" presStyleCnt="0"/>
      <dgm:spPr/>
    </dgm:pt>
    <dgm:pt modelId="{FA243F85-4867-4611-90C3-46217F8608DA}" type="pres">
      <dgm:prSet presAssocID="{1DBD208B-7261-412B-8F13-0CBE66C09486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B2E21-7139-406B-B131-40C15758D3BF}" type="pres">
      <dgm:prSet presAssocID="{1DBD208B-7261-412B-8F13-0CBE66C09486}" presName="level3hierChild" presStyleCnt="0"/>
      <dgm:spPr/>
    </dgm:pt>
    <dgm:pt modelId="{BD736CC8-1F52-4772-9FB8-A203D3D148F3}" type="pres">
      <dgm:prSet presAssocID="{44201DEA-4B32-42C6-A8FE-6239DBCF705A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FC6BC8D9-9F24-4041-8BDA-2F9150DACECB}" type="pres">
      <dgm:prSet presAssocID="{44201DEA-4B32-42C6-A8FE-6239DBCF705A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3FCC9836-33BD-4367-ADDF-7063971EF972}" type="pres">
      <dgm:prSet presAssocID="{E5946EA7-B688-4419-9525-878DEE9BD679}" presName="root2" presStyleCnt="0"/>
      <dgm:spPr/>
    </dgm:pt>
    <dgm:pt modelId="{95786277-01E8-45F8-A6BF-58F2362AF700}" type="pres">
      <dgm:prSet presAssocID="{E5946EA7-B688-4419-9525-878DEE9BD679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CABEA-087D-4003-8D04-631512E0A88F}" type="pres">
      <dgm:prSet presAssocID="{E5946EA7-B688-4419-9525-878DEE9BD679}" presName="level3hierChild" presStyleCnt="0"/>
      <dgm:spPr/>
    </dgm:pt>
    <dgm:pt modelId="{48EC38FF-F752-415B-B6FE-9B1A4323E761}" type="pres">
      <dgm:prSet presAssocID="{2B3EFAC7-5710-4F4F-81DB-5D4265C0F96F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9EF1D33D-01EC-42C6-8798-0EB6FD86CFDA}" type="pres">
      <dgm:prSet presAssocID="{2B3EFAC7-5710-4F4F-81DB-5D4265C0F96F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319EA397-F6CE-45B0-8E81-6F6251EF21ED}" type="pres">
      <dgm:prSet presAssocID="{BD9D04FA-A392-4C48-B07B-E41A08A5CBA9}" presName="root2" presStyleCnt="0"/>
      <dgm:spPr/>
    </dgm:pt>
    <dgm:pt modelId="{E85A8A56-6622-4307-9DE2-C0EB2328CCB8}" type="pres">
      <dgm:prSet presAssocID="{BD9D04FA-A392-4C48-B07B-E41A08A5CBA9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BF9C2C-B5BF-4556-B05E-A8DD8361356E}" type="pres">
      <dgm:prSet presAssocID="{BD9D04FA-A392-4C48-B07B-E41A08A5CBA9}" presName="level3hierChild" presStyleCnt="0"/>
      <dgm:spPr/>
    </dgm:pt>
    <dgm:pt modelId="{8F62E02C-E98C-4989-8C46-36037F274215}" type="pres">
      <dgm:prSet presAssocID="{0926B715-31D5-4BDE-8600-5CD945EE292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9C10F41-423B-4E3F-921C-32A9EB43815F}" type="pres">
      <dgm:prSet presAssocID="{0926B715-31D5-4BDE-8600-5CD945EE292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8ACEAE7-D1DC-433C-B470-7770F253DF73}" type="pres">
      <dgm:prSet presAssocID="{7DD587CE-B936-4EC8-BE2D-71C7405387FB}" presName="root2" presStyleCnt="0"/>
      <dgm:spPr/>
    </dgm:pt>
    <dgm:pt modelId="{C4852763-F738-452F-B96D-1D7243D18162}" type="pres">
      <dgm:prSet presAssocID="{7DD587CE-B936-4EC8-BE2D-71C7405387F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BB3755-E514-4727-8568-301A0010CE0F}" type="pres">
      <dgm:prSet presAssocID="{7DD587CE-B936-4EC8-BE2D-71C7405387FB}" presName="level3hierChild" presStyleCnt="0"/>
      <dgm:spPr/>
    </dgm:pt>
    <dgm:pt modelId="{B178CA10-8D68-43B3-B8CB-D1706C6B78FD}" type="pres">
      <dgm:prSet presAssocID="{6625FA7B-4ACE-4AEB-BE54-9A70DEE03226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B2ACC188-A072-4A86-ADFE-8629B2C1D536}" type="pres">
      <dgm:prSet presAssocID="{6625FA7B-4ACE-4AEB-BE54-9A70DEE03226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FD7D204E-A211-45EB-932B-2A98F54800B8}" type="pres">
      <dgm:prSet presAssocID="{AA2B51EF-6895-40BD-8051-4A446D207AF3}" presName="root2" presStyleCnt="0"/>
      <dgm:spPr/>
    </dgm:pt>
    <dgm:pt modelId="{3FCC9D3C-19D9-4D56-98C9-9D1E7AAF32E1}" type="pres">
      <dgm:prSet presAssocID="{AA2B51EF-6895-40BD-8051-4A446D207AF3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7A049-AFE9-450C-AB1E-BB0CFE1C11AE}" type="pres">
      <dgm:prSet presAssocID="{AA2B51EF-6895-40BD-8051-4A446D207AF3}" presName="level3hierChild" presStyleCnt="0"/>
      <dgm:spPr/>
    </dgm:pt>
    <dgm:pt modelId="{7F3EFA0E-ABBA-4ADF-9FC5-0BAF8718CC57}" type="pres">
      <dgm:prSet presAssocID="{D8BE6273-B193-43D5-88F7-33C68089DC01}" presName="conn2-1" presStyleLbl="parChTrans1D3" presStyleIdx="8" presStyleCnt="11"/>
      <dgm:spPr/>
      <dgm:t>
        <a:bodyPr/>
        <a:lstStyle/>
        <a:p>
          <a:endParaRPr lang="en-US"/>
        </a:p>
      </dgm:t>
    </dgm:pt>
    <dgm:pt modelId="{4929DC9A-D3F8-43F7-893F-2F709DA38B8A}" type="pres">
      <dgm:prSet presAssocID="{D8BE6273-B193-43D5-88F7-33C68089DC01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2F899082-E0E4-4B2C-9570-C69C29A2628B}" type="pres">
      <dgm:prSet presAssocID="{EBF3B7E8-7F86-4D99-AC77-3B226A7D8824}" presName="root2" presStyleCnt="0"/>
      <dgm:spPr/>
    </dgm:pt>
    <dgm:pt modelId="{CFB1CB71-921C-4B69-8E9E-5D101F14BE02}" type="pres">
      <dgm:prSet presAssocID="{EBF3B7E8-7F86-4D99-AC77-3B226A7D8824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E39858-2AAD-4684-B09A-A733723E3D10}" type="pres">
      <dgm:prSet presAssocID="{EBF3B7E8-7F86-4D99-AC77-3B226A7D8824}" presName="level3hierChild" presStyleCnt="0"/>
      <dgm:spPr/>
    </dgm:pt>
    <dgm:pt modelId="{254F96C5-D8ED-4FFA-A73B-745A4D201F3B}" type="pres">
      <dgm:prSet presAssocID="{B86BF794-2FA7-47DC-8284-950C211CA905}" presName="conn2-1" presStyleLbl="parChTrans1D3" presStyleIdx="9" presStyleCnt="11"/>
      <dgm:spPr/>
      <dgm:t>
        <a:bodyPr/>
        <a:lstStyle/>
        <a:p>
          <a:endParaRPr lang="en-US"/>
        </a:p>
      </dgm:t>
    </dgm:pt>
    <dgm:pt modelId="{8DF59C14-DDC2-4E44-B7EF-B7C1F6422DCE}" type="pres">
      <dgm:prSet presAssocID="{B86BF794-2FA7-47DC-8284-950C211CA905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C66F8FF2-F505-4532-BFE5-98B507177220}" type="pres">
      <dgm:prSet presAssocID="{00EE6C1C-589D-44D1-B3B0-A619193CAA0D}" presName="root2" presStyleCnt="0"/>
      <dgm:spPr/>
    </dgm:pt>
    <dgm:pt modelId="{C3B241EE-90BD-4159-BD09-1FCE80501CF4}" type="pres">
      <dgm:prSet presAssocID="{00EE6C1C-589D-44D1-B3B0-A619193CAA0D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10C6F6-3D86-4569-B394-73956C090E46}" type="pres">
      <dgm:prSet presAssocID="{00EE6C1C-589D-44D1-B3B0-A619193CAA0D}" presName="level3hierChild" presStyleCnt="0"/>
      <dgm:spPr/>
    </dgm:pt>
    <dgm:pt modelId="{285FE82F-6A67-4105-B162-C47A2A37BBCF}" type="pres">
      <dgm:prSet presAssocID="{19E00518-52D6-49DE-B6B6-774B98C88440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5C54CD6-23AB-45E7-A2DF-B5E6955BEBA5}" type="pres">
      <dgm:prSet presAssocID="{19E00518-52D6-49DE-B6B6-774B98C88440}" presName="connTx" presStyleLbl="parChTrans1D4" presStyleIdx="0" presStyleCnt="3"/>
      <dgm:spPr/>
      <dgm:t>
        <a:bodyPr/>
        <a:lstStyle/>
        <a:p>
          <a:endParaRPr lang="en-US"/>
        </a:p>
      </dgm:t>
    </dgm:pt>
    <dgm:pt modelId="{64A8FEA5-06E2-4F8F-A7D0-4DFEE473DAC5}" type="pres">
      <dgm:prSet presAssocID="{3841408A-0A6B-4FEE-A749-D5545803FF4C}" presName="root2" presStyleCnt="0"/>
      <dgm:spPr/>
    </dgm:pt>
    <dgm:pt modelId="{FFE2327D-633E-4835-AB8D-16A71038119E}" type="pres">
      <dgm:prSet presAssocID="{3841408A-0A6B-4FEE-A749-D5545803FF4C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C86D3-61CA-48A1-B2DF-0F8856815DA9}" type="pres">
      <dgm:prSet presAssocID="{3841408A-0A6B-4FEE-A749-D5545803FF4C}" presName="level3hierChild" presStyleCnt="0"/>
      <dgm:spPr/>
    </dgm:pt>
    <dgm:pt modelId="{14CE7D91-1CCE-457A-8240-8CDFF24D6087}" type="pres">
      <dgm:prSet presAssocID="{3C7ECE1A-EAF7-4FDD-A3E4-B874AA7D632D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9B48CD14-E70C-403A-8B58-E4E1B558631F}" type="pres">
      <dgm:prSet presAssocID="{3C7ECE1A-EAF7-4FDD-A3E4-B874AA7D63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66E14029-A39F-4EA4-8D32-63C8A89C3AA5}" type="pres">
      <dgm:prSet presAssocID="{4CB33256-2098-4054-BF40-30F01C7703B3}" presName="root2" presStyleCnt="0"/>
      <dgm:spPr/>
    </dgm:pt>
    <dgm:pt modelId="{26CC0E03-2B6E-4ED3-BD60-5418CDE50C68}" type="pres">
      <dgm:prSet presAssocID="{4CB33256-2098-4054-BF40-30F01C7703B3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E1A7CE-36FE-4CEE-93B6-2A1FA66C1368}" type="pres">
      <dgm:prSet presAssocID="{4CB33256-2098-4054-BF40-30F01C7703B3}" presName="level3hierChild" presStyleCnt="0"/>
      <dgm:spPr/>
    </dgm:pt>
    <dgm:pt modelId="{3C0FF4C3-E072-4CF0-98FE-8C8C33FB20A4}" type="pres">
      <dgm:prSet presAssocID="{A19507AC-E8B3-4E89-9CEE-F38782CD57A2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10CD365E-3469-4273-A810-13B8720B912C}" type="pres">
      <dgm:prSet presAssocID="{A19507AC-E8B3-4E89-9CEE-F38782CD57A2}" presName="connTx" presStyleLbl="parChTrans1D4" presStyleIdx="2" presStyleCnt="3"/>
      <dgm:spPr/>
      <dgm:t>
        <a:bodyPr/>
        <a:lstStyle/>
        <a:p>
          <a:endParaRPr lang="en-US"/>
        </a:p>
      </dgm:t>
    </dgm:pt>
    <dgm:pt modelId="{FAE3A21A-B87C-414A-9195-62B07BD9D647}" type="pres">
      <dgm:prSet presAssocID="{4D3792DB-292A-4892-A1D7-595D6ADE58B1}" presName="root2" presStyleCnt="0"/>
      <dgm:spPr/>
    </dgm:pt>
    <dgm:pt modelId="{49BDFF08-4CA7-485A-9C54-EF914BB096E9}" type="pres">
      <dgm:prSet presAssocID="{4D3792DB-292A-4892-A1D7-595D6ADE58B1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7C2BC3-82B5-4ED0-AA8E-739F9F2BAFCA}" type="pres">
      <dgm:prSet presAssocID="{4D3792DB-292A-4892-A1D7-595D6ADE58B1}" presName="level3hierChild" presStyleCnt="0"/>
      <dgm:spPr/>
    </dgm:pt>
    <dgm:pt modelId="{DDDF43D5-DD09-4AEF-B6A8-D459D025513F}" type="pres">
      <dgm:prSet presAssocID="{9DD54AD3-4E6A-4A02-8D9B-F8B8F22A0A70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06912940-FB1C-4A02-9E5C-BB6D87828D06}" type="pres">
      <dgm:prSet presAssocID="{9DD54AD3-4E6A-4A02-8D9B-F8B8F22A0A70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245ED1F8-FC19-4C83-B8E8-8A7324C6C5DF}" type="pres">
      <dgm:prSet presAssocID="{4335FDE7-3DF9-47D2-8B6C-83FF9B29D81E}" presName="root2" presStyleCnt="0"/>
      <dgm:spPr/>
    </dgm:pt>
    <dgm:pt modelId="{C3060B35-3D8F-46D4-9F76-7D327BBA954A}" type="pres">
      <dgm:prSet presAssocID="{4335FDE7-3DF9-47D2-8B6C-83FF9B29D81E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4E817-231A-418B-BD4A-16CBBD82EF30}" type="pres">
      <dgm:prSet presAssocID="{4335FDE7-3DF9-47D2-8B6C-83FF9B29D81E}" presName="level3hierChild" presStyleCnt="0"/>
      <dgm:spPr/>
    </dgm:pt>
  </dgm:ptLst>
  <dgm:cxnLst>
    <dgm:cxn modelId="{A07830E6-16C9-4C6D-AAE1-A7B7755390D9}" type="presOf" srcId="{60AEDD5A-3886-485F-BF59-9859EA647F57}" destId="{7512AB69-6BF0-46A9-90E4-ED8C62586262}" srcOrd="1" destOrd="0" presId="urn:microsoft.com/office/officeart/2008/layout/HorizontalMultiLevelHierarchy"/>
    <dgm:cxn modelId="{D6CD41DF-3EE8-4BDC-B89A-C655D19B2803}" srcId="{349CD429-C684-41AC-968F-3969CAA13050}" destId="{7DD587CE-B936-4EC8-BE2D-71C7405387FB}" srcOrd="1" destOrd="0" parTransId="{0926B715-31D5-4BDE-8600-5CD945EE2923}" sibTransId="{D5FE2F17-877E-406F-B401-3B319BD1DA47}"/>
    <dgm:cxn modelId="{5058781A-3FFB-4E45-956A-06960BC6D305}" type="presOf" srcId="{6625FA7B-4ACE-4AEB-BE54-9A70DEE03226}" destId="{B2ACC188-A072-4A86-ADFE-8629B2C1D536}" srcOrd="1" destOrd="0" presId="urn:microsoft.com/office/officeart/2008/layout/HorizontalMultiLevelHierarchy"/>
    <dgm:cxn modelId="{7229D0C8-B247-4F74-A61C-9094CA5DA1C6}" type="presOf" srcId="{2B3EFAC7-5710-4F4F-81DB-5D4265C0F96F}" destId="{9EF1D33D-01EC-42C6-8798-0EB6FD86CFDA}" srcOrd="1" destOrd="0" presId="urn:microsoft.com/office/officeart/2008/layout/HorizontalMultiLevelHierarchy"/>
    <dgm:cxn modelId="{53D447DA-D781-448F-8BDD-F93872FCF203}" type="presOf" srcId="{0EECE69E-F022-4150-8DAA-F7DAB0498D9B}" destId="{7D92E6D4-101E-47A9-8442-5A343336E35B}" srcOrd="0" destOrd="0" presId="urn:microsoft.com/office/officeart/2008/layout/HorizontalMultiLevelHierarchy"/>
    <dgm:cxn modelId="{A217928D-1EBE-4511-B09C-C0A8FADC04C3}" type="presOf" srcId="{60AEDD5A-3886-485F-BF59-9859EA647F57}" destId="{F2C062FE-8746-4BA6-AB30-F863295BAFED}" srcOrd="0" destOrd="0" presId="urn:microsoft.com/office/officeart/2008/layout/HorizontalMultiLevelHierarchy"/>
    <dgm:cxn modelId="{1B16AEB9-BBA9-4C55-9486-4E230C61F37E}" type="presOf" srcId="{4338BEB0-63B3-43BD-BD54-3BBCDB13FD39}" destId="{9CB27017-9D8C-4157-8EEC-523E146CA64C}" srcOrd="0" destOrd="0" presId="urn:microsoft.com/office/officeart/2008/layout/HorizontalMultiLevelHierarchy"/>
    <dgm:cxn modelId="{5B2B321A-6C60-47B9-8597-6752A64053D1}" type="presOf" srcId="{4335FDE7-3DF9-47D2-8B6C-83FF9B29D81E}" destId="{C3060B35-3D8F-46D4-9F76-7D327BBA954A}" srcOrd="0" destOrd="0" presId="urn:microsoft.com/office/officeart/2008/layout/HorizontalMultiLevelHierarchy"/>
    <dgm:cxn modelId="{D99180CF-4C45-46A7-83E7-38BE72B5D540}" type="presOf" srcId="{19E00518-52D6-49DE-B6B6-774B98C88440}" destId="{285FE82F-6A67-4105-B162-C47A2A37BBCF}" srcOrd="0" destOrd="0" presId="urn:microsoft.com/office/officeart/2008/layout/HorizontalMultiLevelHierarchy"/>
    <dgm:cxn modelId="{C68844F9-B23A-4BA2-B1AF-11CAEB09D0DE}" type="presOf" srcId="{0926B715-31D5-4BDE-8600-5CD945EE2923}" destId="{8F62E02C-E98C-4989-8C46-36037F274215}" srcOrd="0" destOrd="0" presId="urn:microsoft.com/office/officeart/2008/layout/HorizontalMultiLevelHierarchy"/>
    <dgm:cxn modelId="{97FFA75C-ED17-44CE-9078-C7085C0458F4}" type="presOf" srcId="{4CB33256-2098-4054-BF40-30F01C7703B3}" destId="{26CC0E03-2B6E-4ED3-BD60-5418CDE50C68}" srcOrd="0" destOrd="0" presId="urn:microsoft.com/office/officeart/2008/layout/HorizontalMultiLevelHierarchy"/>
    <dgm:cxn modelId="{18646358-8F44-42FA-8DC9-526D011A409F}" srcId="{909BC9B4-12F7-492A-9B26-73F4F5095EF2}" destId="{1DBD208B-7261-412B-8F13-0CBE66C09486}" srcOrd="4" destOrd="0" parTransId="{60AEDD5A-3886-485F-BF59-9859EA647F57}" sibTransId="{3A47BB22-553A-423E-8E57-8BC77CC5CC28}"/>
    <dgm:cxn modelId="{B5044E12-BD9A-4D30-964C-6164064D544B}" type="presOf" srcId="{9DD54AD3-4E6A-4A02-8D9B-F8B8F22A0A70}" destId="{DDDF43D5-DD09-4AEF-B6A8-D459D025513F}" srcOrd="0" destOrd="0" presId="urn:microsoft.com/office/officeart/2008/layout/HorizontalMultiLevelHierarchy"/>
    <dgm:cxn modelId="{2EDF6CA8-8658-4D0E-867F-2E0544B9C5FF}" type="presOf" srcId="{44201DEA-4B32-42C6-A8FE-6239DBCF705A}" destId="{BD736CC8-1F52-4772-9FB8-A203D3D148F3}" srcOrd="0" destOrd="0" presId="urn:microsoft.com/office/officeart/2008/layout/HorizontalMultiLevelHierarchy"/>
    <dgm:cxn modelId="{1B96A912-CBDC-4992-A857-6606845EAA74}" type="presOf" srcId="{C5285A42-602B-4187-9335-D401DAE43645}" destId="{7D6F1B93-E7BF-428D-A681-7D5C096F8D29}" srcOrd="1" destOrd="0" presId="urn:microsoft.com/office/officeart/2008/layout/HorizontalMultiLevelHierarchy"/>
    <dgm:cxn modelId="{7E901BBF-45EC-4A38-BA8D-50025FB2F59E}" type="presOf" srcId="{D8BE6273-B193-43D5-88F7-33C68089DC01}" destId="{7F3EFA0E-ABBA-4ADF-9FC5-0BAF8718CC57}" srcOrd="0" destOrd="0" presId="urn:microsoft.com/office/officeart/2008/layout/HorizontalMultiLevelHierarchy"/>
    <dgm:cxn modelId="{EFA7AA3A-64A6-488E-93A0-91CBE43AE93C}" type="presOf" srcId="{9B957921-382E-4735-A087-164792CBA229}" destId="{103EAA52-0A69-438B-8D9C-59CB2E76EA96}" srcOrd="0" destOrd="0" presId="urn:microsoft.com/office/officeart/2008/layout/HorizontalMultiLevelHierarchy"/>
    <dgm:cxn modelId="{60DE67AC-FC24-4E7C-9E06-403A5FB6F7D2}" type="presOf" srcId="{BA546961-119D-4730-9BF5-9B8D02ED9A93}" destId="{5AEC7756-B373-4D35-AA15-1BB05FB25AFE}" srcOrd="0" destOrd="0" presId="urn:microsoft.com/office/officeart/2008/layout/HorizontalMultiLevelHierarchy"/>
    <dgm:cxn modelId="{17E7B5C8-949E-42D7-A6A8-9BFF9CC06313}" type="presOf" srcId="{580A733F-BC88-40AF-BE2F-A118BAEE7826}" destId="{06A08DF1-3C07-4C85-ABC6-41E8F3A69C98}" srcOrd="1" destOrd="0" presId="urn:microsoft.com/office/officeart/2008/layout/HorizontalMultiLevelHierarchy"/>
    <dgm:cxn modelId="{B2069A51-17C8-4E74-A705-9469F00834C4}" type="presOf" srcId="{C5285A42-602B-4187-9335-D401DAE43645}" destId="{2360A04B-0E46-471D-86FB-1550E987E75F}" srcOrd="0" destOrd="0" presId="urn:microsoft.com/office/officeart/2008/layout/HorizontalMultiLevelHierarchy"/>
    <dgm:cxn modelId="{65E403FF-59BC-4BD2-BFD8-3AF47266205F}" type="presOf" srcId="{AA2B51EF-6895-40BD-8051-4A446D207AF3}" destId="{3FCC9D3C-19D9-4D56-98C9-9D1E7AAF32E1}" srcOrd="0" destOrd="0" presId="urn:microsoft.com/office/officeart/2008/layout/HorizontalMultiLevelHierarchy"/>
    <dgm:cxn modelId="{69E124BA-40E8-4CF3-A662-2ADCE50A2182}" srcId="{00EE6C1C-589D-44D1-B3B0-A619193CAA0D}" destId="{3841408A-0A6B-4FEE-A749-D5545803FF4C}" srcOrd="0" destOrd="0" parTransId="{19E00518-52D6-49DE-B6B6-774B98C88440}" sibTransId="{B5DB9BFA-D51D-4F6A-952A-8666146EA8B3}"/>
    <dgm:cxn modelId="{71615E4B-6927-44F2-9495-881B51F3FE28}" srcId="{909BC9B4-12F7-492A-9B26-73F4F5095EF2}" destId="{B152783F-A566-49FA-AC67-EF3929704D4E}" srcOrd="2" destOrd="0" parTransId="{4338BEB0-63B3-43BD-BD54-3BBCDB13FD39}" sibTransId="{038E5C95-6563-4C51-BD92-6E596AB7D865}"/>
    <dgm:cxn modelId="{EA0481A8-BF45-4F42-B489-044DDE447A88}" type="presOf" srcId="{909BC9B4-12F7-492A-9B26-73F4F5095EF2}" destId="{981EA478-BA67-4668-B6D4-039B09FA8028}" srcOrd="0" destOrd="0" presId="urn:microsoft.com/office/officeart/2008/layout/HorizontalMultiLevelHierarchy"/>
    <dgm:cxn modelId="{70EFF9BA-ED95-429F-AD45-5236320E1CC9}" srcId="{00EE6C1C-589D-44D1-B3B0-A619193CAA0D}" destId="{4CB33256-2098-4054-BF40-30F01C7703B3}" srcOrd="1" destOrd="0" parTransId="{3C7ECE1A-EAF7-4FDD-A3E4-B874AA7D632D}" sibTransId="{F8441469-29D7-4177-9724-DE748E1FACA8}"/>
    <dgm:cxn modelId="{600E695E-C704-4C7B-88F6-60A04E462887}" type="presOf" srcId="{349CD429-C684-41AC-968F-3969CAA13050}" destId="{11FEB9AC-B38C-4F53-BE37-7AB38D974B38}" srcOrd="0" destOrd="0" presId="urn:microsoft.com/office/officeart/2008/layout/HorizontalMultiLevelHierarchy"/>
    <dgm:cxn modelId="{3AC2F8FA-346B-411F-A8AF-8D54BFBD5827}" srcId="{7DD587CE-B936-4EC8-BE2D-71C7405387FB}" destId="{4335FDE7-3DF9-47D2-8B6C-83FF9B29D81E}" srcOrd="3" destOrd="0" parTransId="{9DD54AD3-4E6A-4A02-8D9B-F8B8F22A0A70}" sibTransId="{FBF19B28-12DB-4283-B485-EE8B268FE576}"/>
    <dgm:cxn modelId="{EF0F8C3E-159C-44E7-9D17-2A15F8957ABA}" type="presOf" srcId="{4D3792DB-292A-4892-A1D7-595D6ADE58B1}" destId="{49BDFF08-4CA7-485A-9C54-EF914BB096E9}" srcOrd="0" destOrd="0" presId="urn:microsoft.com/office/officeart/2008/layout/HorizontalMultiLevelHierarchy"/>
    <dgm:cxn modelId="{6FCF761C-3CEC-4349-9591-0DB5D34CFBBE}" srcId="{909BC9B4-12F7-492A-9B26-73F4F5095EF2}" destId="{E5946EA7-B688-4419-9525-878DEE9BD679}" srcOrd="5" destOrd="0" parTransId="{44201DEA-4B32-42C6-A8FE-6239DBCF705A}" sibTransId="{599EA7F1-366A-4F1A-8597-0BAF7D354B55}"/>
    <dgm:cxn modelId="{2DF18D53-579A-4C0C-8BF9-D3069A966A14}" type="presOf" srcId="{501C674C-1A00-4048-ABFB-FF11AB7D7179}" destId="{C4B185B3-E784-47B1-937C-EA6788F7491C}" srcOrd="0" destOrd="0" presId="urn:microsoft.com/office/officeart/2008/layout/HorizontalMultiLevelHierarchy"/>
    <dgm:cxn modelId="{47FAAA13-E55E-4DE1-8B75-A5FB61C5847F}" type="presOf" srcId="{44201DEA-4B32-42C6-A8FE-6239DBCF705A}" destId="{FC6BC8D9-9F24-4041-8BDA-2F9150DACECB}" srcOrd="1" destOrd="0" presId="urn:microsoft.com/office/officeart/2008/layout/HorizontalMultiLevelHierarchy"/>
    <dgm:cxn modelId="{A285C9F1-EF08-4FC3-A347-40571E03B16B}" srcId="{00EE6C1C-589D-44D1-B3B0-A619193CAA0D}" destId="{4D3792DB-292A-4892-A1D7-595D6ADE58B1}" srcOrd="2" destOrd="0" parTransId="{A19507AC-E8B3-4E89-9CEE-F38782CD57A2}" sibTransId="{99204154-3308-4235-80E6-67A68EC0B8E7}"/>
    <dgm:cxn modelId="{4E20511E-C0C1-4276-822D-52616BCECF32}" type="presOf" srcId="{A19507AC-E8B3-4E89-9CEE-F38782CD57A2}" destId="{10CD365E-3469-4273-A810-13B8720B912C}" srcOrd="1" destOrd="0" presId="urn:microsoft.com/office/officeart/2008/layout/HorizontalMultiLevelHierarchy"/>
    <dgm:cxn modelId="{1405C5EE-EF95-4796-8BE7-1D22A678CC82}" type="presOf" srcId="{F65F96F4-3D7B-4496-908F-F06947846CA3}" destId="{91624146-91F2-4175-ACA7-2D4E372C0BF9}" srcOrd="0" destOrd="0" presId="urn:microsoft.com/office/officeart/2008/layout/HorizontalMultiLevelHierarchy"/>
    <dgm:cxn modelId="{C9CF77D9-F5D0-4710-8E7F-976EF22C6749}" type="presOf" srcId="{1DBD208B-7261-412B-8F13-0CBE66C09486}" destId="{FA243F85-4867-4611-90C3-46217F8608DA}" srcOrd="0" destOrd="0" presId="urn:microsoft.com/office/officeart/2008/layout/HorizontalMultiLevelHierarchy"/>
    <dgm:cxn modelId="{2D059E90-418E-4055-9A2A-7BFEE2A4BCF7}" type="presOf" srcId="{9DD54AD3-4E6A-4A02-8D9B-F8B8F22A0A70}" destId="{06912940-FB1C-4A02-9E5C-BB6D87828D06}" srcOrd="1" destOrd="0" presId="urn:microsoft.com/office/officeart/2008/layout/HorizontalMultiLevelHierarchy"/>
    <dgm:cxn modelId="{454544CC-2776-4AB0-9504-758DD1C967E8}" srcId="{501C674C-1A00-4048-ABFB-FF11AB7D7179}" destId="{349CD429-C684-41AC-968F-3969CAA13050}" srcOrd="0" destOrd="0" parTransId="{71D40516-706A-48DA-AF33-5954A00D99D2}" sibTransId="{27770068-1E34-43BC-8C0E-35BED5BB6053}"/>
    <dgm:cxn modelId="{434ADBA1-DF78-4050-B14B-E8F605259894}" type="presOf" srcId="{7DD587CE-B936-4EC8-BE2D-71C7405387FB}" destId="{C4852763-F738-452F-B96D-1D7243D18162}" srcOrd="0" destOrd="0" presId="urn:microsoft.com/office/officeart/2008/layout/HorizontalMultiLevelHierarchy"/>
    <dgm:cxn modelId="{39F9BC21-9E84-4FE6-B598-7FA7F07A6E8C}" srcId="{7DD587CE-B936-4EC8-BE2D-71C7405387FB}" destId="{AA2B51EF-6895-40BD-8051-4A446D207AF3}" srcOrd="0" destOrd="0" parTransId="{6625FA7B-4ACE-4AEB-BE54-9A70DEE03226}" sibTransId="{14C3FD98-0A95-42A6-9403-C62913D098C4}"/>
    <dgm:cxn modelId="{6E28FED9-14B2-460D-B650-107DE1192AEC}" type="presOf" srcId="{9B957921-382E-4735-A087-164792CBA229}" destId="{33C04146-DCD9-48DF-B92B-24607CE4101E}" srcOrd="1" destOrd="0" presId="urn:microsoft.com/office/officeart/2008/layout/HorizontalMultiLevelHierarchy"/>
    <dgm:cxn modelId="{CDE26C3A-30D2-45EE-893E-B568BED8E344}" srcId="{909BC9B4-12F7-492A-9B26-73F4F5095EF2}" destId="{BD9D04FA-A392-4C48-B07B-E41A08A5CBA9}" srcOrd="6" destOrd="0" parTransId="{2B3EFAC7-5710-4F4F-81DB-5D4265C0F96F}" sibTransId="{5D9FCE0C-B64F-4230-8EFC-25385703982A}"/>
    <dgm:cxn modelId="{5BB8D258-6BF6-45F6-BCB8-9E412B811AAA}" type="presOf" srcId="{E5946EA7-B688-4419-9525-878DEE9BD679}" destId="{95786277-01E8-45F8-A6BF-58F2362AF700}" srcOrd="0" destOrd="0" presId="urn:microsoft.com/office/officeart/2008/layout/HorizontalMultiLevelHierarchy"/>
    <dgm:cxn modelId="{B4CC6405-F918-4902-A290-2C3B2C01E43E}" type="presOf" srcId="{BD9D04FA-A392-4C48-B07B-E41A08A5CBA9}" destId="{E85A8A56-6622-4307-9DE2-C0EB2328CCB8}" srcOrd="0" destOrd="0" presId="urn:microsoft.com/office/officeart/2008/layout/HorizontalMultiLevelHierarchy"/>
    <dgm:cxn modelId="{CA1D7DD6-20DB-4362-A88E-293BCF2486E5}" type="presOf" srcId="{3841408A-0A6B-4FEE-A749-D5545803FF4C}" destId="{FFE2327D-633E-4835-AB8D-16A71038119E}" srcOrd="0" destOrd="0" presId="urn:microsoft.com/office/officeart/2008/layout/HorizontalMultiLevelHierarchy"/>
    <dgm:cxn modelId="{4DCAD996-F852-4146-A9D2-93E4471D4763}" srcId="{7DD587CE-B936-4EC8-BE2D-71C7405387FB}" destId="{EBF3B7E8-7F86-4D99-AC77-3B226A7D8824}" srcOrd="1" destOrd="0" parTransId="{D8BE6273-B193-43D5-88F7-33C68089DC01}" sibTransId="{5252595E-53DF-4FE4-A4ED-A325073B773B}"/>
    <dgm:cxn modelId="{8EDD9561-AB63-4121-96A8-EA3C57C36F11}" srcId="{909BC9B4-12F7-492A-9B26-73F4F5095EF2}" destId="{F65F96F4-3D7B-4496-908F-F06947846CA3}" srcOrd="0" destOrd="0" parTransId="{580A733F-BC88-40AF-BE2F-A118BAEE7826}" sibTransId="{C07F4FFF-1E76-45DF-A60A-D3179536470C}"/>
    <dgm:cxn modelId="{F479921F-5BDC-436A-9F0A-B4AD2CC20C89}" type="presOf" srcId="{EBF3B7E8-7F86-4D99-AC77-3B226A7D8824}" destId="{CFB1CB71-921C-4B69-8E9E-5D101F14BE02}" srcOrd="0" destOrd="0" presId="urn:microsoft.com/office/officeart/2008/layout/HorizontalMultiLevelHierarchy"/>
    <dgm:cxn modelId="{7B90BEF6-25D5-4591-9D0B-1BB83F765626}" type="presOf" srcId="{6625FA7B-4ACE-4AEB-BE54-9A70DEE03226}" destId="{B178CA10-8D68-43B3-B8CB-D1706C6B78FD}" srcOrd="0" destOrd="0" presId="urn:microsoft.com/office/officeart/2008/layout/HorizontalMultiLevelHierarchy"/>
    <dgm:cxn modelId="{DADED41D-1E89-459F-8556-0371F4182487}" type="presOf" srcId="{A19507AC-E8B3-4E89-9CEE-F38782CD57A2}" destId="{3C0FF4C3-E072-4CF0-98FE-8C8C33FB20A4}" srcOrd="0" destOrd="0" presId="urn:microsoft.com/office/officeart/2008/layout/HorizontalMultiLevelHierarchy"/>
    <dgm:cxn modelId="{E80CBFA7-26D2-4CD0-8866-1D73B4F484AB}" type="presOf" srcId="{B86BF794-2FA7-47DC-8284-950C211CA905}" destId="{8DF59C14-DDC2-4E44-B7EF-B7C1F6422DCE}" srcOrd="1" destOrd="0" presId="urn:microsoft.com/office/officeart/2008/layout/HorizontalMultiLevelHierarchy"/>
    <dgm:cxn modelId="{592C65AE-FE6D-46A2-BC16-333255BBECE5}" type="presOf" srcId="{19E00518-52D6-49DE-B6B6-774B98C88440}" destId="{45C54CD6-23AB-45E7-A2DF-B5E6955BEBA5}" srcOrd="1" destOrd="0" presId="urn:microsoft.com/office/officeart/2008/layout/HorizontalMultiLevelHierarchy"/>
    <dgm:cxn modelId="{50F9C22D-F0E1-46ED-B925-0DEBF5E5A158}" type="presOf" srcId="{AC563F31-402A-4506-B0C9-A561E64A31E0}" destId="{E1E1282C-3835-432E-9427-C553B4FACB03}" srcOrd="0" destOrd="0" presId="urn:microsoft.com/office/officeart/2008/layout/HorizontalMultiLevelHierarchy"/>
    <dgm:cxn modelId="{F41C2240-9842-4970-A881-EF14C1FF1D08}" type="presOf" srcId="{B152783F-A566-49FA-AC67-EF3929704D4E}" destId="{1D9FCC35-A65F-4414-AFB0-0AB2A91BE21D}" srcOrd="0" destOrd="0" presId="urn:microsoft.com/office/officeart/2008/layout/HorizontalMultiLevelHierarchy"/>
    <dgm:cxn modelId="{C97975C6-A0C1-4649-A76E-B6AD500A7CFA}" srcId="{7DD587CE-B936-4EC8-BE2D-71C7405387FB}" destId="{00EE6C1C-589D-44D1-B3B0-A619193CAA0D}" srcOrd="2" destOrd="0" parTransId="{B86BF794-2FA7-47DC-8284-950C211CA905}" sibTransId="{4DEEF313-09A1-4290-90F9-55CBDDC336EF}"/>
    <dgm:cxn modelId="{A940C626-6C5D-497E-8EC9-A4C7D04E881B}" srcId="{349CD429-C684-41AC-968F-3969CAA13050}" destId="{909BC9B4-12F7-492A-9B26-73F4F5095EF2}" srcOrd="0" destOrd="0" parTransId="{9B957921-382E-4735-A087-164792CBA229}" sibTransId="{0CE4C37B-F07D-49EB-9875-EE8C73D965EC}"/>
    <dgm:cxn modelId="{96E225E5-9770-4C56-8E6E-5F67F177779C}" type="presOf" srcId="{3C7ECE1A-EAF7-4FDD-A3E4-B874AA7D632D}" destId="{9B48CD14-E70C-403A-8B58-E4E1B558631F}" srcOrd="1" destOrd="0" presId="urn:microsoft.com/office/officeart/2008/layout/HorizontalMultiLevelHierarchy"/>
    <dgm:cxn modelId="{8383D872-4ECA-444F-A4EA-A84EF71FF4AC}" srcId="{909BC9B4-12F7-492A-9B26-73F4F5095EF2}" destId="{0EECE69E-F022-4150-8DAA-F7DAB0498D9B}" srcOrd="1" destOrd="0" parTransId="{C5285A42-602B-4187-9335-D401DAE43645}" sibTransId="{66C3CE39-97AC-442A-896F-4F109E9E7428}"/>
    <dgm:cxn modelId="{7F7DEE10-0A64-441B-AFB6-BF76ECC613F8}" srcId="{909BC9B4-12F7-492A-9B26-73F4F5095EF2}" destId="{BA546961-119D-4730-9BF5-9B8D02ED9A93}" srcOrd="3" destOrd="0" parTransId="{AC563F31-402A-4506-B0C9-A561E64A31E0}" sibTransId="{A397396B-9EC8-415A-9EB1-D1D41B953A5F}"/>
    <dgm:cxn modelId="{9B620137-3609-4C19-8997-A833475D182A}" type="presOf" srcId="{AC563F31-402A-4506-B0C9-A561E64A31E0}" destId="{2A054CA5-34CC-4447-922D-E8AFCEA09573}" srcOrd="1" destOrd="0" presId="urn:microsoft.com/office/officeart/2008/layout/HorizontalMultiLevelHierarchy"/>
    <dgm:cxn modelId="{F23DADBE-0C8B-462E-BF62-EFA5F26D1A52}" type="presOf" srcId="{2B3EFAC7-5710-4F4F-81DB-5D4265C0F96F}" destId="{48EC38FF-F752-415B-B6FE-9B1A4323E761}" srcOrd="0" destOrd="0" presId="urn:microsoft.com/office/officeart/2008/layout/HorizontalMultiLevelHierarchy"/>
    <dgm:cxn modelId="{94D22A11-D002-431D-B594-DD1AD8F9BE10}" type="presOf" srcId="{B86BF794-2FA7-47DC-8284-950C211CA905}" destId="{254F96C5-D8ED-4FFA-A73B-745A4D201F3B}" srcOrd="0" destOrd="0" presId="urn:microsoft.com/office/officeart/2008/layout/HorizontalMultiLevelHierarchy"/>
    <dgm:cxn modelId="{B6441078-A917-4ACD-8122-DF6220B886E5}" type="presOf" srcId="{3C7ECE1A-EAF7-4FDD-A3E4-B874AA7D632D}" destId="{14CE7D91-1CCE-457A-8240-8CDFF24D6087}" srcOrd="0" destOrd="0" presId="urn:microsoft.com/office/officeart/2008/layout/HorizontalMultiLevelHierarchy"/>
    <dgm:cxn modelId="{66683585-1F86-43BB-8240-2CE39DD04783}" type="presOf" srcId="{0926B715-31D5-4BDE-8600-5CD945EE2923}" destId="{C9C10F41-423B-4E3F-921C-32A9EB43815F}" srcOrd="1" destOrd="0" presId="urn:microsoft.com/office/officeart/2008/layout/HorizontalMultiLevelHierarchy"/>
    <dgm:cxn modelId="{0891D57B-77E4-478A-804A-482E6F8E8851}" type="presOf" srcId="{00EE6C1C-589D-44D1-B3B0-A619193CAA0D}" destId="{C3B241EE-90BD-4159-BD09-1FCE80501CF4}" srcOrd="0" destOrd="0" presId="urn:microsoft.com/office/officeart/2008/layout/HorizontalMultiLevelHierarchy"/>
    <dgm:cxn modelId="{763A69A5-DB24-43A7-AEE8-9EFFC872ABD4}" type="presOf" srcId="{580A733F-BC88-40AF-BE2F-A118BAEE7826}" destId="{6700B5B8-BC27-4BC2-93A1-1A0BA3C92542}" srcOrd="0" destOrd="0" presId="urn:microsoft.com/office/officeart/2008/layout/HorizontalMultiLevelHierarchy"/>
    <dgm:cxn modelId="{8AAF4BF1-438E-4370-A3C3-8A8EC08B4B7B}" type="presOf" srcId="{D8BE6273-B193-43D5-88F7-33C68089DC01}" destId="{4929DC9A-D3F8-43F7-893F-2F709DA38B8A}" srcOrd="1" destOrd="0" presId="urn:microsoft.com/office/officeart/2008/layout/HorizontalMultiLevelHierarchy"/>
    <dgm:cxn modelId="{2388D4A6-E0DE-49AB-A3CE-42A2C16B73A6}" type="presOf" srcId="{4338BEB0-63B3-43BD-BD54-3BBCDB13FD39}" destId="{48CCCF18-83DD-4D83-9C3F-4CFD697C5CD5}" srcOrd="1" destOrd="0" presId="urn:microsoft.com/office/officeart/2008/layout/HorizontalMultiLevelHierarchy"/>
    <dgm:cxn modelId="{5198203B-5BDB-4DD7-92AA-87639B2FB920}" type="presParOf" srcId="{C4B185B3-E784-47B1-937C-EA6788F7491C}" destId="{05B22E4A-8712-4F01-933E-FB333E973F4A}" srcOrd="0" destOrd="0" presId="urn:microsoft.com/office/officeart/2008/layout/HorizontalMultiLevelHierarchy"/>
    <dgm:cxn modelId="{7B9856B5-8AA0-44CB-A14C-C0EBFE968444}" type="presParOf" srcId="{05B22E4A-8712-4F01-933E-FB333E973F4A}" destId="{11FEB9AC-B38C-4F53-BE37-7AB38D974B38}" srcOrd="0" destOrd="0" presId="urn:microsoft.com/office/officeart/2008/layout/HorizontalMultiLevelHierarchy"/>
    <dgm:cxn modelId="{3835C3EE-702C-4DBB-BC0B-03241AA9A3B0}" type="presParOf" srcId="{05B22E4A-8712-4F01-933E-FB333E973F4A}" destId="{B87DA005-14EB-4C3E-8AA1-8CD34A9F1324}" srcOrd="1" destOrd="0" presId="urn:microsoft.com/office/officeart/2008/layout/HorizontalMultiLevelHierarchy"/>
    <dgm:cxn modelId="{F41552B1-E39F-4249-A2CA-65C624C17BB9}" type="presParOf" srcId="{B87DA005-14EB-4C3E-8AA1-8CD34A9F1324}" destId="{103EAA52-0A69-438B-8D9C-59CB2E76EA96}" srcOrd="0" destOrd="0" presId="urn:microsoft.com/office/officeart/2008/layout/HorizontalMultiLevelHierarchy"/>
    <dgm:cxn modelId="{8658606E-078B-49B4-AE8C-76E1A7A9BD45}" type="presParOf" srcId="{103EAA52-0A69-438B-8D9C-59CB2E76EA96}" destId="{33C04146-DCD9-48DF-B92B-24607CE4101E}" srcOrd="0" destOrd="0" presId="urn:microsoft.com/office/officeart/2008/layout/HorizontalMultiLevelHierarchy"/>
    <dgm:cxn modelId="{4A960177-C2B2-485D-8E20-AD24A0ED94DE}" type="presParOf" srcId="{B87DA005-14EB-4C3E-8AA1-8CD34A9F1324}" destId="{17F1DCB5-4869-46BF-AB43-AFB07E4E8674}" srcOrd="1" destOrd="0" presId="urn:microsoft.com/office/officeart/2008/layout/HorizontalMultiLevelHierarchy"/>
    <dgm:cxn modelId="{8A7D7F87-14B4-452A-ACBF-097D56D07569}" type="presParOf" srcId="{17F1DCB5-4869-46BF-AB43-AFB07E4E8674}" destId="{981EA478-BA67-4668-B6D4-039B09FA8028}" srcOrd="0" destOrd="0" presId="urn:microsoft.com/office/officeart/2008/layout/HorizontalMultiLevelHierarchy"/>
    <dgm:cxn modelId="{E19904B9-FCEE-4433-9674-9503616DE921}" type="presParOf" srcId="{17F1DCB5-4869-46BF-AB43-AFB07E4E8674}" destId="{A3BD2B38-199B-478C-B3D5-65979CC7177A}" srcOrd="1" destOrd="0" presId="urn:microsoft.com/office/officeart/2008/layout/HorizontalMultiLevelHierarchy"/>
    <dgm:cxn modelId="{6DD2AE3B-6943-4204-BD6A-5BD5F7CD5C48}" type="presParOf" srcId="{A3BD2B38-199B-478C-B3D5-65979CC7177A}" destId="{6700B5B8-BC27-4BC2-93A1-1A0BA3C92542}" srcOrd="0" destOrd="0" presId="urn:microsoft.com/office/officeart/2008/layout/HorizontalMultiLevelHierarchy"/>
    <dgm:cxn modelId="{71815DB9-E7D4-4744-A724-739C97133AD8}" type="presParOf" srcId="{6700B5B8-BC27-4BC2-93A1-1A0BA3C92542}" destId="{06A08DF1-3C07-4C85-ABC6-41E8F3A69C98}" srcOrd="0" destOrd="0" presId="urn:microsoft.com/office/officeart/2008/layout/HorizontalMultiLevelHierarchy"/>
    <dgm:cxn modelId="{FEE8353C-09C3-447B-A8ED-ECAFCDB19071}" type="presParOf" srcId="{A3BD2B38-199B-478C-B3D5-65979CC7177A}" destId="{85283443-6A2C-4AB9-AEB4-A7742AE9C4E4}" srcOrd="1" destOrd="0" presId="urn:microsoft.com/office/officeart/2008/layout/HorizontalMultiLevelHierarchy"/>
    <dgm:cxn modelId="{2A8CF1CA-7836-460E-B8BA-24E38C26366E}" type="presParOf" srcId="{85283443-6A2C-4AB9-AEB4-A7742AE9C4E4}" destId="{91624146-91F2-4175-ACA7-2D4E372C0BF9}" srcOrd="0" destOrd="0" presId="urn:microsoft.com/office/officeart/2008/layout/HorizontalMultiLevelHierarchy"/>
    <dgm:cxn modelId="{5817362D-0960-4F71-AD41-10A39C969C4D}" type="presParOf" srcId="{85283443-6A2C-4AB9-AEB4-A7742AE9C4E4}" destId="{4CD3E3ED-C633-4327-A16F-C4BCF91A4BDB}" srcOrd="1" destOrd="0" presId="urn:microsoft.com/office/officeart/2008/layout/HorizontalMultiLevelHierarchy"/>
    <dgm:cxn modelId="{2B4D1B8C-5108-49FC-8B9F-4E16E0E32F74}" type="presParOf" srcId="{A3BD2B38-199B-478C-B3D5-65979CC7177A}" destId="{2360A04B-0E46-471D-86FB-1550E987E75F}" srcOrd="2" destOrd="0" presId="urn:microsoft.com/office/officeart/2008/layout/HorizontalMultiLevelHierarchy"/>
    <dgm:cxn modelId="{7A337AF8-C937-4333-B453-BEB24F8CDC78}" type="presParOf" srcId="{2360A04B-0E46-471D-86FB-1550E987E75F}" destId="{7D6F1B93-E7BF-428D-A681-7D5C096F8D29}" srcOrd="0" destOrd="0" presId="urn:microsoft.com/office/officeart/2008/layout/HorizontalMultiLevelHierarchy"/>
    <dgm:cxn modelId="{118FDD01-AA52-4C70-86B7-CE152D3CD82F}" type="presParOf" srcId="{A3BD2B38-199B-478C-B3D5-65979CC7177A}" destId="{658C5497-91E5-4A24-B2FB-123443711B74}" srcOrd="3" destOrd="0" presId="urn:microsoft.com/office/officeart/2008/layout/HorizontalMultiLevelHierarchy"/>
    <dgm:cxn modelId="{63306BB8-B089-4959-8153-EFC8C5AA6586}" type="presParOf" srcId="{658C5497-91E5-4A24-B2FB-123443711B74}" destId="{7D92E6D4-101E-47A9-8442-5A343336E35B}" srcOrd="0" destOrd="0" presId="urn:microsoft.com/office/officeart/2008/layout/HorizontalMultiLevelHierarchy"/>
    <dgm:cxn modelId="{7D46F62B-D46D-4085-AACA-515E030BFD4D}" type="presParOf" srcId="{658C5497-91E5-4A24-B2FB-123443711B74}" destId="{CFBA96C5-C4FD-47F8-A2D5-4C872F6FF47C}" srcOrd="1" destOrd="0" presId="urn:microsoft.com/office/officeart/2008/layout/HorizontalMultiLevelHierarchy"/>
    <dgm:cxn modelId="{A09244BF-7755-490D-81F2-47CEB9995BB2}" type="presParOf" srcId="{A3BD2B38-199B-478C-B3D5-65979CC7177A}" destId="{9CB27017-9D8C-4157-8EEC-523E146CA64C}" srcOrd="4" destOrd="0" presId="urn:microsoft.com/office/officeart/2008/layout/HorizontalMultiLevelHierarchy"/>
    <dgm:cxn modelId="{F0367E77-F795-4755-B97A-1E98FB4E3780}" type="presParOf" srcId="{9CB27017-9D8C-4157-8EEC-523E146CA64C}" destId="{48CCCF18-83DD-4D83-9C3F-4CFD697C5CD5}" srcOrd="0" destOrd="0" presId="urn:microsoft.com/office/officeart/2008/layout/HorizontalMultiLevelHierarchy"/>
    <dgm:cxn modelId="{6277AC6F-7D0A-446F-9CEE-067D0598922D}" type="presParOf" srcId="{A3BD2B38-199B-478C-B3D5-65979CC7177A}" destId="{30C18F10-E709-431F-AD83-7BE2ECC9F436}" srcOrd="5" destOrd="0" presId="urn:microsoft.com/office/officeart/2008/layout/HorizontalMultiLevelHierarchy"/>
    <dgm:cxn modelId="{57394222-94FB-4D9C-97DA-CCF9E36F45D8}" type="presParOf" srcId="{30C18F10-E709-431F-AD83-7BE2ECC9F436}" destId="{1D9FCC35-A65F-4414-AFB0-0AB2A91BE21D}" srcOrd="0" destOrd="0" presId="urn:microsoft.com/office/officeart/2008/layout/HorizontalMultiLevelHierarchy"/>
    <dgm:cxn modelId="{18D8127E-8B30-4980-980F-C35AEF6E59FC}" type="presParOf" srcId="{30C18F10-E709-431F-AD83-7BE2ECC9F436}" destId="{E07E20AD-5F0F-4FE8-9945-AEDCF34A3B5F}" srcOrd="1" destOrd="0" presId="urn:microsoft.com/office/officeart/2008/layout/HorizontalMultiLevelHierarchy"/>
    <dgm:cxn modelId="{F337B12A-1974-4EBC-BE07-7EC5F08682F3}" type="presParOf" srcId="{A3BD2B38-199B-478C-B3D5-65979CC7177A}" destId="{E1E1282C-3835-432E-9427-C553B4FACB03}" srcOrd="6" destOrd="0" presId="urn:microsoft.com/office/officeart/2008/layout/HorizontalMultiLevelHierarchy"/>
    <dgm:cxn modelId="{08702383-59D0-43DD-A9BD-1DBF4E7C5B7C}" type="presParOf" srcId="{E1E1282C-3835-432E-9427-C553B4FACB03}" destId="{2A054CA5-34CC-4447-922D-E8AFCEA09573}" srcOrd="0" destOrd="0" presId="urn:microsoft.com/office/officeart/2008/layout/HorizontalMultiLevelHierarchy"/>
    <dgm:cxn modelId="{0C2A8019-41EC-4DB9-961E-F5B252F898B2}" type="presParOf" srcId="{A3BD2B38-199B-478C-B3D5-65979CC7177A}" destId="{B5F1F6FD-E4CA-4879-9E35-8E913C33B096}" srcOrd="7" destOrd="0" presId="urn:microsoft.com/office/officeart/2008/layout/HorizontalMultiLevelHierarchy"/>
    <dgm:cxn modelId="{D95B2FB6-1153-4BA6-813D-FE54272FAFE7}" type="presParOf" srcId="{B5F1F6FD-E4CA-4879-9E35-8E913C33B096}" destId="{5AEC7756-B373-4D35-AA15-1BB05FB25AFE}" srcOrd="0" destOrd="0" presId="urn:microsoft.com/office/officeart/2008/layout/HorizontalMultiLevelHierarchy"/>
    <dgm:cxn modelId="{846B233C-0956-44F0-BC6B-7044C5675902}" type="presParOf" srcId="{B5F1F6FD-E4CA-4879-9E35-8E913C33B096}" destId="{26FD07D6-19D5-4053-BA8C-78DA3E8B792E}" srcOrd="1" destOrd="0" presId="urn:microsoft.com/office/officeart/2008/layout/HorizontalMultiLevelHierarchy"/>
    <dgm:cxn modelId="{D2CC8D46-4229-4C87-8C97-CA317AB5EB59}" type="presParOf" srcId="{A3BD2B38-199B-478C-B3D5-65979CC7177A}" destId="{F2C062FE-8746-4BA6-AB30-F863295BAFED}" srcOrd="8" destOrd="0" presId="urn:microsoft.com/office/officeart/2008/layout/HorizontalMultiLevelHierarchy"/>
    <dgm:cxn modelId="{2138B2B8-A04B-4BC8-A09A-2CAC85CC88CD}" type="presParOf" srcId="{F2C062FE-8746-4BA6-AB30-F863295BAFED}" destId="{7512AB69-6BF0-46A9-90E4-ED8C62586262}" srcOrd="0" destOrd="0" presId="urn:microsoft.com/office/officeart/2008/layout/HorizontalMultiLevelHierarchy"/>
    <dgm:cxn modelId="{D5609BF2-9B02-4887-80ED-CDC3F58E6601}" type="presParOf" srcId="{A3BD2B38-199B-478C-B3D5-65979CC7177A}" destId="{46DF4808-39F5-4A90-A1DD-81962515A0FB}" srcOrd="9" destOrd="0" presId="urn:microsoft.com/office/officeart/2008/layout/HorizontalMultiLevelHierarchy"/>
    <dgm:cxn modelId="{C968FF73-EC67-4308-8BDF-282CCCCBDE9B}" type="presParOf" srcId="{46DF4808-39F5-4A90-A1DD-81962515A0FB}" destId="{FA243F85-4867-4611-90C3-46217F8608DA}" srcOrd="0" destOrd="0" presId="urn:microsoft.com/office/officeart/2008/layout/HorizontalMultiLevelHierarchy"/>
    <dgm:cxn modelId="{56674C05-742A-455B-A212-26DA39C04DB0}" type="presParOf" srcId="{46DF4808-39F5-4A90-A1DD-81962515A0FB}" destId="{A42B2E21-7139-406B-B131-40C15758D3BF}" srcOrd="1" destOrd="0" presId="urn:microsoft.com/office/officeart/2008/layout/HorizontalMultiLevelHierarchy"/>
    <dgm:cxn modelId="{D66C4BA4-8B11-4F44-B323-89BF7E28A7ED}" type="presParOf" srcId="{A3BD2B38-199B-478C-B3D5-65979CC7177A}" destId="{BD736CC8-1F52-4772-9FB8-A203D3D148F3}" srcOrd="10" destOrd="0" presId="urn:microsoft.com/office/officeart/2008/layout/HorizontalMultiLevelHierarchy"/>
    <dgm:cxn modelId="{080B9466-F903-44C4-9028-6A16FBC8298A}" type="presParOf" srcId="{BD736CC8-1F52-4772-9FB8-A203D3D148F3}" destId="{FC6BC8D9-9F24-4041-8BDA-2F9150DACECB}" srcOrd="0" destOrd="0" presId="urn:microsoft.com/office/officeart/2008/layout/HorizontalMultiLevelHierarchy"/>
    <dgm:cxn modelId="{61C2F5EA-5825-4EDD-BE2B-EFAB79F3904C}" type="presParOf" srcId="{A3BD2B38-199B-478C-B3D5-65979CC7177A}" destId="{3FCC9836-33BD-4367-ADDF-7063971EF972}" srcOrd="11" destOrd="0" presId="urn:microsoft.com/office/officeart/2008/layout/HorizontalMultiLevelHierarchy"/>
    <dgm:cxn modelId="{A50C1922-0F4F-4AB4-99E4-29966459BA00}" type="presParOf" srcId="{3FCC9836-33BD-4367-ADDF-7063971EF972}" destId="{95786277-01E8-45F8-A6BF-58F2362AF700}" srcOrd="0" destOrd="0" presId="urn:microsoft.com/office/officeart/2008/layout/HorizontalMultiLevelHierarchy"/>
    <dgm:cxn modelId="{CAC582AA-0732-4A39-98E3-2213C058BEE4}" type="presParOf" srcId="{3FCC9836-33BD-4367-ADDF-7063971EF972}" destId="{616CABEA-087D-4003-8D04-631512E0A88F}" srcOrd="1" destOrd="0" presId="urn:microsoft.com/office/officeart/2008/layout/HorizontalMultiLevelHierarchy"/>
    <dgm:cxn modelId="{D5A28A48-6D6A-4E73-880C-34A2427E0C94}" type="presParOf" srcId="{A3BD2B38-199B-478C-B3D5-65979CC7177A}" destId="{48EC38FF-F752-415B-B6FE-9B1A4323E761}" srcOrd="12" destOrd="0" presId="urn:microsoft.com/office/officeart/2008/layout/HorizontalMultiLevelHierarchy"/>
    <dgm:cxn modelId="{B9348DE3-E47B-4CF5-AF20-8819CB479484}" type="presParOf" srcId="{48EC38FF-F752-415B-B6FE-9B1A4323E761}" destId="{9EF1D33D-01EC-42C6-8798-0EB6FD86CFDA}" srcOrd="0" destOrd="0" presId="urn:microsoft.com/office/officeart/2008/layout/HorizontalMultiLevelHierarchy"/>
    <dgm:cxn modelId="{94BDAD1C-F107-45D1-8351-A65FF19072FF}" type="presParOf" srcId="{A3BD2B38-199B-478C-B3D5-65979CC7177A}" destId="{319EA397-F6CE-45B0-8E81-6F6251EF21ED}" srcOrd="13" destOrd="0" presId="urn:microsoft.com/office/officeart/2008/layout/HorizontalMultiLevelHierarchy"/>
    <dgm:cxn modelId="{4E87E813-F712-40D4-890B-73B3EA598110}" type="presParOf" srcId="{319EA397-F6CE-45B0-8E81-6F6251EF21ED}" destId="{E85A8A56-6622-4307-9DE2-C0EB2328CCB8}" srcOrd="0" destOrd="0" presId="urn:microsoft.com/office/officeart/2008/layout/HorizontalMultiLevelHierarchy"/>
    <dgm:cxn modelId="{1E694C4A-3804-4552-B554-E08ECCD94678}" type="presParOf" srcId="{319EA397-F6CE-45B0-8E81-6F6251EF21ED}" destId="{49BF9C2C-B5BF-4556-B05E-A8DD8361356E}" srcOrd="1" destOrd="0" presId="urn:microsoft.com/office/officeart/2008/layout/HorizontalMultiLevelHierarchy"/>
    <dgm:cxn modelId="{F8C8C7A0-330A-4988-9216-F4556D28B614}" type="presParOf" srcId="{B87DA005-14EB-4C3E-8AA1-8CD34A9F1324}" destId="{8F62E02C-E98C-4989-8C46-36037F274215}" srcOrd="2" destOrd="0" presId="urn:microsoft.com/office/officeart/2008/layout/HorizontalMultiLevelHierarchy"/>
    <dgm:cxn modelId="{E7FF9F54-CF4C-46EC-AB00-B113C17AB00F}" type="presParOf" srcId="{8F62E02C-E98C-4989-8C46-36037F274215}" destId="{C9C10F41-423B-4E3F-921C-32A9EB43815F}" srcOrd="0" destOrd="0" presId="urn:microsoft.com/office/officeart/2008/layout/HorizontalMultiLevelHierarchy"/>
    <dgm:cxn modelId="{62BD13BD-F509-4AE6-A2A6-D9B8159569DA}" type="presParOf" srcId="{B87DA005-14EB-4C3E-8AA1-8CD34A9F1324}" destId="{A8ACEAE7-D1DC-433C-B470-7770F253DF73}" srcOrd="3" destOrd="0" presId="urn:microsoft.com/office/officeart/2008/layout/HorizontalMultiLevelHierarchy"/>
    <dgm:cxn modelId="{F548680F-FF7E-4F84-A1F2-2C1B4C6DD513}" type="presParOf" srcId="{A8ACEAE7-D1DC-433C-B470-7770F253DF73}" destId="{C4852763-F738-452F-B96D-1D7243D18162}" srcOrd="0" destOrd="0" presId="urn:microsoft.com/office/officeart/2008/layout/HorizontalMultiLevelHierarchy"/>
    <dgm:cxn modelId="{BF0317EF-76CA-41E5-9E00-C75E35E536AD}" type="presParOf" srcId="{A8ACEAE7-D1DC-433C-B470-7770F253DF73}" destId="{51BB3755-E514-4727-8568-301A0010CE0F}" srcOrd="1" destOrd="0" presId="urn:microsoft.com/office/officeart/2008/layout/HorizontalMultiLevelHierarchy"/>
    <dgm:cxn modelId="{97F20D9E-5BF6-46DC-A8A4-5670D07E6BF6}" type="presParOf" srcId="{51BB3755-E514-4727-8568-301A0010CE0F}" destId="{B178CA10-8D68-43B3-B8CB-D1706C6B78FD}" srcOrd="0" destOrd="0" presId="urn:microsoft.com/office/officeart/2008/layout/HorizontalMultiLevelHierarchy"/>
    <dgm:cxn modelId="{2F56C765-F2B2-43A7-9562-7727AF18A212}" type="presParOf" srcId="{B178CA10-8D68-43B3-B8CB-D1706C6B78FD}" destId="{B2ACC188-A072-4A86-ADFE-8629B2C1D536}" srcOrd="0" destOrd="0" presId="urn:microsoft.com/office/officeart/2008/layout/HorizontalMultiLevelHierarchy"/>
    <dgm:cxn modelId="{B94C03F2-28B6-4610-AD42-0BB304D3C026}" type="presParOf" srcId="{51BB3755-E514-4727-8568-301A0010CE0F}" destId="{FD7D204E-A211-45EB-932B-2A98F54800B8}" srcOrd="1" destOrd="0" presId="urn:microsoft.com/office/officeart/2008/layout/HorizontalMultiLevelHierarchy"/>
    <dgm:cxn modelId="{90A70378-9DEA-44B6-B614-A4CBA6DA8CA9}" type="presParOf" srcId="{FD7D204E-A211-45EB-932B-2A98F54800B8}" destId="{3FCC9D3C-19D9-4D56-98C9-9D1E7AAF32E1}" srcOrd="0" destOrd="0" presId="urn:microsoft.com/office/officeart/2008/layout/HorizontalMultiLevelHierarchy"/>
    <dgm:cxn modelId="{AA7DC74D-69AC-4FCA-9E90-5BD5B180396B}" type="presParOf" srcId="{FD7D204E-A211-45EB-932B-2A98F54800B8}" destId="{72B7A049-AFE9-450C-AB1E-BB0CFE1C11AE}" srcOrd="1" destOrd="0" presId="urn:microsoft.com/office/officeart/2008/layout/HorizontalMultiLevelHierarchy"/>
    <dgm:cxn modelId="{C80AB61A-D766-40D9-8D0D-85DC98C38547}" type="presParOf" srcId="{51BB3755-E514-4727-8568-301A0010CE0F}" destId="{7F3EFA0E-ABBA-4ADF-9FC5-0BAF8718CC57}" srcOrd="2" destOrd="0" presId="urn:microsoft.com/office/officeart/2008/layout/HorizontalMultiLevelHierarchy"/>
    <dgm:cxn modelId="{13142E15-3518-4A4D-B8A9-C9183D137B88}" type="presParOf" srcId="{7F3EFA0E-ABBA-4ADF-9FC5-0BAF8718CC57}" destId="{4929DC9A-D3F8-43F7-893F-2F709DA38B8A}" srcOrd="0" destOrd="0" presId="urn:microsoft.com/office/officeart/2008/layout/HorizontalMultiLevelHierarchy"/>
    <dgm:cxn modelId="{7CF5F7C2-AB52-4ABA-AF3D-CECF24B455A0}" type="presParOf" srcId="{51BB3755-E514-4727-8568-301A0010CE0F}" destId="{2F899082-E0E4-4B2C-9570-C69C29A2628B}" srcOrd="3" destOrd="0" presId="urn:microsoft.com/office/officeart/2008/layout/HorizontalMultiLevelHierarchy"/>
    <dgm:cxn modelId="{6BC2A270-DE19-40AD-8E1E-A0C974C87E17}" type="presParOf" srcId="{2F899082-E0E4-4B2C-9570-C69C29A2628B}" destId="{CFB1CB71-921C-4B69-8E9E-5D101F14BE02}" srcOrd="0" destOrd="0" presId="urn:microsoft.com/office/officeart/2008/layout/HorizontalMultiLevelHierarchy"/>
    <dgm:cxn modelId="{A94B5E14-9A4A-481E-B5A6-2A8164072947}" type="presParOf" srcId="{2F899082-E0E4-4B2C-9570-C69C29A2628B}" destId="{A6E39858-2AAD-4684-B09A-A733723E3D10}" srcOrd="1" destOrd="0" presId="urn:microsoft.com/office/officeart/2008/layout/HorizontalMultiLevelHierarchy"/>
    <dgm:cxn modelId="{17897DC1-4A5A-48DF-BA43-ADD7C4C19A63}" type="presParOf" srcId="{51BB3755-E514-4727-8568-301A0010CE0F}" destId="{254F96C5-D8ED-4FFA-A73B-745A4D201F3B}" srcOrd="4" destOrd="0" presId="urn:microsoft.com/office/officeart/2008/layout/HorizontalMultiLevelHierarchy"/>
    <dgm:cxn modelId="{BD921CA1-03CA-4A81-BD12-D93E82B1ACDB}" type="presParOf" srcId="{254F96C5-D8ED-4FFA-A73B-745A4D201F3B}" destId="{8DF59C14-DDC2-4E44-B7EF-B7C1F6422DCE}" srcOrd="0" destOrd="0" presId="urn:microsoft.com/office/officeart/2008/layout/HorizontalMultiLevelHierarchy"/>
    <dgm:cxn modelId="{FFB802F5-0166-43E1-AD7C-1390BBD79368}" type="presParOf" srcId="{51BB3755-E514-4727-8568-301A0010CE0F}" destId="{C66F8FF2-F505-4532-BFE5-98B507177220}" srcOrd="5" destOrd="0" presId="urn:microsoft.com/office/officeart/2008/layout/HorizontalMultiLevelHierarchy"/>
    <dgm:cxn modelId="{CDE7070D-0985-4BCE-8E8E-A8337FF52547}" type="presParOf" srcId="{C66F8FF2-F505-4532-BFE5-98B507177220}" destId="{C3B241EE-90BD-4159-BD09-1FCE80501CF4}" srcOrd="0" destOrd="0" presId="urn:microsoft.com/office/officeart/2008/layout/HorizontalMultiLevelHierarchy"/>
    <dgm:cxn modelId="{FD54262D-1753-453B-9182-E3637EC79B63}" type="presParOf" srcId="{C66F8FF2-F505-4532-BFE5-98B507177220}" destId="{8710C6F6-3D86-4569-B394-73956C090E46}" srcOrd="1" destOrd="0" presId="urn:microsoft.com/office/officeart/2008/layout/HorizontalMultiLevelHierarchy"/>
    <dgm:cxn modelId="{91316428-9556-45B3-82A0-89BBBB41AA7C}" type="presParOf" srcId="{8710C6F6-3D86-4569-B394-73956C090E46}" destId="{285FE82F-6A67-4105-B162-C47A2A37BBCF}" srcOrd="0" destOrd="0" presId="urn:microsoft.com/office/officeart/2008/layout/HorizontalMultiLevelHierarchy"/>
    <dgm:cxn modelId="{93ABBF4D-1DE7-4971-8E95-6D497BA5D8A3}" type="presParOf" srcId="{285FE82F-6A67-4105-B162-C47A2A37BBCF}" destId="{45C54CD6-23AB-45E7-A2DF-B5E6955BEBA5}" srcOrd="0" destOrd="0" presId="urn:microsoft.com/office/officeart/2008/layout/HorizontalMultiLevelHierarchy"/>
    <dgm:cxn modelId="{66C7EB48-ED1A-4A96-8E7D-C6D973AA6A2F}" type="presParOf" srcId="{8710C6F6-3D86-4569-B394-73956C090E46}" destId="{64A8FEA5-06E2-4F8F-A7D0-4DFEE473DAC5}" srcOrd="1" destOrd="0" presId="urn:microsoft.com/office/officeart/2008/layout/HorizontalMultiLevelHierarchy"/>
    <dgm:cxn modelId="{E8D24D9F-E23C-478A-81E6-AD64BF0EA795}" type="presParOf" srcId="{64A8FEA5-06E2-4F8F-A7D0-4DFEE473DAC5}" destId="{FFE2327D-633E-4835-AB8D-16A71038119E}" srcOrd="0" destOrd="0" presId="urn:microsoft.com/office/officeart/2008/layout/HorizontalMultiLevelHierarchy"/>
    <dgm:cxn modelId="{04E61A73-C7CE-4612-9CFB-6D4B150E68D3}" type="presParOf" srcId="{64A8FEA5-06E2-4F8F-A7D0-4DFEE473DAC5}" destId="{63FC86D3-61CA-48A1-B2DF-0F8856815DA9}" srcOrd="1" destOrd="0" presId="urn:microsoft.com/office/officeart/2008/layout/HorizontalMultiLevelHierarchy"/>
    <dgm:cxn modelId="{3ECD0AD8-7BFC-4096-A953-B992DB05B1C0}" type="presParOf" srcId="{8710C6F6-3D86-4569-B394-73956C090E46}" destId="{14CE7D91-1CCE-457A-8240-8CDFF24D6087}" srcOrd="2" destOrd="0" presId="urn:microsoft.com/office/officeart/2008/layout/HorizontalMultiLevelHierarchy"/>
    <dgm:cxn modelId="{219ECB26-46CC-42D0-A003-E78326C05469}" type="presParOf" srcId="{14CE7D91-1CCE-457A-8240-8CDFF24D6087}" destId="{9B48CD14-E70C-403A-8B58-E4E1B558631F}" srcOrd="0" destOrd="0" presId="urn:microsoft.com/office/officeart/2008/layout/HorizontalMultiLevelHierarchy"/>
    <dgm:cxn modelId="{661E47AC-32DD-49FE-B264-E1A92405813B}" type="presParOf" srcId="{8710C6F6-3D86-4569-B394-73956C090E46}" destId="{66E14029-A39F-4EA4-8D32-63C8A89C3AA5}" srcOrd="3" destOrd="0" presId="urn:microsoft.com/office/officeart/2008/layout/HorizontalMultiLevelHierarchy"/>
    <dgm:cxn modelId="{5DA4D233-C3ED-4C1A-AF43-C032A71B87ED}" type="presParOf" srcId="{66E14029-A39F-4EA4-8D32-63C8A89C3AA5}" destId="{26CC0E03-2B6E-4ED3-BD60-5418CDE50C68}" srcOrd="0" destOrd="0" presId="urn:microsoft.com/office/officeart/2008/layout/HorizontalMultiLevelHierarchy"/>
    <dgm:cxn modelId="{0457CB06-12B3-48F5-B053-A58A2491AF29}" type="presParOf" srcId="{66E14029-A39F-4EA4-8D32-63C8A89C3AA5}" destId="{BAE1A7CE-36FE-4CEE-93B6-2A1FA66C1368}" srcOrd="1" destOrd="0" presId="urn:microsoft.com/office/officeart/2008/layout/HorizontalMultiLevelHierarchy"/>
    <dgm:cxn modelId="{7EE195D4-4B6F-4F60-A258-5D3F1E9B5F0F}" type="presParOf" srcId="{8710C6F6-3D86-4569-B394-73956C090E46}" destId="{3C0FF4C3-E072-4CF0-98FE-8C8C33FB20A4}" srcOrd="4" destOrd="0" presId="urn:microsoft.com/office/officeart/2008/layout/HorizontalMultiLevelHierarchy"/>
    <dgm:cxn modelId="{4D2B4178-394A-4CBC-B0A1-6EB03BBEE933}" type="presParOf" srcId="{3C0FF4C3-E072-4CF0-98FE-8C8C33FB20A4}" destId="{10CD365E-3469-4273-A810-13B8720B912C}" srcOrd="0" destOrd="0" presId="urn:microsoft.com/office/officeart/2008/layout/HorizontalMultiLevelHierarchy"/>
    <dgm:cxn modelId="{C05521A1-CFAC-4AFB-A2DD-1C83B49BA36A}" type="presParOf" srcId="{8710C6F6-3D86-4569-B394-73956C090E46}" destId="{FAE3A21A-B87C-414A-9195-62B07BD9D647}" srcOrd="5" destOrd="0" presId="urn:microsoft.com/office/officeart/2008/layout/HorizontalMultiLevelHierarchy"/>
    <dgm:cxn modelId="{6727B028-BF4A-4669-9343-04A0645C87A2}" type="presParOf" srcId="{FAE3A21A-B87C-414A-9195-62B07BD9D647}" destId="{49BDFF08-4CA7-485A-9C54-EF914BB096E9}" srcOrd="0" destOrd="0" presId="urn:microsoft.com/office/officeart/2008/layout/HorizontalMultiLevelHierarchy"/>
    <dgm:cxn modelId="{2108D913-A271-401B-9AF5-21EE2DB2441D}" type="presParOf" srcId="{FAE3A21A-B87C-414A-9195-62B07BD9D647}" destId="{007C2BC3-82B5-4ED0-AA8E-739F9F2BAFCA}" srcOrd="1" destOrd="0" presId="urn:microsoft.com/office/officeart/2008/layout/HorizontalMultiLevelHierarchy"/>
    <dgm:cxn modelId="{928C1E27-00AE-4B9A-A9C1-2E94ECC892DB}" type="presParOf" srcId="{51BB3755-E514-4727-8568-301A0010CE0F}" destId="{DDDF43D5-DD09-4AEF-B6A8-D459D025513F}" srcOrd="6" destOrd="0" presId="urn:microsoft.com/office/officeart/2008/layout/HorizontalMultiLevelHierarchy"/>
    <dgm:cxn modelId="{A9451A92-7E2B-4213-B503-F556A9C754BB}" type="presParOf" srcId="{DDDF43D5-DD09-4AEF-B6A8-D459D025513F}" destId="{06912940-FB1C-4A02-9E5C-BB6D87828D06}" srcOrd="0" destOrd="0" presId="urn:microsoft.com/office/officeart/2008/layout/HorizontalMultiLevelHierarchy"/>
    <dgm:cxn modelId="{59BA4027-2290-4450-892E-909239D131F9}" type="presParOf" srcId="{51BB3755-E514-4727-8568-301A0010CE0F}" destId="{245ED1F8-FC19-4C83-B8E8-8A7324C6C5DF}" srcOrd="7" destOrd="0" presId="urn:microsoft.com/office/officeart/2008/layout/HorizontalMultiLevelHierarchy"/>
    <dgm:cxn modelId="{C213B462-232B-4F9B-AE85-966CA3436A26}" type="presParOf" srcId="{245ED1F8-FC19-4C83-B8E8-8A7324C6C5DF}" destId="{C3060B35-3D8F-46D4-9F76-7D327BBA954A}" srcOrd="0" destOrd="0" presId="urn:microsoft.com/office/officeart/2008/layout/HorizontalMultiLevelHierarchy"/>
    <dgm:cxn modelId="{4C24372F-1862-4F45-AC61-1158376D207A}" type="presParOf" srcId="{245ED1F8-FC19-4C83-B8E8-8A7324C6C5DF}" destId="{D804E817-231A-418B-BD4A-16CBBD82EF30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4EF2FA-471D-43A3-A00E-7ACFF34B4C6E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15405B1-528F-4F36-B9F1-E3389987AA48}">
      <dgm:prSet phldrT="[Text]"/>
      <dgm:spPr/>
      <dgm:t>
        <a:bodyPr/>
        <a:lstStyle/>
        <a:p>
          <a:r>
            <a:rPr lang="en-US" dirty="0"/>
            <a:t>Property</a:t>
          </a:r>
        </a:p>
      </dgm:t>
    </dgm:pt>
    <dgm:pt modelId="{CD56FDA9-657A-4395-89D4-1851EC4D4AC9}" type="parTrans" cxnId="{8C5D9419-FD56-45AC-87D8-0941646F322E}">
      <dgm:prSet/>
      <dgm:spPr/>
      <dgm:t>
        <a:bodyPr/>
        <a:lstStyle/>
        <a:p>
          <a:endParaRPr lang="en-US"/>
        </a:p>
      </dgm:t>
    </dgm:pt>
    <dgm:pt modelId="{3656EEA4-F618-447B-8026-FE0AB8D40578}" type="sibTrans" cxnId="{8C5D9419-FD56-45AC-87D8-0941646F322E}">
      <dgm:prSet/>
      <dgm:spPr/>
      <dgm:t>
        <a:bodyPr/>
        <a:lstStyle/>
        <a:p>
          <a:endParaRPr lang="en-US"/>
        </a:p>
      </dgm:t>
    </dgm:pt>
    <dgm:pt modelId="{0D4E25A9-5B78-4BF9-9C26-2914F6BDC242}">
      <dgm:prSet phldrT="[Text]"/>
      <dgm:spPr/>
      <dgm:t>
        <a:bodyPr/>
        <a:lstStyle/>
        <a:p>
          <a:r>
            <a:rPr lang="en-US" dirty="0"/>
            <a:t>Attribute</a:t>
          </a:r>
        </a:p>
      </dgm:t>
    </dgm:pt>
    <dgm:pt modelId="{22EA41EE-43DC-4475-860C-603F11C03DC7}" type="parTrans" cxnId="{EBA39F3C-0A46-4317-8162-998A7EC7580F}">
      <dgm:prSet/>
      <dgm:spPr/>
      <dgm:t>
        <a:bodyPr/>
        <a:lstStyle/>
        <a:p>
          <a:endParaRPr lang="en-US"/>
        </a:p>
      </dgm:t>
    </dgm:pt>
    <dgm:pt modelId="{441E9006-A91C-4897-B978-124BE7F296F5}" type="sibTrans" cxnId="{EBA39F3C-0A46-4317-8162-998A7EC7580F}">
      <dgm:prSet/>
      <dgm:spPr/>
      <dgm:t>
        <a:bodyPr/>
        <a:lstStyle/>
        <a:p>
          <a:endParaRPr lang="en-US"/>
        </a:p>
      </dgm:t>
    </dgm:pt>
    <dgm:pt modelId="{4118C53F-1DA6-4893-9AD4-A24376DA463C}">
      <dgm:prSet phldrT="[Text]"/>
      <dgm:spPr/>
      <dgm:t>
        <a:bodyPr/>
        <a:lstStyle/>
        <a:p>
          <a:r>
            <a:rPr lang="en-US" dirty="0"/>
            <a:t>Association</a:t>
          </a:r>
        </a:p>
      </dgm:t>
    </dgm:pt>
    <dgm:pt modelId="{490AF528-9A61-4FA6-8715-848219546E65}" type="parTrans" cxnId="{5B9F81B7-8E46-4D01-9015-870C0BEBBCCA}">
      <dgm:prSet/>
      <dgm:spPr/>
      <dgm:t>
        <a:bodyPr/>
        <a:lstStyle/>
        <a:p>
          <a:endParaRPr lang="en-US"/>
        </a:p>
      </dgm:t>
    </dgm:pt>
    <dgm:pt modelId="{CFE97DF0-3498-464D-8E53-C98E8FB42D09}" type="sibTrans" cxnId="{5B9F81B7-8E46-4D01-9015-870C0BEBBCCA}">
      <dgm:prSet/>
      <dgm:spPr/>
      <dgm:t>
        <a:bodyPr/>
        <a:lstStyle/>
        <a:p>
          <a:endParaRPr lang="en-US"/>
        </a:p>
      </dgm:t>
    </dgm:pt>
    <dgm:pt modelId="{255DF72C-EF58-4E43-9EE7-5B206364565B}" type="pres">
      <dgm:prSet presAssocID="{594EF2FA-471D-43A3-A00E-7ACFF34B4C6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837FBD-D41B-C148-ABC0-4366970ACEA1}" type="pres">
      <dgm:prSet presAssocID="{515405B1-528F-4F36-B9F1-E3389987AA48}" presName="root1" presStyleCnt="0"/>
      <dgm:spPr/>
    </dgm:pt>
    <dgm:pt modelId="{8577AF62-5B69-0F44-99E9-5C159531BA3A}" type="pres">
      <dgm:prSet presAssocID="{515405B1-528F-4F36-B9F1-E3389987AA4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5E947-F3F6-D348-8414-FFB4A4426673}" type="pres">
      <dgm:prSet presAssocID="{515405B1-528F-4F36-B9F1-E3389987AA48}" presName="level2hierChild" presStyleCnt="0"/>
      <dgm:spPr/>
    </dgm:pt>
    <dgm:pt modelId="{E353BB0E-6264-1649-A9DC-0B1DD08BE9C1}" type="pres">
      <dgm:prSet presAssocID="{22EA41EE-43DC-4475-860C-603F11C03D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EB4D247-F10A-104E-88BB-AE6FDFCED7AC}" type="pres">
      <dgm:prSet presAssocID="{22EA41EE-43DC-4475-860C-603F11C03D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B7144C1-E09A-3F44-AE84-F163C4D6471B}" type="pres">
      <dgm:prSet presAssocID="{0D4E25A9-5B78-4BF9-9C26-2914F6BDC242}" presName="root2" presStyleCnt="0"/>
      <dgm:spPr/>
    </dgm:pt>
    <dgm:pt modelId="{639EC57C-F839-9744-86A8-BFF41C114F50}" type="pres">
      <dgm:prSet presAssocID="{0D4E25A9-5B78-4BF9-9C26-2914F6BDC24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F619A-4D3D-A24F-8611-587BDE26FCF6}" type="pres">
      <dgm:prSet presAssocID="{0D4E25A9-5B78-4BF9-9C26-2914F6BDC242}" presName="level3hierChild" presStyleCnt="0"/>
      <dgm:spPr/>
    </dgm:pt>
    <dgm:pt modelId="{64058876-CB7F-8E45-A86C-9B7AE91B8E92}" type="pres">
      <dgm:prSet presAssocID="{490AF528-9A61-4FA6-8715-848219546E6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18AAC71-750E-C449-B9E6-CD6C7A227910}" type="pres">
      <dgm:prSet presAssocID="{490AF528-9A61-4FA6-8715-848219546E6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A17C203-1CD5-FC43-9D38-7E206FB15E72}" type="pres">
      <dgm:prSet presAssocID="{4118C53F-1DA6-4893-9AD4-A24376DA463C}" presName="root2" presStyleCnt="0"/>
      <dgm:spPr/>
    </dgm:pt>
    <dgm:pt modelId="{E86AA13A-2DCD-1842-B981-09465F16013E}" type="pres">
      <dgm:prSet presAssocID="{4118C53F-1DA6-4893-9AD4-A24376DA463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27B1A1-8E0E-1244-8E7A-6CA82C0866E4}" type="pres">
      <dgm:prSet presAssocID="{4118C53F-1DA6-4893-9AD4-A24376DA463C}" presName="level3hierChild" presStyleCnt="0"/>
      <dgm:spPr/>
    </dgm:pt>
  </dgm:ptLst>
  <dgm:cxnLst>
    <dgm:cxn modelId="{5B9F81B7-8E46-4D01-9015-870C0BEBBCCA}" srcId="{515405B1-528F-4F36-B9F1-E3389987AA48}" destId="{4118C53F-1DA6-4893-9AD4-A24376DA463C}" srcOrd="1" destOrd="0" parTransId="{490AF528-9A61-4FA6-8715-848219546E65}" sibTransId="{CFE97DF0-3498-464D-8E53-C98E8FB42D09}"/>
    <dgm:cxn modelId="{08E8E7CE-DAD2-4E49-AC02-316977481B5E}" type="presOf" srcId="{22EA41EE-43DC-4475-860C-603F11C03DC7}" destId="{E353BB0E-6264-1649-A9DC-0B1DD08BE9C1}" srcOrd="0" destOrd="0" presId="urn:microsoft.com/office/officeart/2005/8/layout/hierarchy2"/>
    <dgm:cxn modelId="{20D84A41-373E-944E-9F81-EE520E55EA24}" type="presOf" srcId="{490AF528-9A61-4FA6-8715-848219546E65}" destId="{F18AAC71-750E-C449-B9E6-CD6C7A227910}" srcOrd="1" destOrd="0" presId="urn:microsoft.com/office/officeart/2005/8/layout/hierarchy2"/>
    <dgm:cxn modelId="{60E186E9-C058-6C4D-B763-56B0DB23DCD1}" type="presOf" srcId="{22EA41EE-43DC-4475-860C-603F11C03DC7}" destId="{3EB4D247-F10A-104E-88BB-AE6FDFCED7AC}" srcOrd="1" destOrd="0" presId="urn:microsoft.com/office/officeart/2005/8/layout/hierarchy2"/>
    <dgm:cxn modelId="{8C5D9419-FD56-45AC-87D8-0941646F322E}" srcId="{594EF2FA-471D-43A3-A00E-7ACFF34B4C6E}" destId="{515405B1-528F-4F36-B9F1-E3389987AA48}" srcOrd="0" destOrd="0" parTransId="{CD56FDA9-657A-4395-89D4-1851EC4D4AC9}" sibTransId="{3656EEA4-F618-447B-8026-FE0AB8D40578}"/>
    <dgm:cxn modelId="{3036EB06-05D8-E749-8D22-B6721183CF35}" type="presOf" srcId="{0D4E25A9-5B78-4BF9-9C26-2914F6BDC242}" destId="{639EC57C-F839-9744-86A8-BFF41C114F50}" srcOrd="0" destOrd="0" presId="urn:microsoft.com/office/officeart/2005/8/layout/hierarchy2"/>
    <dgm:cxn modelId="{EBA39F3C-0A46-4317-8162-998A7EC7580F}" srcId="{515405B1-528F-4F36-B9F1-E3389987AA48}" destId="{0D4E25A9-5B78-4BF9-9C26-2914F6BDC242}" srcOrd="0" destOrd="0" parTransId="{22EA41EE-43DC-4475-860C-603F11C03DC7}" sibTransId="{441E9006-A91C-4897-B978-124BE7F296F5}"/>
    <dgm:cxn modelId="{98FEA176-238A-054A-A86A-CF0B6F199404}" type="presOf" srcId="{490AF528-9A61-4FA6-8715-848219546E65}" destId="{64058876-CB7F-8E45-A86C-9B7AE91B8E92}" srcOrd="0" destOrd="0" presId="urn:microsoft.com/office/officeart/2005/8/layout/hierarchy2"/>
    <dgm:cxn modelId="{9D603ECD-9F07-3F44-93E8-99F05F1FBC41}" type="presOf" srcId="{515405B1-528F-4F36-B9F1-E3389987AA48}" destId="{8577AF62-5B69-0F44-99E9-5C159531BA3A}" srcOrd="0" destOrd="0" presId="urn:microsoft.com/office/officeart/2005/8/layout/hierarchy2"/>
    <dgm:cxn modelId="{A4F7A634-AC24-C243-854C-2FF7E4923122}" type="presOf" srcId="{594EF2FA-471D-43A3-A00E-7ACFF34B4C6E}" destId="{255DF72C-EF58-4E43-9EE7-5B206364565B}" srcOrd="0" destOrd="0" presId="urn:microsoft.com/office/officeart/2005/8/layout/hierarchy2"/>
    <dgm:cxn modelId="{65F8CD0A-D5F4-B047-91E7-EC6863A897AA}" type="presOf" srcId="{4118C53F-1DA6-4893-9AD4-A24376DA463C}" destId="{E86AA13A-2DCD-1842-B981-09465F16013E}" srcOrd="0" destOrd="0" presId="urn:microsoft.com/office/officeart/2005/8/layout/hierarchy2"/>
    <dgm:cxn modelId="{2F75BDDE-2ABF-F843-9F8A-A614E733439D}" type="presParOf" srcId="{255DF72C-EF58-4E43-9EE7-5B206364565B}" destId="{89837FBD-D41B-C148-ABC0-4366970ACEA1}" srcOrd="0" destOrd="0" presId="urn:microsoft.com/office/officeart/2005/8/layout/hierarchy2"/>
    <dgm:cxn modelId="{648E3352-18A2-0B41-8231-C111BAD063CC}" type="presParOf" srcId="{89837FBD-D41B-C148-ABC0-4366970ACEA1}" destId="{8577AF62-5B69-0F44-99E9-5C159531BA3A}" srcOrd="0" destOrd="0" presId="urn:microsoft.com/office/officeart/2005/8/layout/hierarchy2"/>
    <dgm:cxn modelId="{6DE53A65-27EC-7B4F-B6EB-11078628B5E0}" type="presParOf" srcId="{89837FBD-D41B-C148-ABC0-4366970ACEA1}" destId="{08B5E947-F3F6-D348-8414-FFB4A4426673}" srcOrd="1" destOrd="0" presId="urn:microsoft.com/office/officeart/2005/8/layout/hierarchy2"/>
    <dgm:cxn modelId="{126BFB3A-5C02-624B-89F3-05B0A643E4A6}" type="presParOf" srcId="{08B5E947-F3F6-D348-8414-FFB4A4426673}" destId="{E353BB0E-6264-1649-A9DC-0B1DD08BE9C1}" srcOrd="0" destOrd="0" presId="urn:microsoft.com/office/officeart/2005/8/layout/hierarchy2"/>
    <dgm:cxn modelId="{B97309D1-076B-FA44-8B05-CBE7B4088AD3}" type="presParOf" srcId="{E353BB0E-6264-1649-A9DC-0B1DD08BE9C1}" destId="{3EB4D247-F10A-104E-88BB-AE6FDFCED7AC}" srcOrd="0" destOrd="0" presId="urn:microsoft.com/office/officeart/2005/8/layout/hierarchy2"/>
    <dgm:cxn modelId="{4243EB8C-8980-C542-9EE6-735DD2F1EE60}" type="presParOf" srcId="{08B5E947-F3F6-D348-8414-FFB4A4426673}" destId="{DB7144C1-E09A-3F44-AE84-F163C4D6471B}" srcOrd="1" destOrd="0" presId="urn:microsoft.com/office/officeart/2005/8/layout/hierarchy2"/>
    <dgm:cxn modelId="{022DC308-C1DA-C448-AAEA-FB3B65DFEE8A}" type="presParOf" srcId="{DB7144C1-E09A-3F44-AE84-F163C4D6471B}" destId="{639EC57C-F839-9744-86A8-BFF41C114F50}" srcOrd="0" destOrd="0" presId="urn:microsoft.com/office/officeart/2005/8/layout/hierarchy2"/>
    <dgm:cxn modelId="{59EC4FE6-7367-4C4A-8440-7C4706491F7A}" type="presParOf" srcId="{DB7144C1-E09A-3F44-AE84-F163C4D6471B}" destId="{83EF619A-4D3D-A24F-8611-587BDE26FCF6}" srcOrd="1" destOrd="0" presId="urn:microsoft.com/office/officeart/2005/8/layout/hierarchy2"/>
    <dgm:cxn modelId="{332AE847-A8EC-2C4E-86B3-4CFF5B714DD5}" type="presParOf" srcId="{08B5E947-F3F6-D348-8414-FFB4A4426673}" destId="{64058876-CB7F-8E45-A86C-9B7AE91B8E92}" srcOrd="2" destOrd="0" presId="urn:microsoft.com/office/officeart/2005/8/layout/hierarchy2"/>
    <dgm:cxn modelId="{3D06D02E-C058-CD46-A22D-2CC382DB134A}" type="presParOf" srcId="{64058876-CB7F-8E45-A86C-9B7AE91B8E92}" destId="{F18AAC71-750E-C449-B9E6-CD6C7A227910}" srcOrd="0" destOrd="0" presId="urn:microsoft.com/office/officeart/2005/8/layout/hierarchy2"/>
    <dgm:cxn modelId="{1C0FB0AD-7CE7-7B48-BB09-C8C2ADD750C2}" type="presParOf" srcId="{08B5E947-F3F6-D348-8414-FFB4A4426673}" destId="{AA17C203-1CD5-FC43-9D38-7E206FB15E72}" srcOrd="3" destOrd="0" presId="urn:microsoft.com/office/officeart/2005/8/layout/hierarchy2"/>
    <dgm:cxn modelId="{7B751275-E20D-B743-AAD2-071255F7A506}" type="presParOf" srcId="{AA17C203-1CD5-FC43-9D38-7E206FB15E72}" destId="{E86AA13A-2DCD-1842-B981-09465F16013E}" srcOrd="0" destOrd="0" presId="urn:microsoft.com/office/officeart/2005/8/layout/hierarchy2"/>
    <dgm:cxn modelId="{46565AA8-CF3E-E941-8D32-F8BFA8E70B10}" type="presParOf" srcId="{AA17C203-1CD5-FC43-9D38-7E206FB15E72}" destId="{C227B1A1-8E0E-1244-8E7A-6CA82C0866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F43D5-DD09-4AEF-B6A8-D459D025513F}">
      <dsp:nvSpPr>
        <dsp:cNvPr id="0" name=""/>
        <dsp:cNvSpPr/>
      </dsp:nvSpPr>
      <dsp:spPr>
        <a:xfrm>
          <a:off x="1989073" y="4373730"/>
          <a:ext cx="257816" cy="73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736898"/>
              </a:lnTo>
              <a:lnTo>
                <a:pt x="257816" y="73689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8464" y="4722662"/>
        <a:ext cx="39034" cy="39034"/>
      </dsp:txXfrm>
    </dsp:sp>
    <dsp:sp modelId="{3C0FF4C3-E072-4CF0-98FE-8C8C33FB20A4}">
      <dsp:nvSpPr>
        <dsp:cNvPr id="0" name=""/>
        <dsp:cNvSpPr/>
      </dsp:nvSpPr>
      <dsp:spPr>
        <a:xfrm>
          <a:off x="3535971" y="4619363"/>
          <a:ext cx="257816" cy="49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491265"/>
              </a:lnTo>
              <a:lnTo>
                <a:pt x="257816" y="49126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1009" y="4851126"/>
        <a:ext cx="27740" cy="27740"/>
      </dsp:txXfrm>
    </dsp:sp>
    <dsp:sp modelId="{14CE7D91-1CCE-457A-8240-8CDFF24D6087}">
      <dsp:nvSpPr>
        <dsp:cNvPr id="0" name=""/>
        <dsp:cNvSpPr/>
      </dsp:nvSpPr>
      <dsp:spPr>
        <a:xfrm>
          <a:off x="3535971" y="4573643"/>
          <a:ext cx="257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816" y="4572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8434" y="4612917"/>
        <a:ext cx="12890" cy="12890"/>
      </dsp:txXfrm>
    </dsp:sp>
    <dsp:sp modelId="{285FE82F-6A67-4105-B162-C47A2A37BBCF}">
      <dsp:nvSpPr>
        <dsp:cNvPr id="0" name=""/>
        <dsp:cNvSpPr/>
      </dsp:nvSpPr>
      <dsp:spPr>
        <a:xfrm>
          <a:off x="3535971" y="4128097"/>
          <a:ext cx="257816" cy="491265"/>
        </a:xfrm>
        <a:custGeom>
          <a:avLst/>
          <a:gdLst/>
          <a:ahLst/>
          <a:cxnLst/>
          <a:rect l="0" t="0" r="0" b="0"/>
          <a:pathLst>
            <a:path>
              <a:moveTo>
                <a:pt x="0" y="491265"/>
              </a:moveTo>
              <a:lnTo>
                <a:pt x="128908" y="491265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1009" y="4359860"/>
        <a:ext cx="27740" cy="27740"/>
      </dsp:txXfrm>
    </dsp:sp>
    <dsp:sp modelId="{254F96C5-D8ED-4FFA-A73B-745A4D201F3B}">
      <dsp:nvSpPr>
        <dsp:cNvPr id="0" name=""/>
        <dsp:cNvSpPr/>
      </dsp:nvSpPr>
      <dsp:spPr>
        <a:xfrm>
          <a:off x="1989073" y="4373730"/>
          <a:ext cx="257816" cy="24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245632"/>
              </a:lnTo>
              <a:lnTo>
                <a:pt x="257816" y="245632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9079" y="4487644"/>
        <a:ext cx="17804" cy="17804"/>
      </dsp:txXfrm>
    </dsp:sp>
    <dsp:sp modelId="{7F3EFA0E-ABBA-4ADF-9FC5-0BAF8718CC57}">
      <dsp:nvSpPr>
        <dsp:cNvPr id="0" name=""/>
        <dsp:cNvSpPr/>
      </dsp:nvSpPr>
      <dsp:spPr>
        <a:xfrm>
          <a:off x="1989073" y="4128097"/>
          <a:ext cx="257816" cy="245632"/>
        </a:xfrm>
        <a:custGeom>
          <a:avLst/>
          <a:gdLst/>
          <a:ahLst/>
          <a:cxnLst/>
          <a:rect l="0" t="0" r="0" b="0"/>
          <a:pathLst>
            <a:path>
              <a:moveTo>
                <a:pt x="0" y="245632"/>
              </a:moveTo>
              <a:lnTo>
                <a:pt x="128908" y="245632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9079" y="4242011"/>
        <a:ext cx="17804" cy="17804"/>
      </dsp:txXfrm>
    </dsp:sp>
    <dsp:sp modelId="{B178CA10-8D68-43B3-B8CB-D1706C6B78FD}">
      <dsp:nvSpPr>
        <dsp:cNvPr id="0" name=""/>
        <dsp:cNvSpPr/>
      </dsp:nvSpPr>
      <dsp:spPr>
        <a:xfrm>
          <a:off x="1989073" y="3636831"/>
          <a:ext cx="257816" cy="736898"/>
        </a:xfrm>
        <a:custGeom>
          <a:avLst/>
          <a:gdLst/>
          <a:ahLst/>
          <a:cxnLst/>
          <a:rect l="0" t="0" r="0" b="0"/>
          <a:pathLst>
            <a:path>
              <a:moveTo>
                <a:pt x="0" y="736898"/>
              </a:moveTo>
              <a:lnTo>
                <a:pt x="128908" y="736898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8464" y="3985763"/>
        <a:ext cx="39034" cy="39034"/>
      </dsp:txXfrm>
    </dsp:sp>
    <dsp:sp modelId="{8F62E02C-E98C-4989-8C46-36037F274215}">
      <dsp:nvSpPr>
        <dsp:cNvPr id="0" name=""/>
        <dsp:cNvSpPr/>
      </dsp:nvSpPr>
      <dsp:spPr>
        <a:xfrm>
          <a:off x="442176" y="3022749"/>
          <a:ext cx="257816" cy="1350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1350981"/>
              </a:lnTo>
              <a:lnTo>
                <a:pt x="257816" y="1350981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700" y="3663855"/>
        <a:ext cx="68768" cy="68768"/>
      </dsp:txXfrm>
    </dsp:sp>
    <dsp:sp modelId="{48EC38FF-F752-415B-B6FE-9B1A4323E761}">
      <dsp:nvSpPr>
        <dsp:cNvPr id="0" name=""/>
        <dsp:cNvSpPr/>
      </dsp:nvSpPr>
      <dsp:spPr>
        <a:xfrm>
          <a:off x="1989073" y="1671768"/>
          <a:ext cx="257816" cy="1473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1473797"/>
              </a:lnTo>
              <a:lnTo>
                <a:pt x="257816" y="1473797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0577" y="2371262"/>
        <a:ext cx="74808" cy="74808"/>
      </dsp:txXfrm>
    </dsp:sp>
    <dsp:sp modelId="{BD736CC8-1F52-4772-9FB8-A203D3D148F3}">
      <dsp:nvSpPr>
        <dsp:cNvPr id="0" name=""/>
        <dsp:cNvSpPr/>
      </dsp:nvSpPr>
      <dsp:spPr>
        <a:xfrm>
          <a:off x="1989073" y="1671768"/>
          <a:ext cx="257816" cy="982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982531"/>
              </a:lnTo>
              <a:lnTo>
                <a:pt x="257816" y="982531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2587" y="2137639"/>
        <a:ext cx="50789" cy="50789"/>
      </dsp:txXfrm>
    </dsp:sp>
    <dsp:sp modelId="{F2C062FE-8746-4BA6-AB30-F863295BAFED}">
      <dsp:nvSpPr>
        <dsp:cNvPr id="0" name=""/>
        <dsp:cNvSpPr/>
      </dsp:nvSpPr>
      <dsp:spPr>
        <a:xfrm>
          <a:off x="1989073" y="1671768"/>
          <a:ext cx="257816" cy="49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08" y="0"/>
              </a:lnTo>
              <a:lnTo>
                <a:pt x="128908" y="491265"/>
              </a:lnTo>
              <a:lnTo>
                <a:pt x="257816" y="49126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4111" y="1903531"/>
        <a:ext cx="27740" cy="27740"/>
      </dsp:txXfrm>
    </dsp:sp>
    <dsp:sp modelId="{E1E1282C-3835-432E-9427-C553B4FACB03}">
      <dsp:nvSpPr>
        <dsp:cNvPr id="0" name=""/>
        <dsp:cNvSpPr/>
      </dsp:nvSpPr>
      <dsp:spPr>
        <a:xfrm>
          <a:off x="1989073" y="1626048"/>
          <a:ext cx="257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816" y="4572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1536" y="1665322"/>
        <a:ext cx="12890" cy="12890"/>
      </dsp:txXfrm>
    </dsp:sp>
    <dsp:sp modelId="{9CB27017-9D8C-4157-8EEC-523E146CA64C}">
      <dsp:nvSpPr>
        <dsp:cNvPr id="0" name=""/>
        <dsp:cNvSpPr/>
      </dsp:nvSpPr>
      <dsp:spPr>
        <a:xfrm>
          <a:off x="1989073" y="1180502"/>
          <a:ext cx="257816" cy="491265"/>
        </a:xfrm>
        <a:custGeom>
          <a:avLst/>
          <a:gdLst/>
          <a:ahLst/>
          <a:cxnLst/>
          <a:rect l="0" t="0" r="0" b="0"/>
          <a:pathLst>
            <a:path>
              <a:moveTo>
                <a:pt x="0" y="491265"/>
              </a:moveTo>
              <a:lnTo>
                <a:pt x="128908" y="491265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4111" y="1412265"/>
        <a:ext cx="27740" cy="27740"/>
      </dsp:txXfrm>
    </dsp:sp>
    <dsp:sp modelId="{2360A04B-0E46-471D-86FB-1550E987E75F}">
      <dsp:nvSpPr>
        <dsp:cNvPr id="0" name=""/>
        <dsp:cNvSpPr/>
      </dsp:nvSpPr>
      <dsp:spPr>
        <a:xfrm>
          <a:off x="1989073" y="689236"/>
          <a:ext cx="257816" cy="982531"/>
        </a:xfrm>
        <a:custGeom>
          <a:avLst/>
          <a:gdLst/>
          <a:ahLst/>
          <a:cxnLst/>
          <a:rect l="0" t="0" r="0" b="0"/>
          <a:pathLst>
            <a:path>
              <a:moveTo>
                <a:pt x="0" y="982531"/>
              </a:moveTo>
              <a:lnTo>
                <a:pt x="128908" y="982531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2587" y="1155107"/>
        <a:ext cx="50789" cy="50789"/>
      </dsp:txXfrm>
    </dsp:sp>
    <dsp:sp modelId="{6700B5B8-BC27-4BC2-93A1-1A0BA3C92542}">
      <dsp:nvSpPr>
        <dsp:cNvPr id="0" name=""/>
        <dsp:cNvSpPr/>
      </dsp:nvSpPr>
      <dsp:spPr>
        <a:xfrm>
          <a:off x="1989073" y="197970"/>
          <a:ext cx="257816" cy="1473797"/>
        </a:xfrm>
        <a:custGeom>
          <a:avLst/>
          <a:gdLst/>
          <a:ahLst/>
          <a:cxnLst/>
          <a:rect l="0" t="0" r="0" b="0"/>
          <a:pathLst>
            <a:path>
              <a:moveTo>
                <a:pt x="0" y="1473797"/>
              </a:moveTo>
              <a:lnTo>
                <a:pt x="128908" y="1473797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0577" y="897465"/>
        <a:ext cx="74808" cy="74808"/>
      </dsp:txXfrm>
    </dsp:sp>
    <dsp:sp modelId="{103EAA52-0A69-438B-8D9C-59CB2E76EA96}">
      <dsp:nvSpPr>
        <dsp:cNvPr id="0" name=""/>
        <dsp:cNvSpPr/>
      </dsp:nvSpPr>
      <dsp:spPr>
        <a:xfrm>
          <a:off x="442176" y="1671768"/>
          <a:ext cx="257816" cy="1350981"/>
        </a:xfrm>
        <a:custGeom>
          <a:avLst/>
          <a:gdLst/>
          <a:ahLst/>
          <a:cxnLst/>
          <a:rect l="0" t="0" r="0" b="0"/>
          <a:pathLst>
            <a:path>
              <a:moveTo>
                <a:pt x="0" y="1350981"/>
              </a:moveTo>
              <a:lnTo>
                <a:pt x="128908" y="1350981"/>
              </a:lnTo>
              <a:lnTo>
                <a:pt x="128908" y="0"/>
              </a:lnTo>
              <a:lnTo>
                <a:pt x="257816" y="0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700" y="2312874"/>
        <a:ext cx="68768" cy="68768"/>
      </dsp:txXfrm>
    </dsp:sp>
    <dsp:sp modelId="{11FEB9AC-B38C-4F53-BE37-7AB38D974B38}">
      <dsp:nvSpPr>
        <dsp:cNvPr id="0" name=""/>
        <dsp:cNvSpPr/>
      </dsp:nvSpPr>
      <dsp:spPr>
        <a:xfrm rot="16200000">
          <a:off x="-788574" y="2826243"/>
          <a:ext cx="2068487" cy="393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Diagram</a:t>
          </a:r>
        </a:p>
      </dsp:txBody>
      <dsp:txXfrm>
        <a:off x="-788574" y="2826243"/>
        <a:ext cx="2068487" cy="393012"/>
      </dsp:txXfrm>
    </dsp:sp>
    <dsp:sp modelId="{981EA478-BA67-4668-B6D4-039B09FA8028}">
      <dsp:nvSpPr>
        <dsp:cNvPr id="0" name=""/>
        <dsp:cNvSpPr/>
      </dsp:nvSpPr>
      <dsp:spPr>
        <a:xfrm>
          <a:off x="699992" y="1475262"/>
          <a:ext cx="1289081" cy="393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Structure Diagram</a:t>
          </a:r>
        </a:p>
      </dsp:txBody>
      <dsp:txXfrm>
        <a:off x="699992" y="1475262"/>
        <a:ext cx="1289081" cy="393012"/>
      </dsp:txXfrm>
    </dsp:sp>
    <dsp:sp modelId="{91624146-91F2-4175-ACA7-2D4E372C0BF9}">
      <dsp:nvSpPr>
        <dsp:cNvPr id="0" name=""/>
        <dsp:cNvSpPr/>
      </dsp:nvSpPr>
      <dsp:spPr>
        <a:xfrm>
          <a:off x="2246890" y="1464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Profile Diagram</a:t>
          </a:r>
        </a:p>
      </dsp:txBody>
      <dsp:txXfrm>
        <a:off x="2246890" y="1464"/>
        <a:ext cx="1289081" cy="393012"/>
      </dsp:txXfrm>
    </dsp:sp>
    <dsp:sp modelId="{7D92E6D4-101E-47A9-8442-5A343336E35B}">
      <dsp:nvSpPr>
        <dsp:cNvPr id="0" name=""/>
        <dsp:cNvSpPr/>
      </dsp:nvSpPr>
      <dsp:spPr>
        <a:xfrm>
          <a:off x="2246890" y="492730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Composite  Diagram</a:t>
          </a:r>
        </a:p>
      </dsp:txBody>
      <dsp:txXfrm>
        <a:off x="2246890" y="492730"/>
        <a:ext cx="1289081" cy="393012"/>
      </dsp:txXfrm>
    </dsp:sp>
    <dsp:sp modelId="{1D9FCC35-A65F-4414-AFB0-0AB2A91BE21D}">
      <dsp:nvSpPr>
        <dsp:cNvPr id="0" name=""/>
        <dsp:cNvSpPr/>
      </dsp:nvSpPr>
      <dsp:spPr>
        <a:xfrm>
          <a:off x="2246890" y="983996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Component Diagram</a:t>
          </a:r>
        </a:p>
      </dsp:txBody>
      <dsp:txXfrm>
        <a:off x="2246890" y="983996"/>
        <a:ext cx="1289081" cy="393012"/>
      </dsp:txXfrm>
    </dsp:sp>
    <dsp:sp modelId="{5AEC7756-B373-4D35-AA15-1BB05FB25AFE}">
      <dsp:nvSpPr>
        <dsp:cNvPr id="0" name=""/>
        <dsp:cNvSpPr/>
      </dsp:nvSpPr>
      <dsp:spPr>
        <a:xfrm>
          <a:off x="2246890" y="1475262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Deployment Diagram</a:t>
          </a:r>
        </a:p>
      </dsp:txBody>
      <dsp:txXfrm>
        <a:off x="2246890" y="1475262"/>
        <a:ext cx="1289081" cy="393012"/>
      </dsp:txXfrm>
    </dsp:sp>
    <dsp:sp modelId="{FA243F85-4867-4611-90C3-46217F8608DA}">
      <dsp:nvSpPr>
        <dsp:cNvPr id="0" name=""/>
        <dsp:cNvSpPr/>
      </dsp:nvSpPr>
      <dsp:spPr>
        <a:xfrm>
          <a:off x="2246890" y="1966527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Package Diagram</a:t>
          </a:r>
        </a:p>
      </dsp:txBody>
      <dsp:txXfrm>
        <a:off x="2246890" y="1966527"/>
        <a:ext cx="1289081" cy="393012"/>
      </dsp:txXfrm>
    </dsp:sp>
    <dsp:sp modelId="{95786277-01E8-45F8-A6BF-58F2362AF700}">
      <dsp:nvSpPr>
        <dsp:cNvPr id="0" name=""/>
        <dsp:cNvSpPr/>
      </dsp:nvSpPr>
      <dsp:spPr>
        <a:xfrm>
          <a:off x="2246890" y="2457793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Object Diagram</a:t>
          </a:r>
        </a:p>
      </dsp:txBody>
      <dsp:txXfrm>
        <a:off x="2246890" y="2457793"/>
        <a:ext cx="1289081" cy="393012"/>
      </dsp:txXfrm>
    </dsp:sp>
    <dsp:sp modelId="{E85A8A56-6622-4307-9DE2-C0EB2328CCB8}">
      <dsp:nvSpPr>
        <dsp:cNvPr id="0" name=""/>
        <dsp:cNvSpPr/>
      </dsp:nvSpPr>
      <dsp:spPr>
        <a:xfrm>
          <a:off x="2246890" y="2949059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Class Diagram</a:t>
          </a:r>
        </a:p>
      </dsp:txBody>
      <dsp:txXfrm>
        <a:off x="2246890" y="2949059"/>
        <a:ext cx="1289081" cy="393012"/>
      </dsp:txXfrm>
    </dsp:sp>
    <dsp:sp modelId="{C4852763-F738-452F-B96D-1D7243D18162}">
      <dsp:nvSpPr>
        <dsp:cNvPr id="0" name=""/>
        <dsp:cNvSpPr/>
      </dsp:nvSpPr>
      <dsp:spPr>
        <a:xfrm>
          <a:off x="699992" y="4177224"/>
          <a:ext cx="1289081" cy="393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Behavior Diagram</a:t>
          </a:r>
        </a:p>
      </dsp:txBody>
      <dsp:txXfrm>
        <a:off x="699992" y="4177224"/>
        <a:ext cx="1289081" cy="393012"/>
      </dsp:txXfrm>
    </dsp:sp>
    <dsp:sp modelId="{3FCC9D3C-19D9-4D56-98C9-9D1E7AAF32E1}">
      <dsp:nvSpPr>
        <dsp:cNvPr id="0" name=""/>
        <dsp:cNvSpPr/>
      </dsp:nvSpPr>
      <dsp:spPr>
        <a:xfrm>
          <a:off x="2246890" y="3440325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Use Case Diagram</a:t>
          </a:r>
        </a:p>
      </dsp:txBody>
      <dsp:txXfrm>
        <a:off x="2246890" y="3440325"/>
        <a:ext cx="1289081" cy="393012"/>
      </dsp:txXfrm>
    </dsp:sp>
    <dsp:sp modelId="{CFB1CB71-921C-4B69-8E9E-5D101F14BE02}">
      <dsp:nvSpPr>
        <dsp:cNvPr id="0" name=""/>
        <dsp:cNvSpPr/>
      </dsp:nvSpPr>
      <dsp:spPr>
        <a:xfrm>
          <a:off x="2246890" y="3931591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Activity Diagram</a:t>
          </a:r>
        </a:p>
      </dsp:txBody>
      <dsp:txXfrm>
        <a:off x="2246890" y="3931591"/>
        <a:ext cx="1289081" cy="393012"/>
      </dsp:txXfrm>
    </dsp:sp>
    <dsp:sp modelId="{C3B241EE-90BD-4159-BD09-1FCE80501CF4}">
      <dsp:nvSpPr>
        <dsp:cNvPr id="0" name=""/>
        <dsp:cNvSpPr/>
      </dsp:nvSpPr>
      <dsp:spPr>
        <a:xfrm>
          <a:off x="2246890" y="4422856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Interaction Diagram</a:t>
          </a:r>
        </a:p>
      </dsp:txBody>
      <dsp:txXfrm>
        <a:off x="2246890" y="4422856"/>
        <a:ext cx="1289081" cy="393012"/>
      </dsp:txXfrm>
    </dsp:sp>
    <dsp:sp modelId="{FFE2327D-633E-4835-AB8D-16A71038119E}">
      <dsp:nvSpPr>
        <dsp:cNvPr id="0" name=""/>
        <dsp:cNvSpPr/>
      </dsp:nvSpPr>
      <dsp:spPr>
        <a:xfrm>
          <a:off x="3793788" y="3931591"/>
          <a:ext cx="1289081" cy="393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Sequence Diagram</a:t>
          </a:r>
        </a:p>
      </dsp:txBody>
      <dsp:txXfrm>
        <a:off x="3793788" y="3931591"/>
        <a:ext cx="1289081" cy="393012"/>
      </dsp:txXfrm>
    </dsp:sp>
    <dsp:sp modelId="{26CC0E03-2B6E-4ED3-BD60-5418CDE50C68}">
      <dsp:nvSpPr>
        <dsp:cNvPr id="0" name=""/>
        <dsp:cNvSpPr/>
      </dsp:nvSpPr>
      <dsp:spPr>
        <a:xfrm>
          <a:off x="3793788" y="4422856"/>
          <a:ext cx="1289081" cy="393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Communication Diagram</a:t>
          </a:r>
        </a:p>
      </dsp:txBody>
      <dsp:txXfrm>
        <a:off x="3793788" y="4422856"/>
        <a:ext cx="1289081" cy="393012"/>
      </dsp:txXfrm>
    </dsp:sp>
    <dsp:sp modelId="{49BDFF08-4CA7-485A-9C54-EF914BB096E9}">
      <dsp:nvSpPr>
        <dsp:cNvPr id="0" name=""/>
        <dsp:cNvSpPr/>
      </dsp:nvSpPr>
      <dsp:spPr>
        <a:xfrm>
          <a:off x="3793788" y="4914122"/>
          <a:ext cx="1289081" cy="393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Timing Diagram</a:t>
          </a:r>
        </a:p>
      </dsp:txBody>
      <dsp:txXfrm>
        <a:off x="3793788" y="4914122"/>
        <a:ext cx="1289081" cy="393012"/>
      </dsp:txXfrm>
    </dsp:sp>
    <dsp:sp modelId="{C3060B35-3D8F-46D4-9F76-7D327BBA954A}">
      <dsp:nvSpPr>
        <dsp:cNvPr id="0" name=""/>
        <dsp:cNvSpPr/>
      </dsp:nvSpPr>
      <dsp:spPr>
        <a:xfrm>
          <a:off x="2246890" y="4914122"/>
          <a:ext cx="1289081" cy="393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n>
                <a:noFill/>
              </a:ln>
            </a:rPr>
            <a:t>State Machine Diagram</a:t>
          </a:r>
        </a:p>
      </dsp:txBody>
      <dsp:txXfrm>
        <a:off x="2246890" y="4914122"/>
        <a:ext cx="1289081" cy="393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7AF62-5B69-0F44-99E9-5C159531BA3A}">
      <dsp:nvSpPr>
        <dsp:cNvPr id="0" name=""/>
        <dsp:cNvSpPr/>
      </dsp:nvSpPr>
      <dsp:spPr>
        <a:xfrm>
          <a:off x="989" y="674576"/>
          <a:ext cx="1510475" cy="755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Property</a:t>
          </a:r>
        </a:p>
      </dsp:txBody>
      <dsp:txXfrm>
        <a:off x="23109" y="696696"/>
        <a:ext cx="1466235" cy="710997"/>
      </dsp:txXfrm>
    </dsp:sp>
    <dsp:sp modelId="{E353BB0E-6264-1649-A9DC-0B1DD08BE9C1}">
      <dsp:nvSpPr>
        <dsp:cNvPr id="0" name=""/>
        <dsp:cNvSpPr/>
      </dsp:nvSpPr>
      <dsp:spPr>
        <a:xfrm rot="19457599">
          <a:off x="1441528" y="802764"/>
          <a:ext cx="744062" cy="64599"/>
        </a:xfrm>
        <a:custGeom>
          <a:avLst/>
          <a:gdLst/>
          <a:ahLst/>
          <a:cxnLst/>
          <a:rect l="0" t="0" r="0" b="0"/>
          <a:pathLst>
            <a:path>
              <a:moveTo>
                <a:pt x="0" y="32299"/>
              </a:moveTo>
              <a:lnTo>
                <a:pt x="744062" y="32299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94958" y="816462"/>
        <a:ext cx="37203" cy="37203"/>
      </dsp:txXfrm>
    </dsp:sp>
    <dsp:sp modelId="{639EC57C-F839-9744-86A8-BFF41C114F50}">
      <dsp:nvSpPr>
        <dsp:cNvPr id="0" name=""/>
        <dsp:cNvSpPr/>
      </dsp:nvSpPr>
      <dsp:spPr>
        <a:xfrm>
          <a:off x="2115655" y="240314"/>
          <a:ext cx="1510475" cy="755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Attribute</a:t>
          </a:r>
        </a:p>
      </dsp:txBody>
      <dsp:txXfrm>
        <a:off x="2137775" y="262434"/>
        <a:ext cx="1466235" cy="710997"/>
      </dsp:txXfrm>
    </dsp:sp>
    <dsp:sp modelId="{64058876-CB7F-8E45-A86C-9B7AE91B8E92}">
      <dsp:nvSpPr>
        <dsp:cNvPr id="0" name=""/>
        <dsp:cNvSpPr/>
      </dsp:nvSpPr>
      <dsp:spPr>
        <a:xfrm rot="2142401">
          <a:off x="1441528" y="1237026"/>
          <a:ext cx="744062" cy="64599"/>
        </a:xfrm>
        <a:custGeom>
          <a:avLst/>
          <a:gdLst/>
          <a:ahLst/>
          <a:cxnLst/>
          <a:rect l="0" t="0" r="0" b="0"/>
          <a:pathLst>
            <a:path>
              <a:moveTo>
                <a:pt x="0" y="32299"/>
              </a:moveTo>
              <a:lnTo>
                <a:pt x="744062" y="32299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94958" y="1250724"/>
        <a:ext cx="37203" cy="37203"/>
      </dsp:txXfrm>
    </dsp:sp>
    <dsp:sp modelId="{E86AA13A-2DCD-1842-B981-09465F16013E}">
      <dsp:nvSpPr>
        <dsp:cNvPr id="0" name=""/>
        <dsp:cNvSpPr/>
      </dsp:nvSpPr>
      <dsp:spPr>
        <a:xfrm>
          <a:off x="2115655" y="1108837"/>
          <a:ext cx="1510475" cy="755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Association</a:t>
          </a:r>
        </a:p>
      </dsp:txBody>
      <dsp:txXfrm>
        <a:off x="2137775" y="1130957"/>
        <a:ext cx="1466235" cy="71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44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52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34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315943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06694"/>
            <a:ext cx="6591985" cy="517211"/>
          </a:xfrm>
        </p:spPr>
        <p:txBody>
          <a:bodyPr/>
          <a:lstStyle/>
          <a:p>
            <a:r>
              <a:rPr lang="en-US" dirty="0"/>
              <a:t>Indicates how many values are stored in a field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84575"/>
              </p:ext>
            </p:extLst>
          </p:nvPr>
        </p:nvGraphicFramePr>
        <p:xfrm>
          <a:off x="1524000" y="2013458"/>
          <a:ext cx="4648200" cy="147218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3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6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Value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Exactly one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single valued (default)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Zero or more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 valued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0..1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One or none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optional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1..*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One or more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mandatory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2..4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Two to four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low bound and high bound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78438"/>
            <a:ext cx="3162300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00" y="4402501"/>
            <a:ext cx="3276600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84" y="3837351"/>
            <a:ext cx="1993900" cy="113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58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14499"/>
            <a:ext cx="6591985" cy="800101"/>
          </a:xfrm>
        </p:spPr>
        <p:txBody>
          <a:bodyPr>
            <a:normAutofit/>
          </a:bodyPr>
          <a:lstStyle/>
          <a:p>
            <a:r>
              <a:rPr lang="en-US" dirty="0"/>
              <a:t>Another way to visualize fields in a class</a:t>
            </a:r>
          </a:p>
          <a:p>
            <a:r>
              <a:rPr lang="en-US" dirty="0"/>
              <a:t>Represented with a solid 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89159"/>
            <a:ext cx="2819400" cy="1025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4093987"/>
            <a:ext cx="5664200" cy="1089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86400"/>
            <a:ext cx="8191500" cy="1091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68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75347"/>
          </a:xfrm>
        </p:spPr>
        <p:txBody>
          <a:bodyPr/>
          <a:lstStyle/>
          <a:p>
            <a:r>
              <a:rPr lang="en-US" dirty="0"/>
              <a:t>Unidirectional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213" y="1524000"/>
            <a:ext cx="6781800" cy="2362200"/>
          </a:xfrm>
        </p:spPr>
        <p:txBody>
          <a:bodyPr>
            <a:normAutofit fontScale="92500"/>
          </a:bodyPr>
          <a:lstStyle/>
          <a:p>
            <a:r>
              <a:rPr lang="en-US" dirty="0"/>
              <a:t>Represent a one way relationship</a:t>
            </a:r>
          </a:p>
          <a:p>
            <a:r>
              <a:rPr lang="en-US" dirty="0"/>
              <a:t>Only one class is aware of (stores a reference to) the other</a:t>
            </a:r>
          </a:p>
          <a:p>
            <a:r>
              <a:rPr lang="en-US" sz="1600" dirty="0"/>
              <a:t>T</a:t>
            </a:r>
            <a:r>
              <a:rPr lang="en-US" dirty="0"/>
              <a:t>ypes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One-to-one</a:t>
            </a:r>
          </a:p>
          <a:p>
            <a:r>
              <a:rPr lang="en-US" dirty="0"/>
              <a:t>Multiplicity can be declared on both ends of an association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lvl="2"/>
            <a:endParaRPr lang="en-US" dirty="0">
              <a:latin typeface="Baskerville Old Face"/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13" y="4953000"/>
            <a:ext cx="3566474" cy="1447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87147"/>
            <a:ext cx="4252274" cy="1034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46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75347"/>
          </a:xfrm>
        </p:spPr>
        <p:txBody>
          <a:bodyPr/>
          <a:lstStyle/>
          <a:p>
            <a:r>
              <a:rPr lang="en-US" dirty="0"/>
              <a:t>Bidirectional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73054"/>
            <a:ext cx="6629400" cy="17202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Represents a two way relationship</a:t>
            </a:r>
          </a:p>
          <a:p>
            <a:r>
              <a:rPr lang="en-US" dirty="0"/>
              <a:t>Both classes are aware of (store a reference to) each other</a:t>
            </a:r>
          </a:p>
          <a:p>
            <a:r>
              <a:rPr lang="en-US" dirty="0"/>
              <a:t>Arrows are optional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Multiplicity can be declared on both ends of an association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lvl="2"/>
            <a:endParaRPr lang="en-US" dirty="0">
              <a:latin typeface="Baskerville Old Face"/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257800"/>
            <a:ext cx="3871274" cy="1186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52676"/>
            <a:ext cx="5003800" cy="1445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7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B1843-B59C-41C6-9EB0-6FC5C3CC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/>
              <a:t>Labeling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064650-227B-4D06-A769-2B36367C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752600"/>
            <a:ext cx="6591985" cy="457200"/>
          </a:xfrm>
        </p:spPr>
        <p:txBody>
          <a:bodyPr/>
          <a:lstStyle/>
          <a:p>
            <a:r>
              <a:rPr lang="en-US" dirty="0"/>
              <a:t>Giving meaning to our associations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56B452-B1D1-4244-B8EC-6299036D0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5412961" cy="1082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0C7871-320E-446D-A94F-8403B3F15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21" y="3810000"/>
            <a:ext cx="5404573" cy="2384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16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3464999" cy="1280890"/>
          </a:xfrm>
        </p:spPr>
        <p:txBody>
          <a:bodyPr/>
          <a:lstStyle/>
          <a:p>
            <a:r>
              <a:rPr lang="en-US" dirty="0"/>
              <a:t>Generalization (Inheritance)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010" y="2133600"/>
            <a:ext cx="3720103" cy="838200"/>
          </a:xfrm>
        </p:spPr>
        <p:txBody>
          <a:bodyPr/>
          <a:lstStyle/>
          <a:p>
            <a:r>
              <a:rPr lang="en-US" dirty="0"/>
              <a:t>You can express inheritance between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13" y="3466912"/>
            <a:ext cx="4572000" cy="2100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0"/>
            <a:ext cx="2772864" cy="48050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35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104928-575B-4355-81CD-3480271F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/>
              <a:t>Realization (interfaces)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3264D7-AD1E-4FC2-9C63-F0C82262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524000"/>
            <a:ext cx="6591985" cy="838200"/>
          </a:xfrm>
        </p:spPr>
        <p:txBody>
          <a:bodyPr/>
          <a:lstStyle/>
          <a:p>
            <a:r>
              <a:rPr lang="en-US" dirty="0"/>
              <a:t>You can show a class implementing an interface</a:t>
            </a:r>
          </a:p>
          <a:p>
            <a:r>
              <a:rPr lang="en-US" dirty="0"/>
              <a:t>Interfaces include the &lt;&lt;Interface&gt;&gt; identifier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7198799" cy="3127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45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104928-575B-4355-81CD-3480271F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/>
              <a:t>Realization (interfaces)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3264D7-AD1E-4FC2-9C63-F0C82262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524000"/>
            <a:ext cx="6591985" cy="76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Another example</a:t>
            </a:r>
          </a:p>
          <a:p>
            <a:r>
              <a:rPr lang="en-US" dirty="0"/>
              <a:t>Notice the extension of an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1" y="2667000"/>
            <a:ext cx="7198799" cy="3799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050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239000" cy="762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/>
              <a:t>Exists when a change to the definition of one class may cause changes to the another class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461" y="4028661"/>
            <a:ext cx="42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71599" y="2286000"/>
            <a:ext cx="5061433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Reasons:</a:t>
            </a:r>
          </a:p>
          <a:p>
            <a:pPr lvl="1"/>
            <a:r>
              <a:rPr lang="en-US" sz="2600" dirty="0"/>
              <a:t>A class is passed to a method in another class </a:t>
            </a:r>
          </a:p>
          <a:p>
            <a:pPr lvl="1"/>
            <a:r>
              <a:rPr lang="en-US" sz="2600" dirty="0"/>
              <a:t>A class is a field in another class </a:t>
            </a:r>
          </a:p>
          <a:p>
            <a:pPr lvl="1"/>
            <a:r>
              <a:rPr lang="en-US" sz="2600" dirty="0"/>
              <a:t>A class instantiates another class</a:t>
            </a:r>
          </a:p>
          <a:p>
            <a:r>
              <a:rPr lang="en-US" sz="2800" dirty="0"/>
              <a:t>As systems get larger</a:t>
            </a:r>
          </a:p>
          <a:p>
            <a:pPr lvl="1"/>
            <a:r>
              <a:rPr lang="en-US" sz="2600" dirty="0"/>
              <a:t>Keep dependencies under control</a:t>
            </a:r>
          </a:p>
          <a:p>
            <a:pPr lvl="1"/>
            <a:r>
              <a:rPr lang="en-US" sz="2600" dirty="0"/>
              <a:t>Keep them to a minimum</a:t>
            </a:r>
          </a:p>
          <a:p>
            <a:pPr lvl="1"/>
            <a:r>
              <a:rPr lang="en-US" sz="2600" dirty="0"/>
              <a:t>They have a ripple effect, making it difficult to make changes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33" y="4388054"/>
            <a:ext cx="2101367" cy="21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E17F6-B0CF-4983-9F83-854DD08C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589448-4870-4D89-933E-6677DC33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112" y="1524000"/>
            <a:ext cx="6591985" cy="20574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SalesRepresentative</a:t>
            </a:r>
            <a:r>
              <a:rPr lang="en-US" dirty="0"/>
              <a:t> class depends on:</a:t>
            </a:r>
          </a:p>
          <a:p>
            <a:pPr lvl="1"/>
            <a:r>
              <a:rPr lang="en-US" dirty="0" err="1"/>
              <a:t>TicketManager</a:t>
            </a:r>
            <a:r>
              <a:rPr lang="en-US" dirty="0"/>
              <a:t> – to place orders</a:t>
            </a:r>
          </a:p>
          <a:p>
            <a:r>
              <a:rPr lang="en-US" dirty="0"/>
              <a:t>The </a:t>
            </a:r>
            <a:r>
              <a:rPr lang="en-US" dirty="0" err="1"/>
              <a:t>TicketManager</a:t>
            </a:r>
            <a:r>
              <a:rPr lang="en-US" dirty="0"/>
              <a:t> class depends on:</a:t>
            </a:r>
          </a:p>
          <a:p>
            <a:pPr lvl="1"/>
            <a:r>
              <a:rPr lang="en-US" dirty="0" err="1"/>
              <a:t>VenueDBManager</a:t>
            </a:r>
            <a:r>
              <a:rPr lang="en-US" dirty="0"/>
              <a:t> – to determine show dates/times</a:t>
            </a:r>
          </a:p>
          <a:p>
            <a:pPr lvl="1"/>
            <a:r>
              <a:rPr lang="en-US" dirty="0" err="1"/>
              <a:t>TicketDBManager</a:t>
            </a:r>
            <a:r>
              <a:rPr lang="en-US" dirty="0"/>
              <a:t> – to determine ticket availability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F4C2BF-3DCE-4281-B657-AE57105C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1" y="3886200"/>
            <a:ext cx="7198799" cy="2361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24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1C904-1FA6-4A70-ABF1-F24497F3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 diagrams?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F9C02F2-C509-4426-9463-B3A5EEE8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“… describes the types of objects in [a] system and the various kinds of static relationships that exist among them. Class diagrams […] show the properties and operations of a class ...”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Martin Fowler – UML Distilled</a:t>
            </a:r>
          </a:p>
        </p:txBody>
      </p:sp>
    </p:spTree>
    <p:extLst>
      <p:ext uri="{BB962C8B-B14F-4D97-AF65-F5344CB8AC3E}">
        <p14:creationId xmlns:p14="http://schemas.microsoft.com/office/powerpoint/2010/main" val="191932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dirty="0"/>
              <a:t>Dependency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24000"/>
            <a:ext cx="6591985" cy="457200"/>
          </a:xfrm>
        </p:spPr>
        <p:txBody>
          <a:bodyPr/>
          <a:lstStyle/>
          <a:p>
            <a:r>
              <a:rPr lang="en-US" dirty="0"/>
              <a:t>Keywords can be used to describe dependencies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45115"/>
              </p:ext>
            </p:extLst>
          </p:nvPr>
        </p:nvGraphicFramePr>
        <p:xfrm>
          <a:off x="1945201" y="2286000"/>
          <a:ext cx="6080760" cy="417118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Keyword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&lt;&lt;call&gt;&gt;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source calls an operation in the target.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&lt;&lt;create&gt;&gt;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source creates instances of the target.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&lt;&lt;derive&gt;&gt;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source is derived from the target.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&lt;&lt;instantiate&gt;&gt;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source is an instance of the target.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&lt;&lt;permit&gt;&gt;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target allows the source to access the target’s private features.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&lt;&lt;realize&gt;&gt;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source is an implementation of a specification or interface defined by the target.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&lt;&lt;refine&gt;&gt;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Refinement indicates a relationship between different semantic levels.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&lt;&lt;substitute&gt;&gt;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source is substitutable for the target.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&lt;&lt;trace&gt;&gt;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Used to track such things as requirements to classes or how changes in one model link to changes elsewhere.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&lt;&lt;use&gt;&gt;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source requires the target for its implementation.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2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271533-A6AB-4361-A935-AA70A9EA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86200"/>
            <a:ext cx="2495362" cy="3327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7725960" cy="2214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109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659FD-0068-426A-8728-1A65D661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305800" cy="3868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01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223398"/>
            <a:ext cx="2874596" cy="576262"/>
          </a:xfrm>
        </p:spPr>
        <p:txBody>
          <a:bodyPr/>
          <a:lstStyle/>
          <a:p>
            <a:r>
              <a:rPr lang="en-US" dirty="0"/>
              <a:t>Two-way dependencies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23398"/>
            <a:ext cx="2873239" cy="576262"/>
          </a:xfrm>
        </p:spPr>
        <p:txBody>
          <a:bodyPr/>
          <a:lstStyle/>
          <a:p>
            <a:r>
              <a:rPr lang="en-US" dirty="0"/>
              <a:t>Circular dependencies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3" y="2984941"/>
            <a:ext cx="3195638" cy="939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984941"/>
            <a:ext cx="4089400" cy="1905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39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and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46687"/>
            <a:ext cx="6591985" cy="977513"/>
          </a:xfrm>
        </p:spPr>
        <p:txBody>
          <a:bodyPr>
            <a:normAutofit/>
          </a:bodyPr>
          <a:lstStyle/>
          <a:p>
            <a:r>
              <a:rPr lang="en-US" sz="2000" dirty="0"/>
              <a:t>Represent "part-of" relationships</a:t>
            </a:r>
          </a:p>
          <a:p>
            <a:r>
              <a:rPr lang="en-US" sz="2000" dirty="0"/>
              <a:t>Examples: </a:t>
            </a:r>
            <a:r>
              <a:rPr lang="en-US" sz="1800" dirty="0"/>
              <a:t>Car – tires, Class – student, House – room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16008" y="3352800"/>
            <a:ext cx="350520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Aggregation</a:t>
            </a:r>
            <a:r>
              <a:rPr lang="en-US" dirty="0"/>
              <a:t>: represents a non-dependent relationship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9800" y="3352800"/>
            <a:ext cx="315498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Composition</a:t>
            </a:r>
            <a:r>
              <a:rPr lang="en-US" dirty="0"/>
              <a:t>: represents a dependent relationship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4294746"/>
            <a:ext cx="3487723" cy="810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94746"/>
            <a:ext cx="3429000" cy="810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65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607D1-C242-4A11-9E71-D8B34C0E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dirty="0"/>
              <a:t>Aggregation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8229600" cy="2675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16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33F77DE-880B-4071-94B3-713568787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68" y="4572000"/>
            <a:ext cx="1750810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4996EDC-7B7E-4D51-A442-16EE4B7ED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7922" y="1891748"/>
            <a:ext cx="1905000" cy="2447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0ED51-D33D-4847-9F4D-6E99C1AB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74" y="2058795"/>
            <a:ext cx="3491831" cy="168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66" y="4572000"/>
            <a:ext cx="2070894" cy="1822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81" y="3272726"/>
            <a:ext cx="3058299" cy="313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0F65CC0-A502-414E-AD34-7111EF0A62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44" y="1452261"/>
            <a:ext cx="1428316" cy="14283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6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6591985" cy="914400"/>
          </a:xfrm>
        </p:spPr>
        <p:txBody>
          <a:bodyPr/>
          <a:lstStyle/>
          <a:p>
            <a:r>
              <a:rPr lang="en-US" dirty="0"/>
              <a:t>Notes can be added to any UML diagram</a:t>
            </a:r>
          </a:p>
          <a:p>
            <a:r>
              <a:rPr lang="en-US" dirty="0"/>
              <a:t>These can be associated with a class diagram or not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92" y="3429000"/>
            <a:ext cx="7188200" cy="2691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1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382DF-1518-4233-ACB7-738910AD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79B46F-1A3E-449C-8474-168B5F8D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357" y="1636766"/>
            <a:ext cx="2874596" cy="576262"/>
          </a:xfrm>
        </p:spPr>
        <p:txBody>
          <a:bodyPr/>
          <a:lstStyle/>
          <a:p>
            <a:r>
              <a:rPr lang="en-US" b="1" dirty="0"/>
              <a:t>Static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F424F8-2E72-40D8-A216-16F0F20F0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7421" y="2346599"/>
            <a:ext cx="3197532" cy="701401"/>
          </a:xfrm>
        </p:spPr>
        <p:txBody>
          <a:bodyPr/>
          <a:lstStyle/>
          <a:p>
            <a:r>
              <a:rPr lang="en-US" dirty="0"/>
              <a:t>Static fields or methods are underlined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317B8C-6F7C-4ACB-8BF2-DFB6CE916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61159" y="1633538"/>
            <a:ext cx="2873239" cy="576262"/>
          </a:xfrm>
        </p:spPr>
        <p:txBody>
          <a:bodyPr/>
          <a:lstStyle/>
          <a:p>
            <a:r>
              <a:rPr lang="en-US" b="1" dirty="0"/>
              <a:t>Abstract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A67848-7CEC-431F-888E-2E5AA7AA8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42490" y="2343372"/>
            <a:ext cx="3195680" cy="704628"/>
          </a:xfrm>
        </p:spPr>
        <p:txBody>
          <a:bodyPr/>
          <a:lstStyle/>
          <a:p>
            <a:r>
              <a:rPr lang="en-US" dirty="0"/>
              <a:t>Abstract classes and methods are italicized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B07D5BC-0CF9-4127-A12E-0BDBDAD9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572000"/>
            <a:ext cx="2142193" cy="2142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80" y="3169920"/>
            <a:ext cx="2425700" cy="1094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25684"/>
            <a:ext cx="3458205" cy="1904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57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F763C-3228-46E3-9EA3-DB422DE0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/>
              <a:t>Reading 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241384-FCC4-460E-90C0-58A5F6B23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0"/>
            <a:ext cx="6591985" cy="685800"/>
          </a:xfrm>
        </p:spPr>
        <p:txBody>
          <a:bodyPr/>
          <a:lstStyle/>
          <a:p>
            <a:r>
              <a:rPr lang="en-US" dirty="0"/>
              <a:t>What relationships are depicted in the following diagram?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65" y="3048000"/>
            <a:ext cx="7162800" cy="2732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65" y="3047999"/>
            <a:ext cx="7162800" cy="2732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163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2B549-7717-4C05-AD58-3A7FDB08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38CA097B-9AE3-4B60-9A79-C1C0EF8DA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371507"/>
              </p:ext>
            </p:extLst>
          </p:nvPr>
        </p:nvGraphicFramePr>
        <p:xfrm>
          <a:off x="3733800" y="1285270"/>
          <a:ext cx="5132033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869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Fowler</a:t>
            </a:r>
            <a:r>
              <a:rPr lang="en-US" dirty="0"/>
              <a:t>, Martin. UML Distilled. New Jersey: Pearson Education, 2004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39821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93061"/>
            <a:ext cx="6591985" cy="869139"/>
          </a:xfrm>
        </p:spPr>
        <p:txBody>
          <a:bodyPr/>
          <a:lstStyle/>
          <a:p>
            <a:r>
              <a:rPr lang="en-US" dirty="0"/>
              <a:t>Each diagrams is used to model a class</a:t>
            </a:r>
          </a:p>
          <a:p>
            <a:r>
              <a:rPr lang="en-US" dirty="0"/>
              <a:t>General form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45688"/>
              </p:ext>
            </p:extLst>
          </p:nvPr>
        </p:nvGraphicFramePr>
        <p:xfrm>
          <a:off x="2286000" y="2475321"/>
          <a:ext cx="2133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ClassName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01" y="2474664"/>
            <a:ext cx="3746500" cy="2226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249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(fields)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2438400"/>
          </a:xfrm>
        </p:spPr>
        <p:txBody>
          <a:bodyPr/>
          <a:lstStyle/>
          <a:p>
            <a:r>
              <a:rPr lang="en-US" dirty="0"/>
              <a:t>Properties of a class diagram represent class fields</a:t>
            </a:r>
          </a:p>
          <a:p>
            <a:r>
              <a:rPr lang="en-US" dirty="0"/>
              <a:t>Properties can be represented as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Associations</a:t>
            </a:r>
          </a:p>
          <a:p>
            <a:r>
              <a:rPr lang="en-US" dirty="0"/>
              <a:t>General form of an attribute</a:t>
            </a:r>
          </a:p>
          <a:p>
            <a:pPr lvl="1"/>
            <a:r>
              <a:rPr lang="en-US" dirty="0"/>
              <a:t>visibility name: type multiplicity = default {property-string}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1733235"/>
              </p:ext>
            </p:extLst>
          </p:nvPr>
        </p:nvGraphicFramePr>
        <p:xfrm>
          <a:off x="3048000" y="4343400"/>
          <a:ext cx="3627120" cy="210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73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378" y="1524000"/>
            <a:ext cx="6591985" cy="75047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visibility</a:t>
            </a:r>
            <a:r>
              <a:rPr lang="en-US" dirty="0"/>
              <a:t> of an attribute represents an access modifier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42212"/>
              </p:ext>
            </p:extLst>
          </p:nvPr>
        </p:nvGraphicFramePr>
        <p:xfrm>
          <a:off x="2362200" y="2336160"/>
          <a:ext cx="2780250" cy="1676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24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6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310">
                <a:tc>
                  <a:txBody>
                    <a:bodyPr/>
                    <a:lstStyle/>
                    <a:p>
                      <a:r>
                        <a:rPr lang="en-US" sz="16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r>
                        <a:rPr lang="en-US" sz="16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r>
                        <a:rPr lang="en-US" sz="16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r>
                        <a:rPr lang="en-US" sz="160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r>
                        <a:rPr lang="en-US" sz="160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48" y="4286250"/>
            <a:ext cx="3937000" cy="142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48" y="4800600"/>
            <a:ext cx="38735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78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533400"/>
          </a:xfrm>
        </p:spPr>
        <p:txBody>
          <a:bodyPr/>
          <a:lstStyle/>
          <a:p>
            <a:r>
              <a:rPr lang="en-US" dirty="0"/>
              <a:t>Property strings include extra information about a field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40757"/>
              </p:ext>
            </p:extLst>
          </p:nvPr>
        </p:nvGraphicFramePr>
        <p:xfrm>
          <a:off x="1295400" y="2362200"/>
          <a:ext cx="7620000" cy="420624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5209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99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Modifier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Property is part of the identifier for the class which owns the property.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readonly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Property is read only (</a:t>
                      </a:r>
                      <a:r>
                        <a:rPr lang="en-US" sz="1400" dirty="0" err="1">
                          <a:effectLst/>
                        </a:rPr>
                        <a:t>isReadOnly</a:t>
                      </a:r>
                      <a:r>
                        <a:rPr lang="en-US" sz="1400" dirty="0">
                          <a:effectLst/>
                        </a:rPr>
                        <a:t> = true).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ordered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Property is ordered (</a:t>
                      </a:r>
                      <a:r>
                        <a:rPr lang="en-US" sz="1400" dirty="0" err="1">
                          <a:effectLst/>
                        </a:rPr>
                        <a:t>isOrdered</a:t>
                      </a:r>
                      <a:r>
                        <a:rPr lang="en-US" sz="1400" dirty="0">
                          <a:effectLst/>
                        </a:rPr>
                        <a:t> = true).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unique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Multi-valued property has no duplicate values (</a:t>
                      </a:r>
                      <a:r>
                        <a:rPr lang="en-US" sz="1400" dirty="0" err="1">
                          <a:effectLst/>
                        </a:rPr>
                        <a:t>isUnique</a:t>
                      </a:r>
                      <a:r>
                        <a:rPr lang="en-US" sz="1400" dirty="0">
                          <a:effectLst/>
                        </a:rPr>
                        <a:t> = true).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nonunique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Multi-valued property may have duplicate values (</a:t>
                      </a:r>
                      <a:r>
                        <a:rPr lang="en-US" sz="1400" dirty="0" err="1">
                          <a:effectLst/>
                        </a:rPr>
                        <a:t>isUnique</a:t>
                      </a:r>
                      <a:r>
                        <a:rPr lang="en-US" sz="1400" dirty="0">
                          <a:effectLst/>
                        </a:rPr>
                        <a:t> = false).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sequence (or seq)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Property is an ordered bag (</a:t>
                      </a:r>
                      <a:r>
                        <a:rPr lang="en-US" sz="1400" dirty="0" err="1">
                          <a:effectLst/>
                        </a:rPr>
                        <a:t>isUnique</a:t>
                      </a:r>
                      <a:r>
                        <a:rPr lang="en-US" sz="1400" dirty="0">
                          <a:effectLst/>
                        </a:rPr>
                        <a:t> = false and </a:t>
                      </a:r>
                      <a:r>
                        <a:rPr lang="en-US" sz="1400" dirty="0" err="1">
                          <a:effectLst/>
                        </a:rPr>
                        <a:t>isOrdered</a:t>
                      </a:r>
                      <a:r>
                        <a:rPr lang="en-US" sz="1400" dirty="0">
                          <a:effectLst/>
                        </a:rPr>
                        <a:t> = true).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Property is a derived union of its subsets.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redefines property-name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Property redefines an inherited property named property-name.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subsets property-name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Property is a subset of the property named property-name.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property-constraint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constraint that applies to the property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8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Strings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3937000" cy="139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35" y="3429000"/>
            <a:ext cx="393700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15FA0B-5348-456A-A135-E680112FC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406399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755" y="1600200"/>
            <a:ext cx="6973645" cy="1600200"/>
          </a:xfrm>
        </p:spPr>
        <p:txBody>
          <a:bodyPr/>
          <a:lstStyle/>
          <a:p>
            <a:r>
              <a:rPr lang="en-US" dirty="0"/>
              <a:t>Method general form:</a:t>
            </a:r>
          </a:p>
          <a:p>
            <a:pPr lvl="1"/>
            <a:r>
              <a:rPr lang="en-US" dirty="0"/>
              <a:t>visibility name(parameter-list) : return type {property-string}</a:t>
            </a:r>
          </a:p>
          <a:p>
            <a:r>
              <a:rPr lang="en-US" dirty="0"/>
              <a:t>Parameter general form:</a:t>
            </a:r>
          </a:p>
          <a:p>
            <a:pPr lvl="1"/>
            <a:r>
              <a:rPr lang="en-US" dirty="0"/>
              <a:t>direction name : type = default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62400"/>
            <a:ext cx="5613400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505200"/>
            <a:ext cx="393700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935</TotalTime>
  <Words>853</Words>
  <Application>Microsoft Macintosh PowerPoint</Application>
  <PresentationFormat>On-screen Show (4:3)</PresentationFormat>
  <Paragraphs>199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Baskerville Old Face</vt:lpstr>
      <vt:lpstr>Calibri</vt:lpstr>
      <vt:lpstr>Century Gothic</vt:lpstr>
      <vt:lpstr>Times New Roman</vt:lpstr>
      <vt:lpstr>Wingdings</vt:lpstr>
      <vt:lpstr>Wingdings 3</vt:lpstr>
      <vt:lpstr>Arial</vt:lpstr>
      <vt:lpstr>Wisp</vt:lpstr>
      <vt:lpstr>UML</vt:lpstr>
      <vt:lpstr>What are class diagrams?</vt:lpstr>
      <vt:lpstr>Landscape</vt:lpstr>
      <vt:lpstr>Basic elements</vt:lpstr>
      <vt:lpstr>Properties (fields)</vt:lpstr>
      <vt:lpstr>Visibility</vt:lpstr>
      <vt:lpstr>Property Strings</vt:lpstr>
      <vt:lpstr>Property Strings</vt:lpstr>
      <vt:lpstr>Operations (methods)</vt:lpstr>
      <vt:lpstr>Multiplicity</vt:lpstr>
      <vt:lpstr>Class Associations</vt:lpstr>
      <vt:lpstr>Unidirectional Associations</vt:lpstr>
      <vt:lpstr>Bidirectional Associations</vt:lpstr>
      <vt:lpstr>Labeling associations</vt:lpstr>
      <vt:lpstr>Generalization (Inheritance)</vt:lpstr>
      <vt:lpstr>Realization (interfaces)</vt:lpstr>
      <vt:lpstr>Realization (interfaces)</vt:lpstr>
      <vt:lpstr>Dependencies</vt:lpstr>
      <vt:lpstr>Example</vt:lpstr>
      <vt:lpstr>Dependency keywords</vt:lpstr>
      <vt:lpstr>Example</vt:lpstr>
      <vt:lpstr>Another example</vt:lpstr>
      <vt:lpstr>Avoid…</vt:lpstr>
      <vt:lpstr>Aggregation and composition</vt:lpstr>
      <vt:lpstr>Aggregation example</vt:lpstr>
      <vt:lpstr>Composition examples</vt:lpstr>
      <vt:lpstr>Notes</vt:lpstr>
      <vt:lpstr>Other notations</vt:lpstr>
      <vt:lpstr>Reading class diagrams</vt:lpstr>
      <vt:lpstr>Sources</vt:lpstr>
      <vt:lpstr>UML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Josh</dc:creator>
  <cp:lastModifiedBy>Josh Archer</cp:lastModifiedBy>
  <cp:revision>64</cp:revision>
  <dcterms:created xsi:type="dcterms:W3CDTF">2006-08-16T00:00:00Z</dcterms:created>
  <dcterms:modified xsi:type="dcterms:W3CDTF">2017-10-17T16:46:20Z</dcterms:modified>
</cp:coreProperties>
</file>