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7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/>
    <p:restoredTop sz="92749" autoAdjust="0"/>
  </p:normalViewPr>
  <p:slideViewPr>
    <p:cSldViewPr>
      <p:cViewPr varScale="1">
        <p:scale>
          <a:sx n="116" d="100"/>
          <a:sy n="116" d="100"/>
        </p:scale>
        <p:origin x="1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95FC6-3D31-4439-9F8C-25C75ECCB142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936D7-3E27-454D-B9D1-9FE4E9FFD4B1}">
      <dgm:prSet phldrT="[Text]" custT="1"/>
      <dgm:spPr/>
      <dgm:t>
        <a:bodyPr/>
        <a:lstStyle/>
        <a:p>
          <a:r>
            <a:rPr lang="en-US" sz="1400" dirty="0" smtClean="0"/>
            <a:t>Textbox</a:t>
          </a:r>
          <a:endParaRPr lang="en-US" sz="1400" dirty="0"/>
        </a:p>
      </dgm:t>
    </dgm:pt>
    <dgm:pt modelId="{1805B9B9-287E-421E-8B6B-F0CA3478E5DF}" type="parTrans" cxnId="{193E1545-EC34-43C4-8451-9EC9254504BF}">
      <dgm:prSet/>
      <dgm:spPr/>
      <dgm:t>
        <a:bodyPr/>
        <a:lstStyle/>
        <a:p>
          <a:endParaRPr lang="en-US" sz="4400"/>
        </a:p>
      </dgm:t>
    </dgm:pt>
    <dgm:pt modelId="{2C9F5D11-1DD8-4288-A52A-817C147A927A}" type="sibTrans" cxnId="{193E1545-EC34-43C4-8451-9EC9254504BF}">
      <dgm:prSet/>
      <dgm:spPr/>
      <dgm:t>
        <a:bodyPr/>
        <a:lstStyle/>
        <a:p>
          <a:endParaRPr lang="en-US" sz="4400"/>
        </a:p>
      </dgm:t>
    </dgm:pt>
    <dgm:pt modelId="{E264AA37-35D5-4CA2-BAB4-EC54825BC01B}">
      <dgm:prSet phldrT="[Text]" custT="1"/>
      <dgm:spPr/>
      <dgm:t>
        <a:bodyPr/>
        <a:lstStyle/>
        <a:p>
          <a:r>
            <a:rPr lang="en-US" sz="1400" dirty="0" smtClean="0"/>
            <a:t>Bordered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EB3838D3-EA36-494B-A4FE-54254C305DD2}" type="parTrans" cxnId="{3BF06D92-8647-4480-97B5-720221205DB6}">
      <dgm:prSet/>
      <dgm:spPr/>
      <dgm:t>
        <a:bodyPr/>
        <a:lstStyle/>
        <a:p>
          <a:endParaRPr lang="en-US" sz="4400"/>
        </a:p>
      </dgm:t>
    </dgm:pt>
    <dgm:pt modelId="{27960D70-C2A7-4755-877D-456CEEFFEEFF}" type="sibTrans" cxnId="{3BF06D92-8647-4480-97B5-720221205DB6}">
      <dgm:prSet/>
      <dgm:spPr/>
      <dgm:t>
        <a:bodyPr/>
        <a:lstStyle/>
        <a:p>
          <a:endParaRPr lang="en-US" sz="4400"/>
        </a:p>
      </dgm:t>
    </dgm:pt>
    <dgm:pt modelId="{F910B9DD-20C1-464C-8D01-4DA6C57B9714}">
      <dgm:prSet phldrT="[Text]" custT="1"/>
      <dgm:spPr/>
      <dgm:t>
        <a:bodyPr/>
        <a:lstStyle/>
        <a:p>
          <a:r>
            <a:rPr lang="en-US" sz="1400" dirty="0" err="1" smtClean="0"/>
            <a:t>ScrollableTextbox</a:t>
          </a:r>
          <a:endParaRPr lang="en-US" sz="1400" dirty="0"/>
        </a:p>
      </dgm:t>
    </dgm:pt>
    <dgm:pt modelId="{551252BF-5899-4E38-9AF2-440BA1E014DA}" type="parTrans" cxnId="{D0A32B79-6A8E-46B3-9DEE-C30DEB02C889}">
      <dgm:prSet/>
      <dgm:spPr/>
      <dgm:t>
        <a:bodyPr/>
        <a:lstStyle/>
        <a:p>
          <a:endParaRPr lang="en-US" sz="4400"/>
        </a:p>
      </dgm:t>
    </dgm:pt>
    <dgm:pt modelId="{DC1DC34A-19E8-47F2-B66E-2157ECD94F19}" type="sibTrans" cxnId="{D0A32B79-6A8E-46B3-9DEE-C30DEB02C889}">
      <dgm:prSet/>
      <dgm:spPr/>
      <dgm:t>
        <a:bodyPr/>
        <a:lstStyle/>
        <a:p>
          <a:endParaRPr lang="en-US" sz="4400"/>
        </a:p>
      </dgm:t>
    </dgm:pt>
    <dgm:pt modelId="{19D537F7-0C70-412E-9B95-F795675D1FE9}">
      <dgm:prSet phldrT="[Text]" custT="1"/>
      <dgm:spPr/>
      <dgm:t>
        <a:bodyPr/>
        <a:lstStyle/>
        <a:p>
          <a:r>
            <a:rPr lang="en-US" sz="1400" dirty="0" smtClean="0"/>
            <a:t>Rich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D93AE600-566E-4C95-AFDC-AE3832AA5B94}" type="parTrans" cxnId="{5590082E-4B9A-4D58-9289-516747A7A019}">
      <dgm:prSet/>
      <dgm:spPr/>
      <dgm:t>
        <a:bodyPr/>
        <a:lstStyle/>
        <a:p>
          <a:endParaRPr lang="en-US" sz="4400"/>
        </a:p>
      </dgm:t>
    </dgm:pt>
    <dgm:pt modelId="{6186FC7A-2283-4C6C-846A-0EABD680BC44}" type="sibTrans" cxnId="{5590082E-4B9A-4D58-9289-516747A7A019}">
      <dgm:prSet/>
      <dgm:spPr/>
      <dgm:t>
        <a:bodyPr/>
        <a:lstStyle/>
        <a:p>
          <a:endParaRPr lang="en-US" sz="4400"/>
        </a:p>
      </dgm:t>
    </dgm:pt>
    <dgm:pt modelId="{0B3E8E08-F81A-46D8-9C90-D49AC4EF47C1}">
      <dgm:prSet phldrT="[Text]" custT="1"/>
      <dgm:spPr/>
      <dgm:t>
        <a:bodyPr/>
        <a:lstStyle/>
        <a:p>
          <a:r>
            <a:rPr lang="en-US" sz="1400" dirty="0" smtClean="0"/>
            <a:t>Multiline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20FA44B6-3416-4BDA-8896-D1FCBD0F2E02}" type="parTrans" cxnId="{6FB5382C-341F-4AD4-8EB6-94CFDDE952FF}">
      <dgm:prSet/>
      <dgm:spPr/>
      <dgm:t>
        <a:bodyPr/>
        <a:lstStyle/>
        <a:p>
          <a:endParaRPr lang="en-US" sz="4400"/>
        </a:p>
      </dgm:t>
    </dgm:pt>
    <dgm:pt modelId="{4B005BD9-1BD8-409C-A72B-B34889D6F1FB}" type="sibTrans" cxnId="{6FB5382C-341F-4AD4-8EB6-94CFDDE952FF}">
      <dgm:prSet/>
      <dgm:spPr/>
      <dgm:t>
        <a:bodyPr/>
        <a:lstStyle/>
        <a:p>
          <a:endParaRPr lang="en-US" sz="4400"/>
        </a:p>
      </dgm:t>
    </dgm:pt>
    <dgm:pt modelId="{F65983A1-6065-4039-8748-BB50DE155D20}">
      <dgm:prSet phldrT="[Text]" custT="1"/>
      <dgm:spPr/>
      <dgm:t>
        <a:bodyPr/>
        <a:lstStyle/>
        <a:p>
          <a:r>
            <a:rPr lang="en-US" sz="1400" dirty="0" smtClean="0"/>
            <a:t>Scroll</a:t>
          </a:r>
          <a:br>
            <a:rPr lang="en-US" sz="1400" dirty="0" smtClean="0"/>
          </a:br>
          <a:r>
            <a:rPr lang="en-US" sz="1400" dirty="0" smtClean="0"/>
            <a:t>Border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08C55A43-B95B-43D6-9527-FEF6C49BA341}" type="parTrans" cxnId="{513706C7-D960-41D9-9708-3C136FB2FEE5}">
      <dgm:prSet/>
      <dgm:spPr/>
      <dgm:t>
        <a:bodyPr/>
        <a:lstStyle/>
        <a:p>
          <a:endParaRPr lang="en-US" sz="4400"/>
        </a:p>
      </dgm:t>
    </dgm:pt>
    <dgm:pt modelId="{9B574EEE-B636-4A7E-B6F7-664498D1BB9E}" type="sibTrans" cxnId="{513706C7-D960-41D9-9708-3C136FB2FEE5}">
      <dgm:prSet/>
      <dgm:spPr/>
      <dgm:t>
        <a:bodyPr/>
        <a:lstStyle/>
        <a:p>
          <a:endParaRPr lang="en-US" sz="4400"/>
        </a:p>
      </dgm:t>
    </dgm:pt>
    <dgm:pt modelId="{4279C6EC-3CA8-4D07-AD1C-70045DD6D54D}">
      <dgm:prSet phldrT="[Text]" custT="1"/>
      <dgm:spPr/>
      <dgm:t>
        <a:bodyPr/>
        <a:lstStyle/>
        <a:p>
          <a:r>
            <a:rPr lang="en-US" sz="1400" dirty="0" smtClean="0"/>
            <a:t>Rich</a:t>
          </a:r>
          <a:br>
            <a:rPr lang="en-US" sz="1400" dirty="0" smtClean="0"/>
          </a:br>
          <a:r>
            <a:rPr lang="en-US" sz="1400" dirty="0" smtClean="0"/>
            <a:t>Border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DFCEEF54-0A18-43DF-9CC9-3288ADE8C559}" type="parTrans" cxnId="{2FE374BD-25AF-4C07-A01A-BD11419C0562}">
      <dgm:prSet/>
      <dgm:spPr/>
      <dgm:t>
        <a:bodyPr/>
        <a:lstStyle/>
        <a:p>
          <a:endParaRPr lang="en-US" sz="4400"/>
        </a:p>
      </dgm:t>
    </dgm:pt>
    <dgm:pt modelId="{E40C7404-856F-4A51-A874-9E1362364ED9}" type="sibTrans" cxnId="{2FE374BD-25AF-4C07-A01A-BD11419C0562}">
      <dgm:prSet/>
      <dgm:spPr/>
      <dgm:t>
        <a:bodyPr/>
        <a:lstStyle/>
        <a:p>
          <a:endParaRPr lang="en-US" sz="4400"/>
        </a:p>
      </dgm:t>
    </dgm:pt>
    <dgm:pt modelId="{16472FE4-2946-455E-844C-CF666C121757}">
      <dgm:prSet phldrT="[Text]" custT="1"/>
      <dgm:spPr/>
      <dgm:t>
        <a:bodyPr/>
        <a:lstStyle/>
        <a:p>
          <a:r>
            <a:rPr lang="en-US" sz="1400" dirty="0" smtClean="0"/>
            <a:t>Multi</a:t>
          </a:r>
          <a:br>
            <a:rPr lang="en-US" sz="1400" dirty="0" smtClean="0"/>
          </a:br>
          <a:r>
            <a:rPr lang="en-US" sz="1400" dirty="0" smtClean="0"/>
            <a:t>Border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5AFF3EF4-667C-4042-BA2F-79EA1901F26F}" type="parTrans" cxnId="{B98EF983-DAB0-4916-8DA3-136BB9FF2AAF}">
      <dgm:prSet/>
      <dgm:spPr/>
      <dgm:t>
        <a:bodyPr/>
        <a:lstStyle/>
        <a:p>
          <a:endParaRPr lang="en-US" sz="4400"/>
        </a:p>
      </dgm:t>
    </dgm:pt>
    <dgm:pt modelId="{5972DC3B-43A5-4954-8B5E-8DEF11496F16}" type="sibTrans" cxnId="{B98EF983-DAB0-4916-8DA3-136BB9FF2AAF}">
      <dgm:prSet/>
      <dgm:spPr/>
      <dgm:t>
        <a:bodyPr/>
        <a:lstStyle/>
        <a:p>
          <a:endParaRPr lang="en-US" sz="4400"/>
        </a:p>
      </dgm:t>
    </dgm:pt>
    <dgm:pt modelId="{343ACB50-1949-42AC-A86D-DEA4EFB8C718}">
      <dgm:prSet phldrT="[Text]" custT="1"/>
      <dgm:spPr/>
      <dgm:t>
        <a:bodyPr/>
        <a:lstStyle/>
        <a:p>
          <a:r>
            <a:rPr lang="en-US" sz="1400" dirty="0" smtClean="0"/>
            <a:t>Scroll</a:t>
          </a:r>
          <a:br>
            <a:rPr lang="en-US" sz="1400" dirty="0" smtClean="0"/>
          </a:br>
          <a:r>
            <a:rPr lang="en-US" sz="1400" dirty="0" smtClean="0"/>
            <a:t>Rich</a:t>
          </a:r>
          <a:br>
            <a:rPr lang="en-US" sz="1400" dirty="0" smtClean="0"/>
          </a:br>
          <a:r>
            <a:rPr lang="en-US" sz="1400" dirty="0" err="1" smtClean="0"/>
            <a:t>TextBox</a:t>
          </a:r>
          <a:endParaRPr lang="en-US" sz="1400" dirty="0"/>
        </a:p>
      </dgm:t>
    </dgm:pt>
    <dgm:pt modelId="{4734B2B4-B323-4B77-8A80-8959BD193DA9}" type="parTrans" cxnId="{55F17EDD-BF37-43C9-99EB-834B19167213}">
      <dgm:prSet/>
      <dgm:spPr/>
      <dgm:t>
        <a:bodyPr/>
        <a:lstStyle/>
        <a:p>
          <a:endParaRPr lang="en-US" sz="4400"/>
        </a:p>
      </dgm:t>
    </dgm:pt>
    <dgm:pt modelId="{B04F9B21-3AAA-41B7-B294-835474FD3AF0}" type="sibTrans" cxnId="{55F17EDD-BF37-43C9-99EB-834B19167213}">
      <dgm:prSet/>
      <dgm:spPr/>
      <dgm:t>
        <a:bodyPr/>
        <a:lstStyle/>
        <a:p>
          <a:endParaRPr lang="en-US" sz="4400"/>
        </a:p>
      </dgm:t>
    </dgm:pt>
    <dgm:pt modelId="{AA6FA426-7574-4ED6-B28A-5B50CAEAA009}">
      <dgm:prSet phldrT="[Text]" custT="1"/>
      <dgm:spPr/>
      <dgm:t>
        <a:bodyPr/>
        <a:lstStyle/>
        <a:p>
          <a:r>
            <a:rPr lang="en-US" sz="1400" dirty="0" smtClean="0"/>
            <a:t>Scroll</a:t>
          </a:r>
          <a:br>
            <a:rPr lang="en-US" sz="1400" dirty="0" smtClean="0"/>
          </a:br>
          <a:r>
            <a:rPr lang="en-US" sz="1400" dirty="0" smtClean="0"/>
            <a:t>Multi</a:t>
          </a:r>
          <a:br>
            <a:rPr lang="en-US" sz="1400" dirty="0" smtClean="0"/>
          </a:br>
          <a:r>
            <a:rPr lang="en-US" sz="1400" dirty="0" smtClean="0"/>
            <a:t>Textbox</a:t>
          </a:r>
          <a:endParaRPr lang="en-US" sz="1400" dirty="0"/>
        </a:p>
      </dgm:t>
    </dgm:pt>
    <dgm:pt modelId="{CAC37D86-7CCF-48C6-B991-6D98E63B8864}" type="parTrans" cxnId="{12ECF5C1-CDE4-479C-BC07-091B634EBD4C}">
      <dgm:prSet/>
      <dgm:spPr/>
      <dgm:t>
        <a:bodyPr/>
        <a:lstStyle/>
        <a:p>
          <a:endParaRPr lang="en-US" sz="4400"/>
        </a:p>
      </dgm:t>
    </dgm:pt>
    <dgm:pt modelId="{9A758C29-22F8-4469-BF1A-E57838404F6F}" type="sibTrans" cxnId="{12ECF5C1-CDE4-479C-BC07-091B634EBD4C}">
      <dgm:prSet/>
      <dgm:spPr/>
      <dgm:t>
        <a:bodyPr/>
        <a:lstStyle/>
        <a:p>
          <a:endParaRPr lang="en-US" sz="4400"/>
        </a:p>
      </dgm:t>
    </dgm:pt>
    <dgm:pt modelId="{EC1402BD-516D-4B2D-815F-522FD4893574}">
      <dgm:prSet phldrT="[Text]" custT="1"/>
      <dgm:spPr/>
      <dgm:t>
        <a:bodyPr/>
        <a:lstStyle/>
        <a:p>
          <a:r>
            <a:rPr lang="en-US" sz="1400" dirty="0" smtClean="0"/>
            <a:t>Rich</a:t>
          </a:r>
          <a:br>
            <a:rPr lang="en-US" sz="1400" dirty="0" smtClean="0"/>
          </a:br>
          <a:r>
            <a:rPr lang="en-US" sz="1400" dirty="0" smtClean="0"/>
            <a:t>Multi</a:t>
          </a:r>
          <a:br>
            <a:rPr lang="en-US" sz="1400" dirty="0" smtClean="0"/>
          </a:br>
          <a:r>
            <a:rPr lang="en-US" sz="1400" dirty="0" err="1" smtClean="0"/>
            <a:t>TextBox</a:t>
          </a:r>
          <a:endParaRPr lang="en-US" sz="1400" dirty="0"/>
        </a:p>
      </dgm:t>
    </dgm:pt>
    <dgm:pt modelId="{0110ABF4-C014-443F-9472-4E7F17E2B546}" type="parTrans" cxnId="{C736FE40-812D-4754-8655-0EFF47E831C3}">
      <dgm:prSet/>
      <dgm:spPr/>
      <dgm:t>
        <a:bodyPr/>
        <a:lstStyle/>
        <a:p>
          <a:endParaRPr lang="en-US" sz="4400"/>
        </a:p>
      </dgm:t>
    </dgm:pt>
    <dgm:pt modelId="{D81F570B-C822-4AE8-A611-32A43BFCFA2A}" type="sibTrans" cxnId="{C736FE40-812D-4754-8655-0EFF47E831C3}">
      <dgm:prSet/>
      <dgm:spPr/>
      <dgm:t>
        <a:bodyPr/>
        <a:lstStyle/>
        <a:p>
          <a:endParaRPr lang="en-US" sz="4400"/>
        </a:p>
      </dgm:t>
    </dgm:pt>
    <dgm:pt modelId="{5CE2AD3C-C47D-4B06-B93F-D516A75A9897}" type="pres">
      <dgm:prSet presAssocID="{BE695FC6-3D31-4439-9F8C-25C75ECCB1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934CD6-A2FC-4985-8F35-9F6F18F20F68}" type="pres">
      <dgm:prSet presAssocID="{363936D7-3E27-454D-B9D1-9FE4E9FFD4B1}" presName="hierRoot1" presStyleCnt="0"/>
      <dgm:spPr/>
    </dgm:pt>
    <dgm:pt modelId="{CBA84D7D-36FD-4000-B59F-82C3CF9050D5}" type="pres">
      <dgm:prSet presAssocID="{363936D7-3E27-454D-B9D1-9FE4E9FFD4B1}" presName="composite" presStyleCnt="0"/>
      <dgm:spPr/>
    </dgm:pt>
    <dgm:pt modelId="{33A4C6B1-4C32-4F4D-B979-DDB1879451AB}" type="pres">
      <dgm:prSet presAssocID="{363936D7-3E27-454D-B9D1-9FE4E9FFD4B1}" presName="background" presStyleLbl="node0" presStyleIdx="0" presStyleCnt="1"/>
      <dgm:spPr/>
    </dgm:pt>
    <dgm:pt modelId="{7F564050-9A09-4C27-BE0E-1E0F7611662B}" type="pres">
      <dgm:prSet presAssocID="{363936D7-3E27-454D-B9D1-9FE4E9FFD4B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D5F21-F666-43F7-86E6-2ADE6F1D6037}" type="pres">
      <dgm:prSet presAssocID="{363936D7-3E27-454D-B9D1-9FE4E9FFD4B1}" presName="hierChild2" presStyleCnt="0"/>
      <dgm:spPr/>
    </dgm:pt>
    <dgm:pt modelId="{80FE47F5-6F99-4E9C-8520-894F6D084245}" type="pres">
      <dgm:prSet presAssocID="{EB3838D3-EA36-494B-A4FE-54254C305DD2}" presName="Name10" presStyleLbl="parChTrans1D2" presStyleIdx="0" presStyleCnt="4"/>
      <dgm:spPr/>
      <dgm:t>
        <a:bodyPr/>
        <a:lstStyle/>
        <a:p>
          <a:endParaRPr lang="en-US"/>
        </a:p>
      </dgm:t>
    </dgm:pt>
    <dgm:pt modelId="{CBC1D138-3C51-4B2F-9F19-D606A057F5ED}" type="pres">
      <dgm:prSet presAssocID="{E264AA37-35D5-4CA2-BAB4-EC54825BC01B}" presName="hierRoot2" presStyleCnt="0"/>
      <dgm:spPr/>
    </dgm:pt>
    <dgm:pt modelId="{828B4A94-8263-4285-B7E0-1B30170EDBA5}" type="pres">
      <dgm:prSet presAssocID="{E264AA37-35D5-4CA2-BAB4-EC54825BC01B}" presName="composite2" presStyleCnt="0"/>
      <dgm:spPr/>
    </dgm:pt>
    <dgm:pt modelId="{AE2342FB-215B-40DD-B042-44F8F68B5D8A}" type="pres">
      <dgm:prSet presAssocID="{E264AA37-35D5-4CA2-BAB4-EC54825BC01B}" presName="background2" presStyleLbl="node2" presStyleIdx="0" presStyleCnt="4"/>
      <dgm:spPr/>
    </dgm:pt>
    <dgm:pt modelId="{8BD10059-B5FA-4C6E-B70D-96291F1B1B5D}" type="pres">
      <dgm:prSet presAssocID="{E264AA37-35D5-4CA2-BAB4-EC54825BC01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38C0C-B43C-4D20-BEC1-D5ED2C6CDB2E}" type="pres">
      <dgm:prSet presAssocID="{E264AA37-35D5-4CA2-BAB4-EC54825BC01B}" presName="hierChild3" presStyleCnt="0"/>
      <dgm:spPr/>
    </dgm:pt>
    <dgm:pt modelId="{C73010F6-DDD7-4B00-A8F9-F90F6865C730}" type="pres">
      <dgm:prSet presAssocID="{08C55A43-B95B-43D6-9527-FEF6C49BA341}" presName="Name17" presStyleLbl="parChTrans1D3" presStyleIdx="0" presStyleCnt="6"/>
      <dgm:spPr/>
      <dgm:t>
        <a:bodyPr/>
        <a:lstStyle/>
        <a:p>
          <a:endParaRPr lang="en-US"/>
        </a:p>
      </dgm:t>
    </dgm:pt>
    <dgm:pt modelId="{C2290AB5-4E64-4382-A4C7-E5DC73F84E36}" type="pres">
      <dgm:prSet presAssocID="{F65983A1-6065-4039-8748-BB50DE155D20}" presName="hierRoot3" presStyleCnt="0"/>
      <dgm:spPr/>
    </dgm:pt>
    <dgm:pt modelId="{D6573CD4-F102-4879-8A7D-9C241ECA2E7D}" type="pres">
      <dgm:prSet presAssocID="{F65983A1-6065-4039-8748-BB50DE155D20}" presName="composite3" presStyleCnt="0"/>
      <dgm:spPr/>
    </dgm:pt>
    <dgm:pt modelId="{BF921840-501D-4356-88E8-F88BA23A6712}" type="pres">
      <dgm:prSet presAssocID="{F65983A1-6065-4039-8748-BB50DE155D20}" presName="background3" presStyleLbl="node3" presStyleIdx="0" presStyleCnt="6"/>
      <dgm:spPr/>
    </dgm:pt>
    <dgm:pt modelId="{326C44AB-D88D-4C08-AD17-594E42C5936E}" type="pres">
      <dgm:prSet presAssocID="{F65983A1-6065-4039-8748-BB50DE155D2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B48C5F-DBC1-44AC-857E-7D0EBFE34DE0}" type="pres">
      <dgm:prSet presAssocID="{F65983A1-6065-4039-8748-BB50DE155D20}" presName="hierChild4" presStyleCnt="0"/>
      <dgm:spPr/>
    </dgm:pt>
    <dgm:pt modelId="{3BFE12CD-3FE7-4090-B29B-CA4B7C0A1321}" type="pres">
      <dgm:prSet presAssocID="{DFCEEF54-0A18-43DF-9CC9-3288ADE8C559}" presName="Name17" presStyleLbl="parChTrans1D3" presStyleIdx="1" presStyleCnt="6"/>
      <dgm:spPr/>
      <dgm:t>
        <a:bodyPr/>
        <a:lstStyle/>
        <a:p>
          <a:endParaRPr lang="en-US"/>
        </a:p>
      </dgm:t>
    </dgm:pt>
    <dgm:pt modelId="{C998F305-8556-4FD7-81DE-377AB14166D1}" type="pres">
      <dgm:prSet presAssocID="{4279C6EC-3CA8-4D07-AD1C-70045DD6D54D}" presName="hierRoot3" presStyleCnt="0"/>
      <dgm:spPr/>
    </dgm:pt>
    <dgm:pt modelId="{32300435-C249-4E68-8A9D-49CAA95A2766}" type="pres">
      <dgm:prSet presAssocID="{4279C6EC-3CA8-4D07-AD1C-70045DD6D54D}" presName="composite3" presStyleCnt="0"/>
      <dgm:spPr/>
    </dgm:pt>
    <dgm:pt modelId="{A4F0A754-BD81-4220-888C-EBB5D5AEFDEE}" type="pres">
      <dgm:prSet presAssocID="{4279C6EC-3CA8-4D07-AD1C-70045DD6D54D}" presName="background3" presStyleLbl="node3" presStyleIdx="1" presStyleCnt="6"/>
      <dgm:spPr/>
    </dgm:pt>
    <dgm:pt modelId="{11B8CC34-A55C-4EA3-B184-06187E7765B6}" type="pres">
      <dgm:prSet presAssocID="{4279C6EC-3CA8-4D07-AD1C-70045DD6D54D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EF436-6FBE-4D25-BFD9-FD590F8958B2}" type="pres">
      <dgm:prSet presAssocID="{4279C6EC-3CA8-4D07-AD1C-70045DD6D54D}" presName="hierChild4" presStyleCnt="0"/>
      <dgm:spPr/>
    </dgm:pt>
    <dgm:pt modelId="{04D9171C-C2CC-4E20-9FA1-41A6DDA980D6}" type="pres">
      <dgm:prSet presAssocID="{5AFF3EF4-667C-4042-BA2F-79EA1901F26F}" presName="Name17" presStyleLbl="parChTrans1D3" presStyleIdx="2" presStyleCnt="6"/>
      <dgm:spPr/>
      <dgm:t>
        <a:bodyPr/>
        <a:lstStyle/>
        <a:p>
          <a:endParaRPr lang="en-US"/>
        </a:p>
      </dgm:t>
    </dgm:pt>
    <dgm:pt modelId="{DC164360-81FA-49CC-BC7C-BAF2A884A4F2}" type="pres">
      <dgm:prSet presAssocID="{16472FE4-2946-455E-844C-CF666C121757}" presName="hierRoot3" presStyleCnt="0"/>
      <dgm:spPr/>
    </dgm:pt>
    <dgm:pt modelId="{7356D1BA-0502-4AA4-80A1-7703120AF22A}" type="pres">
      <dgm:prSet presAssocID="{16472FE4-2946-455E-844C-CF666C121757}" presName="composite3" presStyleCnt="0"/>
      <dgm:spPr/>
    </dgm:pt>
    <dgm:pt modelId="{B0146B55-CB00-4E89-8572-37D9D58F9859}" type="pres">
      <dgm:prSet presAssocID="{16472FE4-2946-455E-844C-CF666C121757}" presName="background3" presStyleLbl="node3" presStyleIdx="2" presStyleCnt="6"/>
      <dgm:spPr/>
    </dgm:pt>
    <dgm:pt modelId="{456BBDDB-4614-4EE2-8D6F-41FBA3CD45DB}" type="pres">
      <dgm:prSet presAssocID="{16472FE4-2946-455E-844C-CF666C121757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F93C82-2706-4440-BC95-796F55EC1BDE}" type="pres">
      <dgm:prSet presAssocID="{16472FE4-2946-455E-844C-CF666C121757}" presName="hierChild4" presStyleCnt="0"/>
      <dgm:spPr/>
    </dgm:pt>
    <dgm:pt modelId="{FFBD91AD-AE62-4D0B-9340-EC9979AFE32B}" type="pres">
      <dgm:prSet presAssocID="{551252BF-5899-4E38-9AF2-440BA1E014D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14F5961-C339-4213-A38C-F7250EA529F6}" type="pres">
      <dgm:prSet presAssocID="{F910B9DD-20C1-464C-8D01-4DA6C57B9714}" presName="hierRoot2" presStyleCnt="0"/>
      <dgm:spPr/>
    </dgm:pt>
    <dgm:pt modelId="{39646FD9-D103-480E-B87B-F70EF43FE4B0}" type="pres">
      <dgm:prSet presAssocID="{F910B9DD-20C1-464C-8D01-4DA6C57B9714}" presName="composite2" presStyleCnt="0"/>
      <dgm:spPr/>
    </dgm:pt>
    <dgm:pt modelId="{FE67D517-0531-47E9-AAF2-AB5EEE819123}" type="pres">
      <dgm:prSet presAssocID="{F910B9DD-20C1-464C-8D01-4DA6C57B9714}" presName="background2" presStyleLbl="node2" presStyleIdx="1" presStyleCnt="4"/>
      <dgm:spPr/>
    </dgm:pt>
    <dgm:pt modelId="{C0867A84-1ABC-46C3-9EB6-D201B796D7C3}" type="pres">
      <dgm:prSet presAssocID="{F910B9DD-20C1-464C-8D01-4DA6C57B971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2999B-29E5-4343-A35C-4AFDC56C0706}" type="pres">
      <dgm:prSet presAssocID="{F910B9DD-20C1-464C-8D01-4DA6C57B9714}" presName="hierChild3" presStyleCnt="0"/>
      <dgm:spPr/>
    </dgm:pt>
    <dgm:pt modelId="{283973D0-F2FB-4BA6-9239-376B36853FF3}" type="pres">
      <dgm:prSet presAssocID="{4734B2B4-B323-4B77-8A80-8959BD193DA9}" presName="Name17" presStyleLbl="parChTrans1D3" presStyleIdx="3" presStyleCnt="6"/>
      <dgm:spPr/>
      <dgm:t>
        <a:bodyPr/>
        <a:lstStyle/>
        <a:p>
          <a:endParaRPr lang="en-US"/>
        </a:p>
      </dgm:t>
    </dgm:pt>
    <dgm:pt modelId="{8F678573-C240-4A47-9B45-F38CD035DCD6}" type="pres">
      <dgm:prSet presAssocID="{343ACB50-1949-42AC-A86D-DEA4EFB8C718}" presName="hierRoot3" presStyleCnt="0"/>
      <dgm:spPr/>
    </dgm:pt>
    <dgm:pt modelId="{8570BAA3-E2E5-4545-A302-8E71D9EF547D}" type="pres">
      <dgm:prSet presAssocID="{343ACB50-1949-42AC-A86D-DEA4EFB8C718}" presName="composite3" presStyleCnt="0"/>
      <dgm:spPr/>
    </dgm:pt>
    <dgm:pt modelId="{D2B5AEB1-79F8-46D1-B7A6-2065648992F9}" type="pres">
      <dgm:prSet presAssocID="{343ACB50-1949-42AC-A86D-DEA4EFB8C718}" presName="background3" presStyleLbl="node3" presStyleIdx="3" presStyleCnt="6"/>
      <dgm:spPr/>
    </dgm:pt>
    <dgm:pt modelId="{98F32233-9C7A-4560-9477-CD2E55EA8642}" type="pres">
      <dgm:prSet presAssocID="{343ACB50-1949-42AC-A86D-DEA4EFB8C718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03A130-CC64-4AF0-9FA7-F55B0F214BB5}" type="pres">
      <dgm:prSet presAssocID="{343ACB50-1949-42AC-A86D-DEA4EFB8C718}" presName="hierChild4" presStyleCnt="0"/>
      <dgm:spPr/>
    </dgm:pt>
    <dgm:pt modelId="{54BFC559-FCA1-4CB6-A0D9-D86CF149FB5D}" type="pres">
      <dgm:prSet presAssocID="{CAC37D86-7CCF-48C6-B991-6D98E63B8864}" presName="Name17" presStyleLbl="parChTrans1D3" presStyleIdx="4" presStyleCnt="6"/>
      <dgm:spPr/>
      <dgm:t>
        <a:bodyPr/>
        <a:lstStyle/>
        <a:p>
          <a:endParaRPr lang="en-US"/>
        </a:p>
      </dgm:t>
    </dgm:pt>
    <dgm:pt modelId="{8619E934-CA9C-4DEE-894A-2CE1EF8008AC}" type="pres">
      <dgm:prSet presAssocID="{AA6FA426-7574-4ED6-B28A-5B50CAEAA009}" presName="hierRoot3" presStyleCnt="0"/>
      <dgm:spPr/>
    </dgm:pt>
    <dgm:pt modelId="{02EB8CE1-2598-49F3-904D-56ADD1442B76}" type="pres">
      <dgm:prSet presAssocID="{AA6FA426-7574-4ED6-B28A-5B50CAEAA009}" presName="composite3" presStyleCnt="0"/>
      <dgm:spPr/>
    </dgm:pt>
    <dgm:pt modelId="{B4055C8C-54AB-48B9-A314-F60144349462}" type="pres">
      <dgm:prSet presAssocID="{AA6FA426-7574-4ED6-B28A-5B50CAEAA009}" presName="background3" presStyleLbl="node3" presStyleIdx="4" presStyleCnt="6"/>
      <dgm:spPr/>
    </dgm:pt>
    <dgm:pt modelId="{8C24D8E2-3209-4974-B52B-2A798FCB70FF}" type="pres">
      <dgm:prSet presAssocID="{AA6FA426-7574-4ED6-B28A-5B50CAEAA009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D0EB5-8451-4F2F-A1B8-55E80E92CA97}" type="pres">
      <dgm:prSet presAssocID="{AA6FA426-7574-4ED6-B28A-5B50CAEAA009}" presName="hierChild4" presStyleCnt="0"/>
      <dgm:spPr/>
    </dgm:pt>
    <dgm:pt modelId="{B53F6014-2192-43B6-9FDC-C5751BA31110}" type="pres">
      <dgm:prSet presAssocID="{D93AE600-566E-4C95-AFDC-AE3832AA5B94}" presName="Name10" presStyleLbl="parChTrans1D2" presStyleIdx="2" presStyleCnt="4"/>
      <dgm:spPr/>
      <dgm:t>
        <a:bodyPr/>
        <a:lstStyle/>
        <a:p>
          <a:endParaRPr lang="en-US"/>
        </a:p>
      </dgm:t>
    </dgm:pt>
    <dgm:pt modelId="{2B8120C4-3323-4621-AF7B-F094960C8494}" type="pres">
      <dgm:prSet presAssocID="{19D537F7-0C70-412E-9B95-F795675D1FE9}" presName="hierRoot2" presStyleCnt="0"/>
      <dgm:spPr/>
    </dgm:pt>
    <dgm:pt modelId="{3357C187-4808-42A4-B5E8-0612C8100B7C}" type="pres">
      <dgm:prSet presAssocID="{19D537F7-0C70-412E-9B95-F795675D1FE9}" presName="composite2" presStyleCnt="0"/>
      <dgm:spPr/>
    </dgm:pt>
    <dgm:pt modelId="{4D25E63E-A9FE-420B-B018-12739258F33D}" type="pres">
      <dgm:prSet presAssocID="{19D537F7-0C70-412E-9B95-F795675D1FE9}" presName="background2" presStyleLbl="node2" presStyleIdx="2" presStyleCnt="4"/>
      <dgm:spPr/>
    </dgm:pt>
    <dgm:pt modelId="{1BF1B81B-37D6-4F20-88A0-98C1F85FA6CF}" type="pres">
      <dgm:prSet presAssocID="{19D537F7-0C70-412E-9B95-F795675D1FE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8F500-8E74-4BFB-81B1-A9EAE38CBB3E}" type="pres">
      <dgm:prSet presAssocID="{19D537F7-0C70-412E-9B95-F795675D1FE9}" presName="hierChild3" presStyleCnt="0"/>
      <dgm:spPr/>
    </dgm:pt>
    <dgm:pt modelId="{DE6481F5-2A88-4942-99C8-2943093350B6}" type="pres">
      <dgm:prSet presAssocID="{0110ABF4-C014-443F-9472-4E7F17E2B546}" presName="Name17" presStyleLbl="parChTrans1D3" presStyleIdx="5" presStyleCnt="6"/>
      <dgm:spPr/>
      <dgm:t>
        <a:bodyPr/>
        <a:lstStyle/>
        <a:p>
          <a:endParaRPr lang="en-US"/>
        </a:p>
      </dgm:t>
    </dgm:pt>
    <dgm:pt modelId="{AF68B5D2-72D2-4533-8517-646FF1EFE34B}" type="pres">
      <dgm:prSet presAssocID="{EC1402BD-516D-4B2D-815F-522FD4893574}" presName="hierRoot3" presStyleCnt="0"/>
      <dgm:spPr/>
    </dgm:pt>
    <dgm:pt modelId="{1C4CCDFC-0522-456B-A296-A110CCF1125D}" type="pres">
      <dgm:prSet presAssocID="{EC1402BD-516D-4B2D-815F-522FD4893574}" presName="composite3" presStyleCnt="0"/>
      <dgm:spPr/>
    </dgm:pt>
    <dgm:pt modelId="{B4871ADE-90C4-4E2E-94CE-C5A6A0FD39B7}" type="pres">
      <dgm:prSet presAssocID="{EC1402BD-516D-4B2D-815F-522FD4893574}" presName="background3" presStyleLbl="node3" presStyleIdx="5" presStyleCnt="6"/>
      <dgm:spPr/>
    </dgm:pt>
    <dgm:pt modelId="{D1DF786B-C6AC-4950-8C37-15662751DFC8}" type="pres">
      <dgm:prSet presAssocID="{EC1402BD-516D-4B2D-815F-522FD489357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5433F-511B-4303-82AC-DC57B15743DF}" type="pres">
      <dgm:prSet presAssocID="{EC1402BD-516D-4B2D-815F-522FD4893574}" presName="hierChild4" presStyleCnt="0"/>
      <dgm:spPr/>
    </dgm:pt>
    <dgm:pt modelId="{F026C5ED-5BB5-4B46-A81C-1B5036FA4FCC}" type="pres">
      <dgm:prSet presAssocID="{20FA44B6-3416-4BDA-8896-D1FCBD0F2E02}" presName="Name10" presStyleLbl="parChTrans1D2" presStyleIdx="3" presStyleCnt="4"/>
      <dgm:spPr/>
      <dgm:t>
        <a:bodyPr/>
        <a:lstStyle/>
        <a:p>
          <a:endParaRPr lang="en-US"/>
        </a:p>
      </dgm:t>
    </dgm:pt>
    <dgm:pt modelId="{D2D5D82D-5DC3-4D9E-A5DF-F7DFC2E1AE75}" type="pres">
      <dgm:prSet presAssocID="{0B3E8E08-F81A-46D8-9C90-D49AC4EF47C1}" presName="hierRoot2" presStyleCnt="0"/>
      <dgm:spPr/>
    </dgm:pt>
    <dgm:pt modelId="{64CC69E5-F95A-4307-A8D9-AE6353BBBE5F}" type="pres">
      <dgm:prSet presAssocID="{0B3E8E08-F81A-46D8-9C90-D49AC4EF47C1}" presName="composite2" presStyleCnt="0"/>
      <dgm:spPr/>
    </dgm:pt>
    <dgm:pt modelId="{622A8AD0-9F4C-4EA4-85F4-6F48226C0E50}" type="pres">
      <dgm:prSet presAssocID="{0B3E8E08-F81A-46D8-9C90-D49AC4EF47C1}" presName="background2" presStyleLbl="node2" presStyleIdx="3" presStyleCnt="4"/>
      <dgm:spPr/>
    </dgm:pt>
    <dgm:pt modelId="{72004AAB-6EC7-4E72-92E7-9BACF2015553}" type="pres">
      <dgm:prSet presAssocID="{0B3E8E08-F81A-46D8-9C90-D49AC4EF47C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032A81-70E4-4179-82A7-7754CACD8C47}" type="pres">
      <dgm:prSet presAssocID="{0B3E8E08-F81A-46D8-9C90-D49AC4EF47C1}" presName="hierChild3" presStyleCnt="0"/>
      <dgm:spPr/>
    </dgm:pt>
  </dgm:ptLst>
  <dgm:cxnLst>
    <dgm:cxn modelId="{6FB5382C-341F-4AD4-8EB6-94CFDDE952FF}" srcId="{363936D7-3E27-454D-B9D1-9FE4E9FFD4B1}" destId="{0B3E8E08-F81A-46D8-9C90-D49AC4EF47C1}" srcOrd="3" destOrd="0" parTransId="{20FA44B6-3416-4BDA-8896-D1FCBD0F2E02}" sibTransId="{4B005BD9-1BD8-409C-A72B-B34889D6F1FB}"/>
    <dgm:cxn modelId="{DED89373-8A8F-417A-B529-BF5C6C06BEF1}" type="presOf" srcId="{16472FE4-2946-455E-844C-CF666C121757}" destId="{456BBDDB-4614-4EE2-8D6F-41FBA3CD45DB}" srcOrd="0" destOrd="0" presId="urn:microsoft.com/office/officeart/2005/8/layout/hierarchy1"/>
    <dgm:cxn modelId="{9EEABAFB-4E1F-4965-AA29-DAECA7DE2300}" type="presOf" srcId="{D93AE600-566E-4C95-AFDC-AE3832AA5B94}" destId="{B53F6014-2192-43B6-9FDC-C5751BA31110}" srcOrd="0" destOrd="0" presId="urn:microsoft.com/office/officeart/2005/8/layout/hierarchy1"/>
    <dgm:cxn modelId="{B98EF983-DAB0-4916-8DA3-136BB9FF2AAF}" srcId="{E264AA37-35D5-4CA2-BAB4-EC54825BC01B}" destId="{16472FE4-2946-455E-844C-CF666C121757}" srcOrd="2" destOrd="0" parTransId="{5AFF3EF4-667C-4042-BA2F-79EA1901F26F}" sibTransId="{5972DC3B-43A5-4954-8B5E-8DEF11496F16}"/>
    <dgm:cxn modelId="{3BF06D92-8647-4480-97B5-720221205DB6}" srcId="{363936D7-3E27-454D-B9D1-9FE4E9FFD4B1}" destId="{E264AA37-35D5-4CA2-BAB4-EC54825BC01B}" srcOrd="0" destOrd="0" parTransId="{EB3838D3-EA36-494B-A4FE-54254C305DD2}" sibTransId="{27960D70-C2A7-4755-877D-456CEEFFEEFF}"/>
    <dgm:cxn modelId="{12ECF5C1-CDE4-479C-BC07-091B634EBD4C}" srcId="{F910B9DD-20C1-464C-8D01-4DA6C57B9714}" destId="{AA6FA426-7574-4ED6-B28A-5B50CAEAA009}" srcOrd="1" destOrd="0" parTransId="{CAC37D86-7CCF-48C6-B991-6D98E63B8864}" sibTransId="{9A758C29-22F8-4469-BF1A-E57838404F6F}"/>
    <dgm:cxn modelId="{EE836923-C802-4AE1-AE77-CE649F9CDF45}" type="presOf" srcId="{BE695FC6-3D31-4439-9F8C-25C75ECCB142}" destId="{5CE2AD3C-C47D-4B06-B93F-D516A75A9897}" srcOrd="0" destOrd="0" presId="urn:microsoft.com/office/officeart/2005/8/layout/hierarchy1"/>
    <dgm:cxn modelId="{FA50AA49-0D9E-46E1-83F7-879345A5BDDD}" type="presOf" srcId="{EC1402BD-516D-4B2D-815F-522FD4893574}" destId="{D1DF786B-C6AC-4950-8C37-15662751DFC8}" srcOrd="0" destOrd="0" presId="urn:microsoft.com/office/officeart/2005/8/layout/hierarchy1"/>
    <dgm:cxn modelId="{1C438E21-2C8E-4346-B489-1E3DDEE39A6A}" type="presOf" srcId="{F910B9DD-20C1-464C-8D01-4DA6C57B9714}" destId="{C0867A84-1ABC-46C3-9EB6-D201B796D7C3}" srcOrd="0" destOrd="0" presId="urn:microsoft.com/office/officeart/2005/8/layout/hierarchy1"/>
    <dgm:cxn modelId="{AC3D1036-AAD6-4C5A-8626-F3177EC7CB3B}" type="presOf" srcId="{5AFF3EF4-667C-4042-BA2F-79EA1901F26F}" destId="{04D9171C-C2CC-4E20-9FA1-41A6DDA980D6}" srcOrd="0" destOrd="0" presId="urn:microsoft.com/office/officeart/2005/8/layout/hierarchy1"/>
    <dgm:cxn modelId="{77FB9C70-1F07-4214-B971-346C09EF0C7C}" type="presOf" srcId="{DFCEEF54-0A18-43DF-9CC9-3288ADE8C559}" destId="{3BFE12CD-3FE7-4090-B29B-CA4B7C0A1321}" srcOrd="0" destOrd="0" presId="urn:microsoft.com/office/officeart/2005/8/layout/hierarchy1"/>
    <dgm:cxn modelId="{1E30B4CE-09F7-482E-8B6D-51F21521873D}" type="presOf" srcId="{4734B2B4-B323-4B77-8A80-8959BD193DA9}" destId="{283973D0-F2FB-4BA6-9239-376B36853FF3}" srcOrd="0" destOrd="0" presId="urn:microsoft.com/office/officeart/2005/8/layout/hierarchy1"/>
    <dgm:cxn modelId="{513706C7-D960-41D9-9708-3C136FB2FEE5}" srcId="{E264AA37-35D5-4CA2-BAB4-EC54825BC01B}" destId="{F65983A1-6065-4039-8748-BB50DE155D20}" srcOrd="0" destOrd="0" parTransId="{08C55A43-B95B-43D6-9527-FEF6C49BA341}" sibTransId="{9B574EEE-B636-4A7E-B6F7-664498D1BB9E}"/>
    <dgm:cxn modelId="{193E1545-EC34-43C4-8451-9EC9254504BF}" srcId="{BE695FC6-3D31-4439-9F8C-25C75ECCB142}" destId="{363936D7-3E27-454D-B9D1-9FE4E9FFD4B1}" srcOrd="0" destOrd="0" parTransId="{1805B9B9-287E-421E-8B6B-F0CA3478E5DF}" sibTransId="{2C9F5D11-1DD8-4288-A52A-817C147A927A}"/>
    <dgm:cxn modelId="{9FEBAA6C-10B2-4842-9C4E-24E9188005E7}" type="presOf" srcId="{E264AA37-35D5-4CA2-BAB4-EC54825BC01B}" destId="{8BD10059-B5FA-4C6E-B70D-96291F1B1B5D}" srcOrd="0" destOrd="0" presId="urn:microsoft.com/office/officeart/2005/8/layout/hierarchy1"/>
    <dgm:cxn modelId="{4E6EB76A-A8CC-438D-A2C7-60B28E5BE708}" type="presOf" srcId="{19D537F7-0C70-412E-9B95-F795675D1FE9}" destId="{1BF1B81B-37D6-4F20-88A0-98C1F85FA6CF}" srcOrd="0" destOrd="0" presId="urn:microsoft.com/office/officeart/2005/8/layout/hierarchy1"/>
    <dgm:cxn modelId="{F53BA512-CFC1-4C4A-A08B-A978C5E55165}" type="presOf" srcId="{0B3E8E08-F81A-46D8-9C90-D49AC4EF47C1}" destId="{72004AAB-6EC7-4E72-92E7-9BACF2015553}" srcOrd="0" destOrd="0" presId="urn:microsoft.com/office/officeart/2005/8/layout/hierarchy1"/>
    <dgm:cxn modelId="{C736FE40-812D-4754-8655-0EFF47E831C3}" srcId="{19D537F7-0C70-412E-9B95-F795675D1FE9}" destId="{EC1402BD-516D-4B2D-815F-522FD4893574}" srcOrd="0" destOrd="0" parTransId="{0110ABF4-C014-443F-9472-4E7F17E2B546}" sibTransId="{D81F570B-C822-4AE8-A611-32A43BFCFA2A}"/>
    <dgm:cxn modelId="{05AA4C5E-2F05-449C-85FA-40CAD38586AC}" type="presOf" srcId="{0110ABF4-C014-443F-9472-4E7F17E2B546}" destId="{DE6481F5-2A88-4942-99C8-2943093350B6}" srcOrd="0" destOrd="0" presId="urn:microsoft.com/office/officeart/2005/8/layout/hierarchy1"/>
    <dgm:cxn modelId="{D415F209-8D75-48AD-AD42-B508C1111B4E}" type="presOf" srcId="{363936D7-3E27-454D-B9D1-9FE4E9FFD4B1}" destId="{7F564050-9A09-4C27-BE0E-1E0F7611662B}" srcOrd="0" destOrd="0" presId="urn:microsoft.com/office/officeart/2005/8/layout/hierarchy1"/>
    <dgm:cxn modelId="{5590082E-4B9A-4D58-9289-516747A7A019}" srcId="{363936D7-3E27-454D-B9D1-9FE4E9FFD4B1}" destId="{19D537F7-0C70-412E-9B95-F795675D1FE9}" srcOrd="2" destOrd="0" parTransId="{D93AE600-566E-4C95-AFDC-AE3832AA5B94}" sibTransId="{6186FC7A-2283-4C6C-846A-0EABD680BC44}"/>
    <dgm:cxn modelId="{3858E55B-3271-4D48-BEB0-BF95D6416391}" type="presOf" srcId="{551252BF-5899-4E38-9AF2-440BA1E014DA}" destId="{FFBD91AD-AE62-4D0B-9340-EC9979AFE32B}" srcOrd="0" destOrd="0" presId="urn:microsoft.com/office/officeart/2005/8/layout/hierarchy1"/>
    <dgm:cxn modelId="{A5EE695C-1765-4E86-8BB1-3B4D8CC7E61E}" type="presOf" srcId="{20FA44B6-3416-4BDA-8896-D1FCBD0F2E02}" destId="{F026C5ED-5BB5-4B46-A81C-1B5036FA4FCC}" srcOrd="0" destOrd="0" presId="urn:microsoft.com/office/officeart/2005/8/layout/hierarchy1"/>
    <dgm:cxn modelId="{F4011034-5845-4F23-BDDB-CD15A468FDCF}" type="presOf" srcId="{AA6FA426-7574-4ED6-B28A-5B50CAEAA009}" destId="{8C24D8E2-3209-4974-B52B-2A798FCB70FF}" srcOrd="0" destOrd="0" presId="urn:microsoft.com/office/officeart/2005/8/layout/hierarchy1"/>
    <dgm:cxn modelId="{55F17EDD-BF37-43C9-99EB-834B19167213}" srcId="{F910B9DD-20C1-464C-8D01-4DA6C57B9714}" destId="{343ACB50-1949-42AC-A86D-DEA4EFB8C718}" srcOrd="0" destOrd="0" parTransId="{4734B2B4-B323-4B77-8A80-8959BD193DA9}" sibTransId="{B04F9B21-3AAA-41B7-B294-835474FD3AF0}"/>
    <dgm:cxn modelId="{13A15F90-184A-447D-93FC-23620C1F66FA}" type="presOf" srcId="{EB3838D3-EA36-494B-A4FE-54254C305DD2}" destId="{80FE47F5-6F99-4E9C-8520-894F6D084245}" srcOrd="0" destOrd="0" presId="urn:microsoft.com/office/officeart/2005/8/layout/hierarchy1"/>
    <dgm:cxn modelId="{C125DD46-9BE6-45BD-BC58-B8BC9FD0A413}" type="presOf" srcId="{08C55A43-B95B-43D6-9527-FEF6C49BA341}" destId="{C73010F6-DDD7-4B00-A8F9-F90F6865C730}" srcOrd="0" destOrd="0" presId="urn:microsoft.com/office/officeart/2005/8/layout/hierarchy1"/>
    <dgm:cxn modelId="{D0A32B79-6A8E-46B3-9DEE-C30DEB02C889}" srcId="{363936D7-3E27-454D-B9D1-9FE4E9FFD4B1}" destId="{F910B9DD-20C1-464C-8D01-4DA6C57B9714}" srcOrd="1" destOrd="0" parTransId="{551252BF-5899-4E38-9AF2-440BA1E014DA}" sibTransId="{DC1DC34A-19E8-47F2-B66E-2157ECD94F19}"/>
    <dgm:cxn modelId="{562CB7EF-C430-4254-AAED-A5196AE548B6}" type="presOf" srcId="{CAC37D86-7CCF-48C6-B991-6D98E63B8864}" destId="{54BFC559-FCA1-4CB6-A0D9-D86CF149FB5D}" srcOrd="0" destOrd="0" presId="urn:microsoft.com/office/officeart/2005/8/layout/hierarchy1"/>
    <dgm:cxn modelId="{12C40739-EEEE-4220-8426-83BF76026587}" type="presOf" srcId="{4279C6EC-3CA8-4D07-AD1C-70045DD6D54D}" destId="{11B8CC34-A55C-4EA3-B184-06187E7765B6}" srcOrd="0" destOrd="0" presId="urn:microsoft.com/office/officeart/2005/8/layout/hierarchy1"/>
    <dgm:cxn modelId="{57CA66D1-A91E-49A3-8ACC-7298A70E4A56}" type="presOf" srcId="{F65983A1-6065-4039-8748-BB50DE155D20}" destId="{326C44AB-D88D-4C08-AD17-594E42C5936E}" srcOrd="0" destOrd="0" presId="urn:microsoft.com/office/officeart/2005/8/layout/hierarchy1"/>
    <dgm:cxn modelId="{2FE374BD-25AF-4C07-A01A-BD11419C0562}" srcId="{E264AA37-35D5-4CA2-BAB4-EC54825BC01B}" destId="{4279C6EC-3CA8-4D07-AD1C-70045DD6D54D}" srcOrd="1" destOrd="0" parTransId="{DFCEEF54-0A18-43DF-9CC9-3288ADE8C559}" sibTransId="{E40C7404-856F-4A51-A874-9E1362364ED9}"/>
    <dgm:cxn modelId="{EBE6285D-5CEB-43E9-B014-883227005B00}" type="presOf" srcId="{343ACB50-1949-42AC-A86D-DEA4EFB8C718}" destId="{98F32233-9C7A-4560-9477-CD2E55EA8642}" srcOrd="0" destOrd="0" presId="urn:microsoft.com/office/officeart/2005/8/layout/hierarchy1"/>
    <dgm:cxn modelId="{3928F857-C8D0-4C52-B4A1-90A26C56BDF4}" type="presParOf" srcId="{5CE2AD3C-C47D-4B06-B93F-D516A75A9897}" destId="{09934CD6-A2FC-4985-8F35-9F6F18F20F68}" srcOrd="0" destOrd="0" presId="urn:microsoft.com/office/officeart/2005/8/layout/hierarchy1"/>
    <dgm:cxn modelId="{D263F959-24A7-4DE8-A067-F1F4CFE00A2F}" type="presParOf" srcId="{09934CD6-A2FC-4985-8F35-9F6F18F20F68}" destId="{CBA84D7D-36FD-4000-B59F-82C3CF9050D5}" srcOrd="0" destOrd="0" presId="urn:microsoft.com/office/officeart/2005/8/layout/hierarchy1"/>
    <dgm:cxn modelId="{52A68C35-5D07-4649-B487-C27699A6A522}" type="presParOf" srcId="{CBA84D7D-36FD-4000-B59F-82C3CF9050D5}" destId="{33A4C6B1-4C32-4F4D-B979-DDB1879451AB}" srcOrd="0" destOrd="0" presId="urn:microsoft.com/office/officeart/2005/8/layout/hierarchy1"/>
    <dgm:cxn modelId="{25FD2FC0-909F-478A-973E-78D9F2EDA28A}" type="presParOf" srcId="{CBA84D7D-36FD-4000-B59F-82C3CF9050D5}" destId="{7F564050-9A09-4C27-BE0E-1E0F7611662B}" srcOrd="1" destOrd="0" presId="urn:microsoft.com/office/officeart/2005/8/layout/hierarchy1"/>
    <dgm:cxn modelId="{7316CFD5-E1CA-4BFE-A92E-035BDD9EF92C}" type="presParOf" srcId="{09934CD6-A2FC-4985-8F35-9F6F18F20F68}" destId="{52AD5F21-F666-43F7-86E6-2ADE6F1D6037}" srcOrd="1" destOrd="0" presId="urn:microsoft.com/office/officeart/2005/8/layout/hierarchy1"/>
    <dgm:cxn modelId="{FE82BD8A-83E9-4032-BC4B-1D75C163E986}" type="presParOf" srcId="{52AD5F21-F666-43F7-86E6-2ADE6F1D6037}" destId="{80FE47F5-6F99-4E9C-8520-894F6D084245}" srcOrd="0" destOrd="0" presId="urn:microsoft.com/office/officeart/2005/8/layout/hierarchy1"/>
    <dgm:cxn modelId="{139F381A-8A32-4F48-B9D5-882874105404}" type="presParOf" srcId="{52AD5F21-F666-43F7-86E6-2ADE6F1D6037}" destId="{CBC1D138-3C51-4B2F-9F19-D606A057F5ED}" srcOrd="1" destOrd="0" presId="urn:microsoft.com/office/officeart/2005/8/layout/hierarchy1"/>
    <dgm:cxn modelId="{CEFBF138-E4CC-4F94-AD5E-59B2D580B4DE}" type="presParOf" srcId="{CBC1D138-3C51-4B2F-9F19-D606A057F5ED}" destId="{828B4A94-8263-4285-B7E0-1B30170EDBA5}" srcOrd="0" destOrd="0" presId="urn:microsoft.com/office/officeart/2005/8/layout/hierarchy1"/>
    <dgm:cxn modelId="{8D172C92-FD6A-4132-8202-AB1055DC1BAA}" type="presParOf" srcId="{828B4A94-8263-4285-B7E0-1B30170EDBA5}" destId="{AE2342FB-215B-40DD-B042-44F8F68B5D8A}" srcOrd="0" destOrd="0" presId="urn:microsoft.com/office/officeart/2005/8/layout/hierarchy1"/>
    <dgm:cxn modelId="{9AB8CE39-395B-47BD-A793-6D4B785C2896}" type="presParOf" srcId="{828B4A94-8263-4285-B7E0-1B30170EDBA5}" destId="{8BD10059-B5FA-4C6E-B70D-96291F1B1B5D}" srcOrd="1" destOrd="0" presId="urn:microsoft.com/office/officeart/2005/8/layout/hierarchy1"/>
    <dgm:cxn modelId="{E2C40A18-FDE0-4A48-BBB3-0F98D99663E1}" type="presParOf" srcId="{CBC1D138-3C51-4B2F-9F19-D606A057F5ED}" destId="{8F738C0C-B43C-4D20-BEC1-D5ED2C6CDB2E}" srcOrd="1" destOrd="0" presId="urn:microsoft.com/office/officeart/2005/8/layout/hierarchy1"/>
    <dgm:cxn modelId="{FB4A3EE9-EF0C-49C9-B802-04FB9CFEE64A}" type="presParOf" srcId="{8F738C0C-B43C-4D20-BEC1-D5ED2C6CDB2E}" destId="{C73010F6-DDD7-4B00-A8F9-F90F6865C730}" srcOrd="0" destOrd="0" presId="urn:microsoft.com/office/officeart/2005/8/layout/hierarchy1"/>
    <dgm:cxn modelId="{AB84CF2A-C381-4A7A-8B19-442001E3D492}" type="presParOf" srcId="{8F738C0C-B43C-4D20-BEC1-D5ED2C6CDB2E}" destId="{C2290AB5-4E64-4382-A4C7-E5DC73F84E36}" srcOrd="1" destOrd="0" presId="urn:microsoft.com/office/officeart/2005/8/layout/hierarchy1"/>
    <dgm:cxn modelId="{55E5A5FC-4DED-4090-B898-5E49CCFC09DE}" type="presParOf" srcId="{C2290AB5-4E64-4382-A4C7-E5DC73F84E36}" destId="{D6573CD4-F102-4879-8A7D-9C241ECA2E7D}" srcOrd="0" destOrd="0" presId="urn:microsoft.com/office/officeart/2005/8/layout/hierarchy1"/>
    <dgm:cxn modelId="{51CEF657-C297-4DF3-8CAB-BB972AFE24B0}" type="presParOf" srcId="{D6573CD4-F102-4879-8A7D-9C241ECA2E7D}" destId="{BF921840-501D-4356-88E8-F88BA23A6712}" srcOrd="0" destOrd="0" presId="urn:microsoft.com/office/officeart/2005/8/layout/hierarchy1"/>
    <dgm:cxn modelId="{BEFCD27B-4E4D-4DDD-8D74-D33D16425A34}" type="presParOf" srcId="{D6573CD4-F102-4879-8A7D-9C241ECA2E7D}" destId="{326C44AB-D88D-4C08-AD17-594E42C5936E}" srcOrd="1" destOrd="0" presId="urn:microsoft.com/office/officeart/2005/8/layout/hierarchy1"/>
    <dgm:cxn modelId="{725CF23E-4900-48BB-BEF0-47502D50BDDD}" type="presParOf" srcId="{C2290AB5-4E64-4382-A4C7-E5DC73F84E36}" destId="{A9B48C5F-DBC1-44AC-857E-7D0EBFE34DE0}" srcOrd="1" destOrd="0" presId="urn:microsoft.com/office/officeart/2005/8/layout/hierarchy1"/>
    <dgm:cxn modelId="{27BA3E0C-0A73-4E55-89B3-133A79E35F06}" type="presParOf" srcId="{8F738C0C-B43C-4D20-BEC1-D5ED2C6CDB2E}" destId="{3BFE12CD-3FE7-4090-B29B-CA4B7C0A1321}" srcOrd="2" destOrd="0" presId="urn:microsoft.com/office/officeart/2005/8/layout/hierarchy1"/>
    <dgm:cxn modelId="{3F8A9B03-0BC3-4B3A-8278-996047CE0385}" type="presParOf" srcId="{8F738C0C-B43C-4D20-BEC1-D5ED2C6CDB2E}" destId="{C998F305-8556-4FD7-81DE-377AB14166D1}" srcOrd="3" destOrd="0" presId="urn:microsoft.com/office/officeart/2005/8/layout/hierarchy1"/>
    <dgm:cxn modelId="{C13EF205-B9AF-4C5C-8902-6C811DBD32FB}" type="presParOf" srcId="{C998F305-8556-4FD7-81DE-377AB14166D1}" destId="{32300435-C249-4E68-8A9D-49CAA95A2766}" srcOrd="0" destOrd="0" presId="urn:microsoft.com/office/officeart/2005/8/layout/hierarchy1"/>
    <dgm:cxn modelId="{2979E83F-0674-43E0-9C80-A24D63133364}" type="presParOf" srcId="{32300435-C249-4E68-8A9D-49CAA95A2766}" destId="{A4F0A754-BD81-4220-888C-EBB5D5AEFDEE}" srcOrd="0" destOrd="0" presId="urn:microsoft.com/office/officeart/2005/8/layout/hierarchy1"/>
    <dgm:cxn modelId="{F26730EA-BCA9-448F-8BC6-E65590FB6143}" type="presParOf" srcId="{32300435-C249-4E68-8A9D-49CAA95A2766}" destId="{11B8CC34-A55C-4EA3-B184-06187E7765B6}" srcOrd="1" destOrd="0" presId="urn:microsoft.com/office/officeart/2005/8/layout/hierarchy1"/>
    <dgm:cxn modelId="{A1B4DFB1-2BAD-4BB9-A49C-578BF3CF9C2E}" type="presParOf" srcId="{C998F305-8556-4FD7-81DE-377AB14166D1}" destId="{7C1EF436-6FBE-4D25-BFD9-FD590F8958B2}" srcOrd="1" destOrd="0" presId="urn:microsoft.com/office/officeart/2005/8/layout/hierarchy1"/>
    <dgm:cxn modelId="{B8CDD407-5281-46EE-8416-9BBBDA0F5B3E}" type="presParOf" srcId="{8F738C0C-B43C-4D20-BEC1-D5ED2C6CDB2E}" destId="{04D9171C-C2CC-4E20-9FA1-41A6DDA980D6}" srcOrd="4" destOrd="0" presId="urn:microsoft.com/office/officeart/2005/8/layout/hierarchy1"/>
    <dgm:cxn modelId="{2FAD9EB4-DCF2-447B-A0AE-66D10FFD4124}" type="presParOf" srcId="{8F738C0C-B43C-4D20-BEC1-D5ED2C6CDB2E}" destId="{DC164360-81FA-49CC-BC7C-BAF2A884A4F2}" srcOrd="5" destOrd="0" presId="urn:microsoft.com/office/officeart/2005/8/layout/hierarchy1"/>
    <dgm:cxn modelId="{BBDE7820-5DAB-4C35-A182-087D4589B7EA}" type="presParOf" srcId="{DC164360-81FA-49CC-BC7C-BAF2A884A4F2}" destId="{7356D1BA-0502-4AA4-80A1-7703120AF22A}" srcOrd="0" destOrd="0" presId="urn:microsoft.com/office/officeart/2005/8/layout/hierarchy1"/>
    <dgm:cxn modelId="{4F711F2A-FEE1-4AF8-A4F8-A9E9E75B9548}" type="presParOf" srcId="{7356D1BA-0502-4AA4-80A1-7703120AF22A}" destId="{B0146B55-CB00-4E89-8572-37D9D58F9859}" srcOrd="0" destOrd="0" presId="urn:microsoft.com/office/officeart/2005/8/layout/hierarchy1"/>
    <dgm:cxn modelId="{061FD2E5-C969-48A1-951C-23555667432D}" type="presParOf" srcId="{7356D1BA-0502-4AA4-80A1-7703120AF22A}" destId="{456BBDDB-4614-4EE2-8D6F-41FBA3CD45DB}" srcOrd="1" destOrd="0" presId="urn:microsoft.com/office/officeart/2005/8/layout/hierarchy1"/>
    <dgm:cxn modelId="{ED52F9FE-0991-4FAE-914E-A3A4F443CC62}" type="presParOf" srcId="{DC164360-81FA-49CC-BC7C-BAF2A884A4F2}" destId="{96F93C82-2706-4440-BC95-796F55EC1BDE}" srcOrd="1" destOrd="0" presId="urn:microsoft.com/office/officeart/2005/8/layout/hierarchy1"/>
    <dgm:cxn modelId="{B310FE96-EBCC-4969-9B4C-6229783DB705}" type="presParOf" srcId="{52AD5F21-F666-43F7-86E6-2ADE6F1D6037}" destId="{FFBD91AD-AE62-4D0B-9340-EC9979AFE32B}" srcOrd="2" destOrd="0" presId="urn:microsoft.com/office/officeart/2005/8/layout/hierarchy1"/>
    <dgm:cxn modelId="{FE19FA17-3E6C-47E2-8DAE-7284E283A2D2}" type="presParOf" srcId="{52AD5F21-F666-43F7-86E6-2ADE6F1D6037}" destId="{514F5961-C339-4213-A38C-F7250EA529F6}" srcOrd="3" destOrd="0" presId="urn:microsoft.com/office/officeart/2005/8/layout/hierarchy1"/>
    <dgm:cxn modelId="{9703C84E-33DA-4A47-A16F-CFCC80DA77AB}" type="presParOf" srcId="{514F5961-C339-4213-A38C-F7250EA529F6}" destId="{39646FD9-D103-480E-B87B-F70EF43FE4B0}" srcOrd="0" destOrd="0" presId="urn:microsoft.com/office/officeart/2005/8/layout/hierarchy1"/>
    <dgm:cxn modelId="{DEC20F44-45B0-4E4B-9E1A-DED10399FD01}" type="presParOf" srcId="{39646FD9-D103-480E-B87B-F70EF43FE4B0}" destId="{FE67D517-0531-47E9-AAF2-AB5EEE819123}" srcOrd="0" destOrd="0" presId="urn:microsoft.com/office/officeart/2005/8/layout/hierarchy1"/>
    <dgm:cxn modelId="{CDEA3CF4-3C8E-472B-B897-17D979E33E25}" type="presParOf" srcId="{39646FD9-D103-480E-B87B-F70EF43FE4B0}" destId="{C0867A84-1ABC-46C3-9EB6-D201B796D7C3}" srcOrd="1" destOrd="0" presId="urn:microsoft.com/office/officeart/2005/8/layout/hierarchy1"/>
    <dgm:cxn modelId="{F88B2B05-9B2E-43F0-85DD-639F27839BEC}" type="presParOf" srcId="{514F5961-C339-4213-A38C-F7250EA529F6}" destId="{9972999B-29E5-4343-A35C-4AFDC56C0706}" srcOrd="1" destOrd="0" presId="urn:microsoft.com/office/officeart/2005/8/layout/hierarchy1"/>
    <dgm:cxn modelId="{CDECA62D-0EB6-4BCD-8055-7644968041D3}" type="presParOf" srcId="{9972999B-29E5-4343-A35C-4AFDC56C0706}" destId="{283973D0-F2FB-4BA6-9239-376B36853FF3}" srcOrd="0" destOrd="0" presId="urn:microsoft.com/office/officeart/2005/8/layout/hierarchy1"/>
    <dgm:cxn modelId="{8A3EACD1-D034-4FFF-BB9D-309D9328E021}" type="presParOf" srcId="{9972999B-29E5-4343-A35C-4AFDC56C0706}" destId="{8F678573-C240-4A47-9B45-F38CD035DCD6}" srcOrd="1" destOrd="0" presId="urn:microsoft.com/office/officeart/2005/8/layout/hierarchy1"/>
    <dgm:cxn modelId="{1E346CD3-FE03-4027-BF8E-7EBC6673A4C7}" type="presParOf" srcId="{8F678573-C240-4A47-9B45-F38CD035DCD6}" destId="{8570BAA3-E2E5-4545-A302-8E71D9EF547D}" srcOrd="0" destOrd="0" presId="urn:microsoft.com/office/officeart/2005/8/layout/hierarchy1"/>
    <dgm:cxn modelId="{44D41827-0099-45AB-ADEC-0E96BFE49ACE}" type="presParOf" srcId="{8570BAA3-E2E5-4545-A302-8E71D9EF547D}" destId="{D2B5AEB1-79F8-46D1-B7A6-2065648992F9}" srcOrd="0" destOrd="0" presId="urn:microsoft.com/office/officeart/2005/8/layout/hierarchy1"/>
    <dgm:cxn modelId="{CCBDCCCE-AEC0-4EA8-931F-2CB47BF31A4D}" type="presParOf" srcId="{8570BAA3-E2E5-4545-A302-8E71D9EF547D}" destId="{98F32233-9C7A-4560-9477-CD2E55EA8642}" srcOrd="1" destOrd="0" presId="urn:microsoft.com/office/officeart/2005/8/layout/hierarchy1"/>
    <dgm:cxn modelId="{00AC6F9F-0361-42A9-9581-39C95C5F0435}" type="presParOf" srcId="{8F678573-C240-4A47-9B45-F38CD035DCD6}" destId="{1103A130-CC64-4AF0-9FA7-F55B0F214BB5}" srcOrd="1" destOrd="0" presId="urn:microsoft.com/office/officeart/2005/8/layout/hierarchy1"/>
    <dgm:cxn modelId="{0FC95C3B-BFF6-464C-9E4A-938E3EEF2034}" type="presParOf" srcId="{9972999B-29E5-4343-A35C-4AFDC56C0706}" destId="{54BFC559-FCA1-4CB6-A0D9-D86CF149FB5D}" srcOrd="2" destOrd="0" presId="urn:microsoft.com/office/officeart/2005/8/layout/hierarchy1"/>
    <dgm:cxn modelId="{9529358C-5A16-454B-BC81-D45D185C046F}" type="presParOf" srcId="{9972999B-29E5-4343-A35C-4AFDC56C0706}" destId="{8619E934-CA9C-4DEE-894A-2CE1EF8008AC}" srcOrd="3" destOrd="0" presId="urn:microsoft.com/office/officeart/2005/8/layout/hierarchy1"/>
    <dgm:cxn modelId="{B8B56AB6-114A-4899-A0B6-170585E08ACF}" type="presParOf" srcId="{8619E934-CA9C-4DEE-894A-2CE1EF8008AC}" destId="{02EB8CE1-2598-49F3-904D-56ADD1442B76}" srcOrd="0" destOrd="0" presId="urn:microsoft.com/office/officeart/2005/8/layout/hierarchy1"/>
    <dgm:cxn modelId="{753830EC-D5B3-44C2-8974-3EB63F8E8824}" type="presParOf" srcId="{02EB8CE1-2598-49F3-904D-56ADD1442B76}" destId="{B4055C8C-54AB-48B9-A314-F60144349462}" srcOrd="0" destOrd="0" presId="urn:microsoft.com/office/officeart/2005/8/layout/hierarchy1"/>
    <dgm:cxn modelId="{49780A58-174D-4CFB-A4ED-697C5382C68A}" type="presParOf" srcId="{02EB8CE1-2598-49F3-904D-56ADD1442B76}" destId="{8C24D8E2-3209-4974-B52B-2A798FCB70FF}" srcOrd="1" destOrd="0" presId="urn:microsoft.com/office/officeart/2005/8/layout/hierarchy1"/>
    <dgm:cxn modelId="{6C9DAF18-D9C3-4143-876D-E20A3779B4E1}" type="presParOf" srcId="{8619E934-CA9C-4DEE-894A-2CE1EF8008AC}" destId="{BD7D0EB5-8451-4F2F-A1B8-55E80E92CA97}" srcOrd="1" destOrd="0" presId="urn:microsoft.com/office/officeart/2005/8/layout/hierarchy1"/>
    <dgm:cxn modelId="{856E2ECF-74E5-4BBC-959B-700104B5F3DD}" type="presParOf" srcId="{52AD5F21-F666-43F7-86E6-2ADE6F1D6037}" destId="{B53F6014-2192-43B6-9FDC-C5751BA31110}" srcOrd="4" destOrd="0" presId="urn:microsoft.com/office/officeart/2005/8/layout/hierarchy1"/>
    <dgm:cxn modelId="{01BBC498-1058-4317-9129-29C8C12DE5EF}" type="presParOf" srcId="{52AD5F21-F666-43F7-86E6-2ADE6F1D6037}" destId="{2B8120C4-3323-4621-AF7B-F094960C8494}" srcOrd="5" destOrd="0" presId="urn:microsoft.com/office/officeart/2005/8/layout/hierarchy1"/>
    <dgm:cxn modelId="{C1C105EB-3203-4FBE-BA13-CB6B22F74353}" type="presParOf" srcId="{2B8120C4-3323-4621-AF7B-F094960C8494}" destId="{3357C187-4808-42A4-B5E8-0612C8100B7C}" srcOrd="0" destOrd="0" presId="urn:microsoft.com/office/officeart/2005/8/layout/hierarchy1"/>
    <dgm:cxn modelId="{753D98C6-0ACC-49A8-9B34-F32907AC46D4}" type="presParOf" srcId="{3357C187-4808-42A4-B5E8-0612C8100B7C}" destId="{4D25E63E-A9FE-420B-B018-12739258F33D}" srcOrd="0" destOrd="0" presId="urn:microsoft.com/office/officeart/2005/8/layout/hierarchy1"/>
    <dgm:cxn modelId="{F29955DA-7D1F-4BAB-98B7-302422517371}" type="presParOf" srcId="{3357C187-4808-42A4-B5E8-0612C8100B7C}" destId="{1BF1B81B-37D6-4F20-88A0-98C1F85FA6CF}" srcOrd="1" destOrd="0" presId="urn:microsoft.com/office/officeart/2005/8/layout/hierarchy1"/>
    <dgm:cxn modelId="{0357F0ED-FE71-4EE7-987B-F65BD399EDB9}" type="presParOf" srcId="{2B8120C4-3323-4621-AF7B-F094960C8494}" destId="{CBF8F500-8E74-4BFB-81B1-A9EAE38CBB3E}" srcOrd="1" destOrd="0" presId="urn:microsoft.com/office/officeart/2005/8/layout/hierarchy1"/>
    <dgm:cxn modelId="{B48FE5AA-47F1-4DF7-B571-9DF2374D40DF}" type="presParOf" srcId="{CBF8F500-8E74-4BFB-81B1-A9EAE38CBB3E}" destId="{DE6481F5-2A88-4942-99C8-2943093350B6}" srcOrd="0" destOrd="0" presId="urn:microsoft.com/office/officeart/2005/8/layout/hierarchy1"/>
    <dgm:cxn modelId="{EEC2313C-4F08-4080-9046-237F8302093C}" type="presParOf" srcId="{CBF8F500-8E74-4BFB-81B1-A9EAE38CBB3E}" destId="{AF68B5D2-72D2-4533-8517-646FF1EFE34B}" srcOrd="1" destOrd="0" presId="urn:microsoft.com/office/officeart/2005/8/layout/hierarchy1"/>
    <dgm:cxn modelId="{25811B58-4454-422E-963B-1F41905221CB}" type="presParOf" srcId="{AF68B5D2-72D2-4533-8517-646FF1EFE34B}" destId="{1C4CCDFC-0522-456B-A296-A110CCF1125D}" srcOrd="0" destOrd="0" presId="urn:microsoft.com/office/officeart/2005/8/layout/hierarchy1"/>
    <dgm:cxn modelId="{554C4983-955F-402F-A2B1-C73940878835}" type="presParOf" srcId="{1C4CCDFC-0522-456B-A296-A110CCF1125D}" destId="{B4871ADE-90C4-4E2E-94CE-C5A6A0FD39B7}" srcOrd="0" destOrd="0" presId="urn:microsoft.com/office/officeart/2005/8/layout/hierarchy1"/>
    <dgm:cxn modelId="{B443D5E5-7CDF-46FF-831E-674BC1A26A86}" type="presParOf" srcId="{1C4CCDFC-0522-456B-A296-A110CCF1125D}" destId="{D1DF786B-C6AC-4950-8C37-15662751DFC8}" srcOrd="1" destOrd="0" presId="urn:microsoft.com/office/officeart/2005/8/layout/hierarchy1"/>
    <dgm:cxn modelId="{050D69E0-29DB-4F49-B001-10C32AEC2DD0}" type="presParOf" srcId="{AF68B5D2-72D2-4533-8517-646FF1EFE34B}" destId="{4695433F-511B-4303-82AC-DC57B15743DF}" srcOrd="1" destOrd="0" presId="urn:microsoft.com/office/officeart/2005/8/layout/hierarchy1"/>
    <dgm:cxn modelId="{9BE16915-6B33-40AD-B69B-C49039C40CA2}" type="presParOf" srcId="{52AD5F21-F666-43F7-86E6-2ADE6F1D6037}" destId="{F026C5ED-5BB5-4B46-A81C-1B5036FA4FCC}" srcOrd="6" destOrd="0" presId="urn:microsoft.com/office/officeart/2005/8/layout/hierarchy1"/>
    <dgm:cxn modelId="{E683A87F-14B1-4818-B26D-8EB978CAB11E}" type="presParOf" srcId="{52AD5F21-F666-43F7-86E6-2ADE6F1D6037}" destId="{D2D5D82D-5DC3-4D9E-A5DF-F7DFC2E1AE75}" srcOrd="7" destOrd="0" presId="urn:microsoft.com/office/officeart/2005/8/layout/hierarchy1"/>
    <dgm:cxn modelId="{0B4A2698-7480-4192-BD71-5FAA7E44BADB}" type="presParOf" srcId="{D2D5D82D-5DC3-4D9E-A5DF-F7DFC2E1AE75}" destId="{64CC69E5-F95A-4307-A8D9-AE6353BBBE5F}" srcOrd="0" destOrd="0" presId="urn:microsoft.com/office/officeart/2005/8/layout/hierarchy1"/>
    <dgm:cxn modelId="{60F9E309-C74B-481F-A391-FEF4F7E36562}" type="presParOf" srcId="{64CC69E5-F95A-4307-A8D9-AE6353BBBE5F}" destId="{622A8AD0-9F4C-4EA4-85F4-6F48226C0E50}" srcOrd="0" destOrd="0" presId="urn:microsoft.com/office/officeart/2005/8/layout/hierarchy1"/>
    <dgm:cxn modelId="{95B86D51-E924-4165-84EE-C1B1C9651EEC}" type="presParOf" srcId="{64CC69E5-F95A-4307-A8D9-AE6353BBBE5F}" destId="{72004AAB-6EC7-4E72-92E7-9BACF2015553}" srcOrd="1" destOrd="0" presId="urn:microsoft.com/office/officeart/2005/8/layout/hierarchy1"/>
    <dgm:cxn modelId="{7EF1C9ED-DFDF-46BA-813B-AC7E2359FA0D}" type="presParOf" srcId="{D2D5D82D-5DC3-4D9E-A5DF-F7DFC2E1AE75}" destId="{C3032A81-70E4-4179-82A7-7754CACD8C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72D89-94BE-4106-A795-78CFBD2DA04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C0D5D-C948-403E-B379-F676D07E6D7D}">
      <dgm:prSet phldrT="[Text]"/>
      <dgm:spPr/>
      <dgm:t>
        <a:bodyPr/>
        <a:lstStyle/>
        <a:p>
          <a:r>
            <a:rPr lang="en-US" dirty="0" smtClean="0"/>
            <a:t>Textbox</a:t>
          </a:r>
          <a:endParaRPr lang="en-US" dirty="0"/>
        </a:p>
      </dgm:t>
    </dgm:pt>
    <dgm:pt modelId="{6A761BC4-E6BD-4F46-876C-D95DD16F4E15}" type="parTrans" cxnId="{EBA4E429-AD63-42A3-B70D-7DAD76D0FAA9}">
      <dgm:prSet/>
      <dgm:spPr/>
      <dgm:t>
        <a:bodyPr/>
        <a:lstStyle/>
        <a:p>
          <a:endParaRPr lang="en-US"/>
        </a:p>
      </dgm:t>
    </dgm:pt>
    <dgm:pt modelId="{06AE77C8-C5AB-43CB-A817-2FA75996AD9F}" type="sibTrans" cxnId="{EBA4E429-AD63-42A3-B70D-7DAD76D0FAA9}">
      <dgm:prSet/>
      <dgm:spPr/>
      <dgm:t>
        <a:bodyPr/>
        <a:lstStyle/>
        <a:p>
          <a:endParaRPr lang="en-US"/>
        </a:p>
      </dgm:t>
    </dgm:pt>
    <dgm:pt modelId="{44F6D9F1-8F55-42ED-B99A-F320BA4738AE}">
      <dgm:prSet phldrT="[Text]"/>
      <dgm:spPr/>
      <dgm:t>
        <a:bodyPr/>
        <a:lstStyle/>
        <a:p>
          <a:r>
            <a:rPr lang="en-US" dirty="0" err="1" smtClean="0"/>
            <a:t>isMultiline</a:t>
          </a:r>
          <a:endParaRPr lang="en-US" dirty="0"/>
        </a:p>
      </dgm:t>
    </dgm:pt>
    <dgm:pt modelId="{AC1AC531-0BAF-4821-B75E-66E098D724B8}" type="parTrans" cxnId="{05400A66-C4A9-488E-BF17-78CE0FE9F210}">
      <dgm:prSet/>
      <dgm:spPr/>
      <dgm:t>
        <a:bodyPr/>
        <a:lstStyle/>
        <a:p>
          <a:endParaRPr lang="en-US"/>
        </a:p>
      </dgm:t>
    </dgm:pt>
    <dgm:pt modelId="{38B0D891-7A71-4EBF-95E9-F5743BDD0363}" type="sibTrans" cxnId="{05400A66-C4A9-488E-BF17-78CE0FE9F210}">
      <dgm:prSet/>
      <dgm:spPr/>
      <dgm:t>
        <a:bodyPr/>
        <a:lstStyle/>
        <a:p>
          <a:endParaRPr lang="en-US"/>
        </a:p>
      </dgm:t>
    </dgm:pt>
    <dgm:pt modelId="{F8EA12BD-D7F6-49F8-87ED-541700ECF9CA}">
      <dgm:prSet phldrT="[Text]"/>
      <dgm:spPr/>
      <dgm:t>
        <a:bodyPr/>
        <a:lstStyle/>
        <a:p>
          <a:r>
            <a:rPr lang="en-US" dirty="0" smtClean="0"/>
            <a:t>border</a:t>
          </a:r>
          <a:endParaRPr lang="en-US" dirty="0"/>
        </a:p>
      </dgm:t>
    </dgm:pt>
    <dgm:pt modelId="{68B9784B-35B2-4157-8182-6FDD4076F644}" type="parTrans" cxnId="{DCE4946A-A3C2-4312-8AF3-7BD0FCA8A75F}">
      <dgm:prSet/>
      <dgm:spPr/>
      <dgm:t>
        <a:bodyPr/>
        <a:lstStyle/>
        <a:p>
          <a:endParaRPr lang="en-US"/>
        </a:p>
      </dgm:t>
    </dgm:pt>
    <dgm:pt modelId="{D387EFBC-56C0-4B59-96A1-220C2712353A}" type="sibTrans" cxnId="{DCE4946A-A3C2-4312-8AF3-7BD0FCA8A75F}">
      <dgm:prSet/>
      <dgm:spPr/>
      <dgm:t>
        <a:bodyPr/>
        <a:lstStyle/>
        <a:p>
          <a:endParaRPr lang="en-US"/>
        </a:p>
      </dgm:t>
    </dgm:pt>
    <dgm:pt modelId="{80DF8132-AB7F-4527-93AD-190D9FAC9A28}">
      <dgm:prSet phldrT="[Text]"/>
      <dgm:spPr/>
      <dgm:t>
        <a:bodyPr/>
        <a:lstStyle/>
        <a:p>
          <a:r>
            <a:rPr lang="en-US" dirty="0" err="1" smtClean="0"/>
            <a:t>richTextEnabled</a:t>
          </a:r>
          <a:endParaRPr lang="en-US" dirty="0"/>
        </a:p>
      </dgm:t>
    </dgm:pt>
    <dgm:pt modelId="{F62510F1-9CE5-4284-B3F8-339C1D1741CB}" type="parTrans" cxnId="{4A348FFC-AD98-4D97-8F02-C90BC22D8BAE}">
      <dgm:prSet/>
      <dgm:spPr/>
      <dgm:t>
        <a:bodyPr/>
        <a:lstStyle/>
        <a:p>
          <a:endParaRPr lang="en-US"/>
        </a:p>
      </dgm:t>
    </dgm:pt>
    <dgm:pt modelId="{6D7E1343-5C4A-4B64-891D-1759476D51E7}" type="sibTrans" cxnId="{4A348FFC-AD98-4D97-8F02-C90BC22D8BAE}">
      <dgm:prSet/>
      <dgm:spPr/>
      <dgm:t>
        <a:bodyPr/>
        <a:lstStyle/>
        <a:p>
          <a:endParaRPr lang="en-US"/>
        </a:p>
      </dgm:t>
    </dgm:pt>
    <dgm:pt modelId="{B1A2FE3A-19E8-44B2-A8C9-AB947EE0FE9F}">
      <dgm:prSet phldrT="[Text]"/>
      <dgm:spPr/>
      <dgm:t>
        <a:bodyPr/>
        <a:lstStyle/>
        <a:p>
          <a:r>
            <a:rPr lang="en-US" dirty="0" err="1" smtClean="0"/>
            <a:t>hasScrollbars</a:t>
          </a:r>
          <a:endParaRPr lang="en-US" dirty="0"/>
        </a:p>
      </dgm:t>
    </dgm:pt>
    <dgm:pt modelId="{12BC0FDC-24CC-40BD-BC62-395EB575A3B0}" type="parTrans" cxnId="{67A31323-1E40-41FF-B3C6-061DFBDEBABA}">
      <dgm:prSet/>
      <dgm:spPr/>
      <dgm:t>
        <a:bodyPr/>
        <a:lstStyle/>
        <a:p>
          <a:endParaRPr lang="en-US"/>
        </a:p>
      </dgm:t>
    </dgm:pt>
    <dgm:pt modelId="{A75F3426-3547-49A5-8AFA-94E5B280FDDD}" type="sibTrans" cxnId="{67A31323-1E40-41FF-B3C6-061DFBDEBABA}">
      <dgm:prSet/>
      <dgm:spPr/>
      <dgm:t>
        <a:bodyPr/>
        <a:lstStyle/>
        <a:p>
          <a:endParaRPr lang="en-US"/>
        </a:p>
      </dgm:t>
    </dgm:pt>
    <dgm:pt modelId="{F79AAF05-4EDC-40E3-ABDC-B2F426211F18}" type="pres">
      <dgm:prSet presAssocID="{F6F72D89-94BE-4106-A795-78CFBD2DA04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5906D6-A18E-4E9F-8B1E-4A8267BA9D51}" type="pres">
      <dgm:prSet presAssocID="{E5EC0D5D-C948-403E-B379-F676D07E6D7D}" presName="compNode" presStyleCnt="0"/>
      <dgm:spPr/>
    </dgm:pt>
    <dgm:pt modelId="{5FE04D36-18C0-408D-92A9-997A7F19F1DA}" type="pres">
      <dgm:prSet presAssocID="{E5EC0D5D-C948-403E-B379-F676D07E6D7D}" presName="aNode" presStyleLbl="bgShp" presStyleIdx="0" presStyleCnt="1"/>
      <dgm:spPr/>
      <dgm:t>
        <a:bodyPr/>
        <a:lstStyle/>
        <a:p>
          <a:endParaRPr lang="en-US"/>
        </a:p>
      </dgm:t>
    </dgm:pt>
    <dgm:pt modelId="{4275C09E-57D7-4EA6-9C07-E3ED15904D54}" type="pres">
      <dgm:prSet presAssocID="{E5EC0D5D-C948-403E-B379-F676D07E6D7D}" presName="textNode" presStyleLbl="bgShp" presStyleIdx="0" presStyleCnt="1"/>
      <dgm:spPr/>
      <dgm:t>
        <a:bodyPr/>
        <a:lstStyle/>
        <a:p>
          <a:endParaRPr lang="en-US"/>
        </a:p>
      </dgm:t>
    </dgm:pt>
    <dgm:pt modelId="{DF77B1DA-94AC-4018-94B5-D2648A340473}" type="pres">
      <dgm:prSet presAssocID="{E5EC0D5D-C948-403E-B379-F676D07E6D7D}" presName="compChildNode" presStyleCnt="0"/>
      <dgm:spPr/>
    </dgm:pt>
    <dgm:pt modelId="{F55F2338-816C-45A2-8597-09593D2F0F2B}" type="pres">
      <dgm:prSet presAssocID="{E5EC0D5D-C948-403E-B379-F676D07E6D7D}" presName="theInnerList" presStyleCnt="0"/>
      <dgm:spPr/>
    </dgm:pt>
    <dgm:pt modelId="{F88E6BA0-4CB2-4478-8821-53F463634B09}" type="pres">
      <dgm:prSet presAssocID="{44F6D9F1-8F55-42ED-B99A-F320BA4738AE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94ECB-5FE1-40D2-8635-D5820CB1BF06}" type="pres">
      <dgm:prSet presAssocID="{44F6D9F1-8F55-42ED-B99A-F320BA4738AE}" presName="aSpace2" presStyleCnt="0"/>
      <dgm:spPr/>
    </dgm:pt>
    <dgm:pt modelId="{46B2297C-A18E-47CC-BC35-F1739DC68361}" type="pres">
      <dgm:prSet presAssocID="{F8EA12BD-D7F6-49F8-87ED-541700ECF9C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0DA31-BD28-4324-9157-3A0BC8B159F3}" type="pres">
      <dgm:prSet presAssocID="{F8EA12BD-D7F6-49F8-87ED-541700ECF9CA}" presName="aSpace2" presStyleCnt="0"/>
      <dgm:spPr/>
    </dgm:pt>
    <dgm:pt modelId="{F9F2B58E-ADF1-4552-9A07-06AB8A70D8A3}" type="pres">
      <dgm:prSet presAssocID="{B1A2FE3A-19E8-44B2-A8C9-AB947EE0FE9F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C1CE-9F2B-44F1-9E61-2BC19F673A56}" type="pres">
      <dgm:prSet presAssocID="{B1A2FE3A-19E8-44B2-A8C9-AB947EE0FE9F}" presName="aSpace2" presStyleCnt="0"/>
      <dgm:spPr/>
    </dgm:pt>
    <dgm:pt modelId="{F941F7E6-2D44-43B9-8A00-322F333F8E83}" type="pres">
      <dgm:prSet presAssocID="{80DF8132-AB7F-4527-93AD-190D9FAC9A2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348FFC-AD98-4D97-8F02-C90BC22D8BAE}" srcId="{E5EC0D5D-C948-403E-B379-F676D07E6D7D}" destId="{80DF8132-AB7F-4527-93AD-190D9FAC9A28}" srcOrd="3" destOrd="0" parTransId="{F62510F1-9CE5-4284-B3F8-339C1D1741CB}" sibTransId="{6D7E1343-5C4A-4B64-891D-1759476D51E7}"/>
    <dgm:cxn modelId="{05400A66-C4A9-488E-BF17-78CE0FE9F210}" srcId="{E5EC0D5D-C948-403E-B379-F676D07E6D7D}" destId="{44F6D9F1-8F55-42ED-B99A-F320BA4738AE}" srcOrd="0" destOrd="0" parTransId="{AC1AC531-0BAF-4821-B75E-66E098D724B8}" sibTransId="{38B0D891-7A71-4EBF-95E9-F5743BDD0363}"/>
    <dgm:cxn modelId="{37F2A03A-B0F0-424E-BC1C-BC653F6CFAD2}" type="presOf" srcId="{E5EC0D5D-C948-403E-B379-F676D07E6D7D}" destId="{4275C09E-57D7-4EA6-9C07-E3ED15904D54}" srcOrd="1" destOrd="0" presId="urn:microsoft.com/office/officeart/2005/8/layout/lProcess2"/>
    <dgm:cxn modelId="{DCE4946A-A3C2-4312-8AF3-7BD0FCA8A75F}" srcId="{E5EC0D5D-C948-403E-B379-F676D07E6D7D}" destId="{F8EA12BD-D7F6-49F8-87ED-541700ECF9CA}" srcOrd="1" destOrd="0" parTransId="{68B9784B-35B2-4157-8182-6FDD4076F644}" sibTransId="{D387EFBC-56C0-4B59-96A1-220C2712353A}"/>
    <dgm:cxn modelId="{0D3C8885-39C4-434C-B0B8-9180A14ADA4F}" type="presOf" srcId="{44F6D9F1-8F55-42ED-B99A-F320BA4738AE}" destId="{F88E6BA0-4CB2-4478-8821-53F463634B09}" srcOrd="0" destOrd="0" presId="urn:microsoft.com/office/officeart/2005/8/layout/lProcess2"/>
    <dgm:cxn modelId="{EBA4E429-AD63-42A3-B70D-7DAD76D0FAA9}" srcId="{F6F72D89-94BE-4106-A795-78CFBD2DA045}" destId="{E5EC0D5D-C948-403E-B379-F676D07E6D7D}" srcOrd="0" destOrd="0" parTransId="{6A761BC4-E6BD-4F46-876C-D95DD16F4E15}" sibTransId="{06AE77C8-C5AB-43CB-A817-2FA75996AD9F}"/>
    <dgm:cxn modelId="{ED8F0945-A9C1-44B0-B66D-7605E22CA6C5}" type="presOf" srcId="{B1A2FE3A-19E8-44B2-A8C9-AB947EE0FE9F}" destId="{F9F2B58E-ADF1-4552-9A07-06AB8A70D8A3}" srcOrd="0" destOrd="0" presId="urn:microsoft.com/office/officeart/2005/8/layout/lProcess2"/>
    <dgm:cxn modelId="{027A67D8-9700-4E32-A264-94C86823E3A4}" type="presOf" srcId="{E5EC0D5D-C948-403E-B379-F676D07E6D7D}" destId="{5FE04D36-18C0-408D-92A9-997A7F19F1DA}" srcOrd="0" destOrd="0" presId="urn:microsoft.com/office/officeart/2005/8/layout/lProcess2"/>
    <dgm:cxn modelId="{E88EF75E-2E0B-438D-8E06-47C3F55CFA3C}" type="presOf" srcId="{F6F72D89-94BE-4106-A795-78CFBD2DA045}" destId="{F79AAF05-4EDC-40E3-ABDC-B2F426211F18}" srcOrd="0" destOrd="0" presId="urn:microsoft.com/office/officeart/2005/8/layout/lProcess2"/>
    <dgm:cxn modelId="{67A31323-1E40-41FF-B3C6-061DFBDEBABA}" srcId="{E5EC0D5D-C948-403E-B379-F676D07E6D7D}" destId="{B1A2FE3A-19E8-44B2-A8C9-AB947EE0FE9F}" srcOrd="2" destOrd="0" parTransId="{12BC0FDC-24CC-40BD-BC62-395EB575A3B0}" sibTransId="{A75F3426-3547-49A5-8AFA-94E5B280FDDD}"/>
    <dgm:cxn modelId="{423AB246-E99F-42B8-AC18-1E68ABFC70C7}" type="presOf" srcId="{F8EA12BD-D7F6-49F8-87ED-541700ECF9CA}" destId="{46B2297C-A18E-47CC-BC35-F1739DC68361}" srcOrd="0" destOrd="0" presId="urn:microsoft.com/office/officeart/2005/8/layout/lProcess2"/>
    <dgm:cxn modelId="{33FEBB6A-D37D-439C-B00D-990076DD3132}" type="presOf" srcId="{80DF8132-AB7F-4527-93AD-190D9FAC9A28}" destId="{F941F7E6-2D44-43B9-8A00-322F333F8E83}" srcOrd="0" destOrd="0" presId="urn:microsoft.com/office/officeart/2005/8/layout/lProcess2"/>
    <dgm:cxn modelId="{E702E0B0-CF42-4B48-89D6-0E0978413308}" type="presParOf" srcId="{F79AAF05-4EDC-40E3-ABDC-B2F426211F18}" destId="{605906D6-A18E-4E9F-8B1E-4A8267BA9D51}" srcOrd="0" destOrd="0" presId="urn:microsoft.com/office/officeart/2005/8/layout/lProcess2"/>
    <dgm:cxn modelId="{CF3EB531-9B85-4126-95E6-A9C5914BA91D}" type="presParOf" srcId="{605906D6-A18E-4E9F-8B1E-4A8267BA9D51}" destId="{5FE04D36-18C0-408D-92A9-997A7F19F1DA}" srcOrd="0" destOrd="0" presId="urn:microsoft.com/office/officeart/2005/8/layout/lProcess2"/>
    <dgm:cxn modelId="{30DB0233-BAAC-4712-B450-72F7549A1024}" type="presParOf" srcId="{605906D6-A18E-4E9F-8B1E-4A8267BA9D51}" destId="{4275C09E-57D7-4EA6-9C07-E3ED15904D54}" srcOrd="1" destOrd="0" presId="urn:microsoft.com/office/officeart/2005/8/layout/lProcess2"/>
    <dgm:cxn modelId="{486998CA-13A8-4F42-9365-6CED2F28AFA6}" type="presParOf" srcId="{605906D6-A18E-4E9F-8B1E-4A8267BA9D51}" destId="{DF77B1DA-94AC-4018-94B5-D2648A340473}" srcOrd="2" destOrd="0" presId="urn:microsoft.com/office/officeart/2005/8/layout/lProcess2"/>
    <dgm:cxn modelId="{55883957-3ACF-4F6F-B4AF-5B90B75BC848}" type="presParOf" srcId="{DF77B1DA-94AC-4018-94B5-D2648A340473}" destId="{F55F2338-816C-45A2-8597-09593D2F0F2B}" srcOrd="0" destOrd="0" presId="urn:microsoft.com/office/officeart/2005/8/layout/lProcess2"/>
    <dgm:cxn modelId="{3339C13B-F9CA-4203-BEF2-73C6D976B75C}" type="presParOf" srcId="{F55F2338-816C-45A2-8597-09593D2F0F2B}" destId="{F88E6BA0-4CB2-4478-8821-53F463634B09}" srcOrd="0" destOrd="0" presId="urn:microsoft.com/office/officeart/2005/8/layout/lProcess2"/>
    <dgm:cxn modelId="{848DCEF0-9DAC-418E-916F-14A9BBF95838}" type="presParOf" srcId="{F55F2338-816C-45A2-8597-09593D2F0F2B}" destId="{72694ECB-5FE1-40D2-8635-D5820CB1BF06}" srcOrd="1" destOrd="0" presId="urn:microsoft.com/office/officeart/2005/8/layout/lProcess2"/>
    <dgm:cxn modelId="{C7BA5217-1721-4225-A830-5607084F30F6}" type="presParOf" srcId="{F55F2338-816C-45A2-8597-09593D2F0F2B}" destId="{46B2297C-A18E-47CC-BC35-F1739DC68361}" srcOrd="2" destOrd="0" presId="urn:microsoft.com/office/officeart/2005/8/layout/lProcess2"/>
    <dgm:cxn modelId="{3ACBA9CA-7E3C-4EFF-8326-EEA3D75F86BF}" type="presParOf" srcId="{F55F2338-816C-45A2-8597-09593D2F0F2B}" destId="{BD00DA31-BD28-4324-9157-3A0BC8B159F3}" srcOrd="3" destOrd="0" presId="urn:microsoft.com/office/officeart/2005/8/layout/lProcess2"/>
    <dgm:cxn modelId="{F7924F74-436B-46A6-BAD7-40F380089D71}" type="presParOf" srcId="{F55F2338-816C-45A2-8597-09593D2F0F2B}" destId="{F9F2B58E-ADF1-4552-9A07-06AB8A70D8A3}" srcOrd="4" destOrd="0" presId="urn:microsoft.com/office/officeart/2005/8/layout/lProcess2"/>
    <dgm:cxn modelId="{02F5BDD3-96A3-4009-81BF-A9E216D3C769}" type="presParOf" srcId="{F55F2338-816C-45A2-8597-09593D2F0F2B}" destId="{CD5FC1CE-9F2B-44F1-9E61-2BC19F673A56}" srcOrd="5" destOrd="0" presId="urn:microsoft.com/office/officeart/2005/8/layout/lProcess2"/>
    <dgm:cxn modelId="{D229FCAB-E3BA-42A1-AC47-74BC7A852CE5}" type="presParOf" srcId="{F55F2338-816C-45A2-8597-09593D2F0F2B}" destId="{F941F7E6-2D44-43B9-8A00-322F333F8E8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6C5ED-5BB5-4B46-A81C-1B5036FA4FCC}">
      <dsp:nvSpPr>
        <dsp:cNvPr id="0" name=""/>
        <dsp:cNvSpPr/>
      </dsp:nvSpPr>
      <dsp:spPr>
        <a:xfrm>
          <a:off x="4463994" y="870755"/>
          <a:ext cx="2850444" cy="271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90"/>
              </a:lnTo>
              <a:lnTo>
                <a:pt x="2850444" y="184890"/>
              </a:lnTo>
              <a:lnTo>
                <a:pt x="2850444" y="2713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81F5-2A88-4942-99C8-2943093350B6}">
      <dsp:nvSpPr>
        <dsp:cNvPr id="0" name=""/>
        <dsp:cNvSpPr/>
      </dsp:nvSpPr>
      <dsp:spPr>
        <a:xfrm>
          <a:off x="6128540" y="1734439"/>
          <a:ext cx="91440" cy="271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3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F6014-2192-43B6-9FDC-C5751BA31110}">
      <dsp:nvSpPr>
        <dsp:cNvPr id="0" name=""/>
        <dsp:cNvSpPr/>
      </dsp:nvSpPr>
      <dsp:spPr>
        <a:xfrm>
          <a:off x="4463994" y="870755"/>
          <a:ext cx="1710266" cy="271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90"/>
              </a:lnTo>
              <a:lnTo>
                <a:pt x="1710266" y="184890"/>
              </a:lnTo>
              <a:lnTo>
                <a:pt x="1710266" y="2713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FC559-FCA1-4CB6-A0D9-D86CF149FB5D}">
      <dsp:nvSpPr>
        <dsp:cNvPr id="0" name=""/>
        <dsp:cNvSpPr/>
      </dsp:nvSpPr>
      <dsp:spPr>
        <a:xfrm>
          <a:off x="4463994" y="1734439"/>
          <a:ext cx="570088" cy="271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90"/>
              </a:lnTo>
              <a:lnTo>
                <a:pt x="570088" y="184890"/>
              </a:lnTo>
              <a:lnTo>
                <a:pt x="570088" y="2713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973D0-F2FB-4BA6-9239-376B36853FF3}">
      <dsp:nvSpPr>
        <dsp:cNvPr id="0" name=""/>
        <dsp:cNvSpPr/>
      </dsp:nvSpPr>
      <dsp:spPr>
        <a:xfrm>
          <a:off x="3893905" y="1734439"/>
          <a:ext cx="570088" cy="271310"/>
        </a:xfrm>
        <a:custGeom>
          <a:avLst/>
          <a:gdLst/>
          <a:ahLst/>
          <a:cxnLst/>
          <a:rect l="0" t="0" r="0" b="0"/>
          <a:pathLst>
            <a:path>
              <a:moveTo>
                <a:pt x="570088" y="0"/>
              </a:moveTo>
              <a:lnTo>
                <a:pt x="570088" y="184890"/>
              </a:lnTo>
              <a:lnTo>
                <a:pt x="0" y="184890"/>
              </a:lnTo>
              <a:lnTo>
                <a:pt x="0" y="2713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D91AD-AE62-4D0B-9340-EC9979AFE32B}">
      <dsp:nvSpPr>
        <dsp:cNvPr id="0" name=""/>
        <dsp:cNvSpPr/>
      </dsp:nvSpPr>
      <dsp:spPr>
        <a:xfrm>
          <a:off x="4418274" y="870755"/>
          <a:ext cx="91440" cy="271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3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171C-C2CC-4E20-9FA1-41A6DDA980D6}">
      <dsp:nvSpPr>
        <dsp:cNvPr id="0" name=""/>
        <dsp:cNvSpPr/>
      </dsp:nvSpPr>
      <dsp:spPr>
        <a:xfrm>
          <a:off x="1613549" y="1734439"/>
          <a:ext cx="1140177" cy="271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90"/>
              </a:lnTo>
              <a:lnTo>
                <a:pt x="1140177" y="184890"/>
              </a:lnTo>
              <a:lnTo>
                <a:pt x="1140177" y="2713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E12CD-3FE7-4090-B29B-CA4B7C0A1321}">
      <dsp:nvSpPr>
        <dsp:cNvPr id="0" name=""/>
        <dsp:cNvSpPr/>
      </dsp:nvSpPr>
      <dsp:spPr>
        <a:xfrm>
          <a:off x="1567829" y="1734439"/>
          <a:ext cx="91440" cy="271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3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010F6-DDD7-4B00-A8F9-F90F6865C730}">
      <dsp:nvSpPr>
        <dsp:cNvPr id="0" name=""/>
        <dsp:cNvSpPr/>
      </dsp:nvSpPr>
      <dsp:spPr>
        <a:xfrm>
          <a:off x="473372" y="1734439"/>
          <a:ext cx="1140177" cy="271310"/>
        </a:xfrm>
        <a:custGeom>
          <a:avLst/>
          <a:gdLst/>
          <a:ahLst/>
          <a:cxnLst/>
          <a:rect l="0" t="0" r="0" b="0"/>
          <a:pathLst>
            <a:path>
              <a:moveTo>
                <a:pt x="1140177" y="0"/>
              </a:moveTo>
              <a:lnTo>
                <a:pt x="1140177" y="184890"/>
              </a:lnTo>
              <a:lnTo>
                <a:pt x="0" y="184890"/>
              </a:lnTo>
              <a:lnTo>
                <a:pt x="0" y="2713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E47F5-6F99-4E9C-8520-894F6D084245}">
      <dsp:nvSpPr>
        <dsp:cNvPr id="0" name=""/>
        <dsp:cNvSpPr/>
      </dsp:nvSpPr>
      <dsp:spPr>
        <a:xfrm>
          <a:off x="1613549" y="870755"/>
          <a:ext cx="2850444" cy="271310"/>
        </a:xfrm>
        <a:custGeom>
          <a:avLst/>
          <a:gdLst/>
          <a:ahLst/>
          <a:cxnLst/>
          <a:rect l="0" t="0" r="0" b="0"/>
          <a:pathLst>
            <a:path>
              <a:moveTo>
                <a:pt x="2850444" y="0"/>
              </a:moveTo>
              <a:lnTo>
                <a:pt x="2850444" y="184890"/>
              </a:lnTo>
              <a:lnTo>
                <a:pt x="0" y="184890"/>
              </a:lnTo>
              <a:lnTo>
                <a:pt x="0" y="2713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4C6B1-4C32-4F4D-B979-DDB1879451AB}">
      <dsp:nvSpPr>
        <dsp:cNvPr id="0" name=""/>
        <dsp:cNvSpPr/>
      </dsp:nvSpPr>
      <dsp:spPr>
        <a:xfrm>
          <a:off x="3997557" y="27838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564050-9A09-4C27-BE0E-1E0F7611662B}">
      <dsp:nvSpPr>
        <dsp:cNvPr id="0" name=""/>
        <dsp:cNvSpPr/>
      </dsp:nvSpPr>
      <dsp:spPr>
        <a:xfrm>
          <a:off x="4101210" y="376850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4118560" y="394200"/>
        <a:ext cx="898172" cy="557674"/>
      </dsp:txXfrm>
    </dsp:sp>
    <dsp:sp modelId="{AE2342FB-215B-40DD-B042-44F8F68B5D8A}">
      <dsp:nvSpPr>
        <dsp:cNvPr id="0" name=""/>
        <dsp:cNvSpPr/>
      </dsp:nvSpPr>
      <dsp:spPr>
        <a:xfrm>
          <a:off x="1147113" y="1142065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D10059-B5FA-4C6E-B70D-96291F1B1B5D}">
      <dsp:nvSpPr>
        <dsp:cNvPr id="0" name=""/>
        <dsp:cNvSpPr/>
      </dsp:nvSpPr>
      <dsp:spPr>
        <a:xfrm>
          <a:off x="1250766" y="1240535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Bordered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1268116" y="1257885"/>
        <a:ext cx="898172" cy="557674"/>
      </dsp:txXfrm>
    </dsp:sp>
    <dsp:sp modelId="{BF921840-501D-4356-88E8-F88BA23A6712}">
      <dsp:nvSpPr>
        <dsp:cNvPr id="0" name=""/>
        <dsp:cNvSpPr/>
      </dsp:nvSpPr>
      <dsp:spPr>
        <a:xfrm>
          <a:off x="6935" y="200575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6C44AB-D88D-4C08-AD17-594E42C5936E}">
      <dsp:nvSpPr>
        <dsp:cNvPr id="0" name=""/>
        <dsp:cNvSpPr/>
      </dsp:nvSpPr>
      <dsp:spPr>
        <a:xfrm>
          <a:off x="110588" y="2104219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Scroll</a:t>
          </a:r>
          <a:br>
            <a:rPr lang="en-US" sz="1400" kern="1200" dirty="0" smtClean="0"/>
          </a:br>
          <a:r>
            <a:rPr lang="en-US" sz="1400" kern="1200" dirty="0" smtClean="0"/>
            <a:t>Border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127938" y="2121569"/>
        <a:ext cx="898172" cy="557674"/>
      </dsp:txXfrm>
    </dsp:sp>
    <dsp:sp modelId="{A4F0A754-BD81-4220-888C-EBB5D5AEFDEE}">
      <dsp:nvSpPr>
        <dsp:cNvPr id="0" name=""/>
        <dsp:cNvSpPr/>
      </dsp:nvSpPr>
      <dsp:spPr>
        <a:xfrm>
          <a:off x="1147113" y="200575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B8CC34-A55C-4EA3-B184-06187E7765B6}">
      <dsp:nvSpPr>
        <dsp:cNvPr id="0" name=""/>
        <dsp:cNvSpPr/>
      </dsp:nvSpPr>
      <dsp:spPr>
        <a:xfrm>
          <a:off x="1250766" y="2104219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Rich</a:t>
          </a:r>
          <a:br>
            <a:rPr lang="en-US" sz="1400" kern="1200" dirty="0" smtClean="0"/>
          </a:br>
          <a:r>
            <a:rPr lang="en-US" sz="1400" kern="1200" dirty="0" smtClean="0"/>
            <a:t>Border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1268116" y="2121569"/>
        <a:ext cx="898172" cy="557674"/>
      </dsp:txXfrm>
    </dsp:sp>
    <dsp:sp modelId="{B0146B55-CB00-4E89-8572-37D9D58F9859}">
      <dsp:nvSpPr>
        <dsp:cNvPr id="0" name=""/>
        <dsp:cNvSpPr/>
      </dsp:nvSpPr>
      <dsp:spPr>
        <a:xfrm>
          <a:off x="2287291" y="200575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6BBDDB-4614-4EE2-8D6F-41FBA3CD45DB}">
      <dsp:nvSpPr>
        <dsp:cNvPr id="0" name=""/>
        <dsp:cNvSpPr/>
      </dsp:nvSpPr>
      <dsp:spPr>
        <a:xfrm>
          <a:off x="2390943" y="2104219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</a:t>
          </a:r>
          <a:br>
            <a:rPr lang="en-US" sz="1400" kern="1200" dirty="0" smtClean="0"/>
          </a:br>
          <a:r>
            <a:rPr lang="en-US" sz="1400" kern="1200" dirty="0" smtClean="0"/>
            <a:t>Border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2408293" y="2121569"/>
        <a:ext cx="898172" cy="557674"/>
      </dsp:txXfrm>
    </dsp:sp>
    <dsp:sp modelId="{FE67D517-0531-47E9-AAF2-AB5EEE819123}">
      <dsp:nvSpPr>
        <dsp:cNvPr id="0" name=""/>
        <dsp:cNvSpPr/>
      </dsp:nvSpPr>
      <dsp:spPr>
        <a:xfrm>
          <a:off x="3997557" y="1142065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67A84-1ABC-46C3-9EB6-D201B796D7C3}">
      <dsp:nvSpPr>
        <dsp:cNvPr id="0" name=""/>
        <dsp:cNvSpPr/>
      </dsp:nvSpPr>
      <dsp:spPr>
        <a:xfrm>
          <a:off x="4101210" y="1240535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ScrollableTextbox</a:t>
          </a:r>
          <a:endParaRPr lang="en-US" sz="1400" kern="1200" dirty="0"/>
        </a:p>
      </dsp:txBody>
      <dsp:txXfrm>
        <a:off x="4118560" y="1257885"/>
        <a:ext cx="898172" cy="557674"/>
      </dsp:txXfrm>
    </dsp:sp>
    <dsp:sp modelId="{D2B5AEB1-79F8-46D1-B7A6-2065648992F9}">
      <dsp:nvSpPr>
        <dsp:cNvPr id="0" name=""/>
        <dsp:cNvSpPr/>
      </dsp:nvSpPr>
      <dsp:spPr>
        <a:xfrm>
          <a:off x="3427468" y="200575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32233-9C7A-4560-9477-CD2E55EA8642}">
      <dsp:nvSpPr>
        <dsp:cNvPr id="0" name=""/>
        <dsp:cNvSpPr/>
      </dsp:nvSpPr>
      <dsp:spPr>
        <a:xfrm>
          <a:off x="3531121" y="2104219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Scroll</a:t>
          </a:r>
          <a:br>
            <a:rPr lang="en-US" sz="1400" kern="1200" dirty="0" smtClean="0"/>
          </a:br>
          <a:r>
            <a:rPr lang="en-US" sz="1400" kern="1200" dirty="0" smtClean="0"/>
            <a:t>Rich</a:t>
          </a:r>
          <a:br>
            <a:rPr lang="en-US" sz="1400" kern="1200" dirty="0" smtClean="0"/>
          </a:br>
          <a:r>
            <a:rPr lang="en-US" sz="1400" kern="1200" dirty="0" err="1" smtClean="0"/>
            <a:t>TextBox</a:t>
          </a:r>
          <a:endParaRPr lang="en-US" sz="1400" kern="1200" dirty="0"/>
        </a:p>
      </dsp:txBody>
      <dsp:txXfrm>
        <a:off x="3548471" y="2121569"/>
        <a:ext cx="898172" cy="557674"/>
      </dsp:txXfrm>
    </dsp:sp>
    <dsp:sp modelId="{B4055C8C-54AB-48B9-A314-F60144349462}">
      <dsp:nvSpPr>
        <dsp:cNvPr id="0" name=""/>
        <dsp:cNvSpPr/>
      </dsp:nvSpPr>
      <dsp:spPr>
        <a:xfrm>
          <a:off x="4567646" y="200575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24D8E2-3209-4974-B52B-2A798FCB70FF}">
      <dsp:nvSpPr>
        <dsp:cNvPr id="0" name=""/>
        <dsp:cNvSpPr/>
      </dsp:nvSpPr>
      <dsp:spPr>
        <a:xfrm>
          <a:off x="4671299" y="2104219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Scroll</a:t>
          </a:r>
          <a:br>
            <a:rPr lang="en-US" sz="1400" kern="1200" dirty="0" smtClean="0"/>
          </a:br>
          <a:r>
            <a:rPr lang="en-US" sz="1400" kern="1200" dirty="0" smtClean="0"/>
            <a:t>Multi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4688649" y="2121569"/>
        <a:ext cx="898172" cy="557674"/>
      </dsp:txXfrm>
    </dsp:sp>
    <dsp:sp modelId="{4D25E63E-A9FE-420B-B018-12739258F33D}">
      <dsp:nvSpPr>
        <dsp:cNvPr id="0" name=""/>
        <dsp:cNvSpPr/>
      </dsp:nvSpPr>
      <dsp:spPr>
        <a:xfrm>
          <a:off x="5707824" y="1142065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F1B81B-37D6-4F20-88A0-98C1F85FA6CF}">
      <dsp:nvSpPr>
        <dsp:cNvPr id="0" name=""/>
        <dsp:cNvSpPr/>
      </dsp:nvSpPr>
      <dsp:spPr>
        <a:xfrm>
          <a:off x="5811476" y="1240535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Rich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5828826" y="1257885"/>
        <a:ext cx="898172" cy="557674"/>
      </dsp:txXfrm>
    </dsp:sp>
    <dsp:sp modelId="{B4871ADE-90C4-4E2E-94CE-C5A6A0FD39B7}">
      <dsp:nvSpPr>
        <dsp:cNvPr id="0" name=""/>
        <dsp:cNvSpPr/>
      </dsp:nvSpPr>
      <dsp:spPr>
        <a:xfrm>
          <a:off x="5707824" y="2005750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F786B-C6AC-4950-8C37-15662751DFC8}">
      <dsp:nvSpPr>
        <dsp:cNvPr id="0" name=""/>
        <dsp:cNvSpPr/>
      </dsp:nvSpPr>
      <dsp:spPr>
        <a:xfrm>
          <a:off x="5811476" y="2104219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Rich</a:t>
          </a:r>
          <a:br>
            <a:rPr lang="en-US" sz="1400" kern="1200" dirty="0" smtClean="0"/>
          </a:br>
          <a:r>
            <a:rPr lang="en-US" sz="1400" kern="1200" dirty="0" smtClean="0"/>
            <a:t>Multi</a:t>
          </a:r>
          <a:br>
            <a:rPr lang="en-US" sz="1400" kern="1200" dirty="0" smtClean="0"/>
          </a:br>
          <a:r>
            <a:rPr lang="en-US" sz="1400" kern="1200" dirty="0" err="1" smtClean="0"/>
            <a:t>TextBox</a:t>
          </a:r>
          <a:endParaRPr lang="en-US" sz="1400" kern="1200" dirty="0"/>
        </a:p>
      </dsp:txBody>
      <dsp:txXfrm>
        <a:off x="5828826" y="2121569"/>
        <a:ext cx="898172" cy="557674"/>
      </dsp:txXfrm>
    </dsp:sp>
    <dsp:sp modelId="{622A8AD0-9F4C-4EA4-85F4-6F48226C0E50}">
      <dsp:nvSpPr>
        <dsp:cNvPr id="0" name=""/>
        <dsp:cNvSpPr/>
      </dsp:nvSpPr>
      <dsp:spPr>
        <a:xfrm>
          <a:off x="6848001" y="1142065"/>
          <a:ext cx="932872" cy="592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004AAB-6EC7-4E72-92E7-9BACF2015553}">
      <dsp:nvSpPr>
        <dsp:cNvPr id="0" name=""/>
        <dsp:cNvSpPr/>
      </dsp:nvSpPr>
      <dsp:spPr>
        <a:xfrm>
          <a:off x="6951654" y="1240535"/>
          <a:ext cx="932872" cy="592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Multiline</a:t>
          </a:r>
          <a:br>
            <a:rPr lang="en-US" sz="1400" kern="1200" dirty="0" smtClean="0"/>
          </a:br>
          <a:r>
            <a:rPr lang="en-US" sz="1400" kern="1200" dirty="0" smtClean="0"/>
            <a:t>Textbox</a:t>
          </a:r>
          <a:endParaRPr lang="en-US" sz="1400" kern="1200" dirty="0"/>
        </a:p>
      </dsp:txBody>
      <dsp:txXfrm>
        <a:off x="6969004" y="1257885"/>
        <a:ext cx="898172" cy="557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04D36-18C0-408D-92A9-997A7F19F1DA}">
      <dsp:nvSpPr>
        <dsp:cNvPr id="0" name=""/>
        <dsp:cNvSpPr/>
      </dsp:nvSpPr>
      <dsp:spPr>
        <a:xfrm>
          <a:off x="0" y="0"/>
          <a:ext cx="1905000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Textbox</a:t>
          </a:r>
          <a:endParaRPr lang="en-US" sz="3400" kern="1200" dirty="0"/>
        </a:p>
      </dsp:txBody>
      <dsp:txXfrm>
        <a:off x="0" y="0"/>
        <a:ext cx="1905000" cy="1219200"/>
      </dsp:txXfrm>
    </dsp:sp>
    <dsp:sp modelId="{F88E6BA0-4CB2-4478-8821-53F463634B09}">
      <dsp:nvSpPr>
        <dsp:cNvPr id="0" name=""/>
        <dsp:cNvSpPr/>
      </dsp:nvSpPr>
      <dsp:spPr>
        <a:xfrm>
          <a:off x="190499" y="1219299"/>
          <a:ext cx="1524000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isMultiline</a:t>
          </a:r>
          <a:endParaRPr lang="en-US" sz="1300" kern="1200" dirty="0"/>
        </a:p>
      </dsp:txBody>
      <dsp:txXfrm>
        <a:off x="207839" y="1236639"/>
        <a:ext cx="1489320" cy="557358"/>
      </dsp:txXfrm>
    </dsp:sp>
    <dsp:sp modelId="{46B2297C-A18E-47CC-BC35-F1739DC68361}">
      <dsp:nvSpPr>
        <dsp:cNvPr id="0" name=""/>
        <dsp:cNvSpPr/>
      </dsp:nvSpPr>
      <dsp:spPr>
        <a:xfrm>
          <a:off x="190499" y="1902420"/>
          <a:ext cx="1524000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border</a:t>
          </a:r>
          <a:endParaRPr lang="en-US" sz="1300" kern="1200" dirty="0"/>
        </a:p>
      </dsp:txBody>
      <dsp:txXfrm>
        <a:off x="207839" y="1919760"/>
        <a:ext cx="1489320" cy="557358"/>
      </dsp:txXfrm>
    </dsp:sp>
    <dsp:sp modelId="{F9F2B58E-ADF1-4552-9A07-06AB8A70D8A3}">
      <dsp:nvSpPr>
        <dsp:cNvPr id="0" name=""/>
        <dsp:cNvSpPr/>
      </dsp:nvSpPr>
      <dsp:spPr>
        <a:xfrm>
          <a:off x="190499" y="2585541"/>
          <a:ext cx="1524000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hasScrollbars</a:t>
          </a:r>
          <a:endParaRPr lang="en-US" sz="1300" kern="1200" dirty="0"/>
        </a:p>
      </dsp:txBody>
      <dsp:txXfrm>
        <a:off x="207839" y="2602881"/>
        <a:ext cx="1489320" cy="557358"/>
      </dsp:txXfrm>
    </dsp:sp>
    <dsp:sp modelId="{F941F7E6-2D44-43B9-8A00-322F333F8E83}">
      <dsp:nvSpPr>
        <dsp:cNvPr id="0" name=""/>
        <dsp:cNvSpPr/>
      </dsp:nvSpPr>
      <dsp:spPr>
        <a:xfrm>
          <a:off x="190499" y="3268662"/>
          <a:ext cx="1524000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richTextEnabled</a:t>
          </a:r>
          <a:endParaRPr lang="en-US" sz="1300" kern="1200" dirty="0"/>
        </a:p>
      </dsp:txBody>
      <dsp:txXfrm>
        <a:off x="207839" y="3286002"/>
        <a:ext cx="1489320" cy="55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546E-535B-4867-A23B-EFBB9F87FCA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8FC1-EB19-4880-A318-C5A5F1F9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classes would I have if I added HTML support feature?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68FC1-EB19-4880-A318-C5A5F1F913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11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Decorator Pattern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implement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086600" cy="1752600"/>
          </a:xfrm>
        </p:spPr>
        <p:txBody>
          <a:bodyPr/>
          <a:lstStyle/>
          <a:p>
            <a:r>
              <a:rPr lang="en-US" dirty="0"/>
              <a:t>Each class is then responsible for adding functionality to the “decorated object”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need to call the interface methods on your “decorated object” before or after you decorate!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53" y="3657600"/>
            <a:ext cx="6741599" cy="1930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80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decorators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4876800" cy="3763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71800"/>
            <a:ext cx="4546600" cy="3711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73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537" y="5143500"/>
            <a:ext cx="6547022" cy="129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IDecorate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html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LinkDecorator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ColorDecorator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World!”)));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html.generateText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822" y="1714500"/>
            <a:ext cx="7467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LinkDecorator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222" y="2171700"/>
            <a:ext cx="7245178" cy="259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ColorDecorator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28900"/>
            <a:ext cx="7010400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HTMLText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600" dirty="0" smtClean="0"/>
              <a:t>Hello World!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89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029200"/>
            <a:ext cx="7510272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Sequence of method calls</a:t>
            </a:r>
          </a:p>
          <a:p>
            <a:pPr lvl="1"/>
            <a:r>
              <a:rPr lang="en-US" dirty="0" err="1" smtClean="0"/>
              <a:t>LinkDecorator.generateText</a:t>
            </a:r>
            <a:r>
              <a:rPr lang="en-US" dirty="0" smtClean="0"/>
              <a:t>() </a:t>
            </a:r>
            <a:endParaRPr lang="en-US" dirty="0"/>
          </a:p>
          <a:p>
            <a:pPr lvl="1"/>
            <a:r>
              <a:rPr lang="en-US" sz="1600" dirty="0" err="1" smtClean="0"/>
              <a:t>ColorDecorator.generateText</a:t>
            </a:r>
            <a:r>
              <a:rPr lang="en-US" sz="1600" dirty="0" smtClean="0"/>
              <a:t>()</a:t>
            </a:r>
          </a:p>
          <a:p>
            <a:pPr lvl="1"/>
            <a:r>
              <a:rPr lang="en-US" sz="1600" dirty="0" err="1" smtClean="0"/>
              <a:t>HTMLText.generateText</a:t>
            </a:r>
            <a:r>
              <a:rPr lang="en-US" sz="1600" dirty="0" smtClean="0"/>
              <a:t>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822" y="1714500"/>
            <a:ext cx="7467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LinkDecorator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222" y="2171700"/>
            <a:ext cx="7245178" cy="259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ColorDecorator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28900"/>
            <a:ext cx="7010400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HTMLText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600" dirty="0" smtClean="0"/>
              <a:t>Hello World!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3800" y="21717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628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175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886" y="5116876"/>
            <a:ext cx="4919472" cy="1207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Result after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HTMLText.generateText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 World!”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822" y="1714500"/>
            <a:ext cx="7467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LinkDecorator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222" y="2171700"/>
            <a:ext cx="7245178" cy="259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ColorDecorator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28900"/>
            <a:ext cx="7010400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HTMLText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600" dirty="0" smtClean="0"/>
              <a:t>Hello World!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5200" y="2438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decorators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822" y="1714500"/>
            <a:ext cx="7467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LinkDecorator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222" y="2171700"/>
            <a:ext cx="7245178" cy="259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ColorDecorator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28900"/>
            <a:ext cx="7010400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HTMLText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600" dirty="0" smtClean="0"/>
              <a:t>Hello World!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52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55822" y="5116876"/>
            <a:ext cx="7092778" cy="12077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Result after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ColorDecorator.generateText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ctr">
              <a:buFont typeface="Wingdings 3" charset="2"/>
              <a:buNone/>
            </a:pPr>
            <a:endParaRPr lang="en-US" sz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style=“color: #FFCC66&gt;Hello World&lt;/span&gt;</a:t>
            </a:r>
          </a:p>
        </p:txBody>
      </p:sp>
    </p:spTree>
    <p:extLst>
      <p:ext uri="{BB962C8B-B14F-4D97-AF65-F5344CB8AC3E}">
        <p14:creationId xmlns:p14="http://schemas.microsoft.com/office/powerpoint/2010/main" val="33885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decorators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822" y="1714500"/>
            <a:ext cx="7467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LinkDecorator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222" y="2171700"/>
            <a:ext cx="7245178" cy="259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ColorDecorator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28900"/>
            <a:ext cx="7010400" cy="205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HTMLText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600" dirty="0" smtClean="0"/>
              <a:t>Hello World!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13438" y="152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5149927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 after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LinkDecorator.generateText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=“”&gt;&lt;span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style=“color: #FFCC66&gt;Hello World&lt;/span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&gt;&lt;/a&gt;</a:t>
            </a:r>
          </a:p>
        </p:txBody>
      </p:sp>
    </p:spTree>
    <p:extLst>
      <p:ext uri="{BB962C8B-B14F-4D97-AF65-F5344CB8AC3E}">
        <p14:creationId xmlns:p14="http://schemas.microsoft.com/office/powerpoint/2010/main" val="4060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6934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write a prepend/append decorator?</a:t>
            </a:r>
          </a:p>
          <a:p>
            <a:pPr lvl="1"/>
            <a:r>
              <a:rPr lang="en-US" dirty="0" smtClean="0"/>
              <a:t>Never say never!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“</a:t>
            </a:r>
            <a:r>
              <a:rPr lang="en-US" dirty="0"/>
              <a:t>Never say never!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 saying</a:t>
            </a:r>
          </a:p>
          <a:p>
            <a:r>
              <a:rPr lang="en-US" dirty="0" smtClean="0"/>
              <a:t>How would you write a Font decorator?</a:t>
            </a:r>
          </a:p>
          <a:p>
            <a:pPr lvl="1"/>
            <a:r>
              <a:rPr lang="en-US" dirty="0" smtClean="0"/>
              <a:t>Font family?</a:t>
            </a:r>
          </a:p>
          <a:p>
            <a:pPr lvl="1"/>
            <a:r>
              <a:rPr lang="en-US" dirty="0" smtClean="0"/>
              <a:t>Font size?</a:t>
            </a:r>
          </a:p>
          <a:p>
            <a:pPr lvl="1"/>
            <a:r>
              <a:rPr lang="en-US" dirty="0" smtClean="0"/>
              <a:t>Font decoration (no pun intended)</a:t>
            </a:r>
          </a:p>
          <a:p>
            <a:r>
              <a:rPr lang="en-US" dirty="0" smtClean="0"/>
              <a:t>How would your write a:</a:t>
            </a:r>
          </a:p>
          <a:p>
            <a:pPr lvl="1"/>
            <a:r>
              <a:rPr lang="en-US" dirty="0" smtClean="0"/>
              <a:t>margin/padding decorator?</a:t>
            </a:r>
          </a:p>
          <a:p>
            <a:pPr lvl="1"/>
            <a:r>
              <a:rPr lang="en-US" dirty="0" smtClean="0"/>
              <a:t>border decorator?</a:t>
            </a:r>
          </a:p>
          <a:p>
            <a:pPr lvl="1"/>
            <a:r>
              <a:rPr lang="en-US" dirty="0" smtClean="0"/>
              <a:t>tooltip decorator?</a:t>
            </a:r>
          </a:p>
          <a:p>
            <a:endParaRPr lang="en-US" dirty="0"/>
          </a:p>
        </p:txBody>
      </p:sp>
      <p:pic>
        <p:nvPicPr>
          <p:cNvPr id="2051" name="Picture 3" descr="C:\Users\Josh\AppData\Local\Microsoft\Windows\Temporary Internet Files\Content.IE5\XM0R0MET\4623678414_2021e1f28d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1925240" cy="25146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6591985" cy="3777622"/>
          </a:xfrm>
        </p:spPr>
        <p:txBody>
          <a:bodyPr/>
          <a:lstStyle/>
          <a:p>
            <a:r>
              <a:rPr lang="en-US" dirty="0" smtClean="0"/>
              <a:t>You will often need to pass extra information to your decorators for them to work correctly</a:t>
            </a:r>
          </a:p>
          <a:p>
            <a:pPr lvl="1"/>
            <a:r>
              <a:rPr lang="en-US" dirty="0" err="1" smtClean="0"/>
              <a:t>ColorDecorator</a:t>
            </a:r>
            <a:r>
              <a:rPr lang="en-US" dirty="0" smtClean="0"/>
              <a:t>: a new color (background, foreground)</a:t>
            </a:r>
          </a:p>
          <a:p>
            <a:pPr lvl="1"/>
            <a:r>
              <a:rPr lang="en-US" dirty="0" err="1" smtClean="0"/>
              <a:t>LinkDecorator</a:t>
            </a:r>
            <a:r>
              <a:rPr lang="en-US" dirty="0" smtClean="0"/>
              <a:t>: the URL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00400"/>
            <a:ext cx="5601385" cy="3341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>
            <a:off x="3164157" y="4038600"/>
            <a:ext cx="8382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83557" y="4343400"/>
            <a:ext cx="8382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35557" y="4800600"/>
            <a:ext cx="12192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21557" y="6248400"/>
            <a:ext cx="42129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some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17865"/>
            <a:ext cx="8276838" cy="4278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5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Gang of four: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1800" dirty="0" smtClean="0"/>
              <a:t>“Attach additional responsibilities to an object dynamically. Decorators provide a flexible alternative to sub-classing for extending functionality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43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Gamma, Erich, et al. Design Patterns: Elements of Reusable Object-Oriented Software. Indianapolis, IN: Addison-Wesley, 1994</a:t>
            </a:r>
          </a:p>
        </p:txBody>
      </p:sp>
    </p:spTree>
    <p:extLst>
      <p:ext uri="{BB962C8B-B14F-4D97-AF65-F5344CB8AC3E}">
        <p14:creationId xmlns:p14="http://schemas.microsoft.com/office/powerpoint/2010/main" val="3333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Decorator Pattern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613641"/>
            <a:ext cx="2874596" cy="576262"/>
          </a:xfrm>
        </p:spPr>
        <p:txBody>
          <a:bodyPr/>
          <a:lstStyle/>
          <a:p>
            <a:r>
              <a:rPr lang="en-US" u="sng" dirty="0" smtClean="0"/>
              <a:t>Optional features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00" y="2362200"/>
            <a:ext cx="3390801" cy="4055269"/>
          </a:xfrm>
        </p:spPr>
        <p:txBody>
          <a:bodyPr>
            <a:normAutofit/>
          </a:bodyPr>
          <a:lstStyle/>
          <a:p>
            <a:r>
              <a:rPr lang="en-US" dirty="0" smtClean="0"/>
              <a:t>Problems requiring combinations of features to solve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File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IO</a:t>
            </a:r>
          </a:p>
          <a:p>
            <a:pPr lvl="1"/>
            <a:r>
              <a:rPr lang="en-US" dirty="0"/>
              <a:t>Reading/writing to a file </a:t>
            </a:r>
          </a:p>
          <a:p>
            <a:pPr lvl="2"/>
            <a:r>
              <a:rPr lang="en-US" dirty="0"/>
              <a:t>byte-by-byte as text</a:t>
            </a:r>
          </a:p>
          <a:p>
            <a:pPr lvl="2"/>
            <a:r>
              <a:rPr lang="en-US" dirty="0"/>
              <a:t>line-by-line as text</a:t>
            </a:r>
          </a:p>
          <a:p>
            <a:pPr lvl="2"/>
            <a:r>
              <a:rPr lang="en-US" dirty="0"/>
              <a:t>as an object</a:t>
            </a:r>
          </a:p>
          <a:p>
            <a:pPr lvl="1"/>
            <a:r>
              <a:rPr lang="en-US" dirty="0"/>
              <a:t>Compressing a file</a:t>
            </a:r>
          </a:p>
          <a:p>
            <a:pPr lvl="1"/>
            <a:r>
              <a:rPr lang="en-US" dirty="0"/>
              <a:t>Encrypting a file</a:t>
            </a:r>
          </a:p>
          <a:p>
            <a:pPr lvl="1"/>
            <a:r>
              <a:rPr lang="en-US" dirty="0"/>
              <a:t>Zipping a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0602" y="1613641"/>
            <a:ext cx="2873239" cy="576262"/>
          </a:xfrm>
        </p:spPr>
        <p:txBody>
          <a:bodyPr/>
          <a:lstStyle/>
          <a:p>
            <a:r>
              <a:rPr lang="en-US" u="sng" dirty="0" smtClean="0"/>
              <a:t>Dynamic updates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6621" y="2362200"/>
            <a:ext cx="319568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that require regular updates as part of a solution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GUI textbox widgets</a:t>
            </a:r>
          </a:p>
          <a:p>
            <a:pPr lvl="1"/>
            <a:r>
              <a:rPr lang="en-US" dirty="0"/>
              <a:t>Borders</a:t>
            </a:r>
          </a:p>
          <a:p>
            <a:pPr lvl="1"/>
            <a:r>
              <a:rPr lang="en-US" dirty="0"/>
              <a:t>Scrollbars</a:t>
            </a:r>
          </a:p>
          <a:p>
            <a:pPr lvl="1"/>
            <a:r>
              <a:rPr lang="en-US" dirty="0"/>
              <a:t>Multi-line</a:t>
            </a:r>
          </a:p>
          <a:p>
            <a:pPr lvl="1"/>
            <a:r>
              <a:rPr lang="en-US" dirty="0"/>
              <a:t>Rich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Auto-complete</a:t>
            </a:r>
          </a:p>
          <a:p>
            <a:pPr lvl="1"/>
            <a:r>
              <a:rPr lang="en-US" dirty="0" smtClean="0"/>
              <a:t>Password screening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textbox widget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600200"/>
            <a:ext cx="6591985" cy="914400"/>
          </a:xfrm>
        </p:spPr>
        <p:txBody>
          <a:bodyPr/>
          <a:lstStyle/>
          <a:p>
            <a:r>
              <a:rPr lang="en-US" dirty="0" smtClean="0"/>
              <a:t>Creating classes likely to require rapid amounts of new features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106861"/>
              </p:ext>
            </p:extLst>
          </p:nvPr>
        </p:nvGraphicFramePr>
        <p:xfrm>
          <a:off x="642937" y="3200400"/>
          <a:ext cx="7891463" cy="297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24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textbox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895789"/>
            <a:ext cx="4648200" cy="3777622"/>
          </a:xfrm>
        </p:spPr>
        <p:txBody>
          <a:bodyPr/>
          <a:lstStyle/>
          <a:p>
            <a:r>
              <a:rPr lang="en-US" dirty="0" smtClean="0"/>
              <a:t>Changing my design</a:t>
            </a:r>
          </a:p>
          <a:p>
            <a:pPr lvl="1"/>
            <a:r>
              <a:rPr lang="en-US" dirty="0" smtClean="0"/>
              <a:t>Move optional functionality into one class</a:t>
            </a:r>
          </a:p>
          <a:p>
            <a:r>
              <a:rPr lang="en-US" dirty="0" smtClean="0"/>
              <a:t>What about future changes?</a:t>
            </a:r>
          </a:p>
          <a:p>
            <a:pPr lvl="1"/>
            <a:r>
              <a:rPr lang="en-US" dirty="0" smtClean="0"/>
              <a:t>Save feature?</a:t>
            </a:r>
          </a:p>
          <a:p>
            <a:pPr lvl="1"/>
            <a:r>
              <a:rPr lang="en-US" dirty="0" smtClean="0"/>
              <a:t>HTML?</a:t>
            </a:r>
          </a:p>
          <a:p>
            <a:pPr lvl="1"/>
            <a:r>
              <a:rPr lang="en-US" dirty="0" smtClean="0"/>
              <a:t>Cut-copy-paste?</a:t>
            </a:r>
          </a:p>
          <a:p>
            <a:pPr lvl="1"/>
            <a:r>
              <a:rPr lang="en-US" dirty="0" smtClean="0"/>
              <a:t>Undo-redo?</a:t>
            </a:r>
          </a:p>
          <a:p>
            <a:r>
              <a:rPr lang="en-US" dirty="0" smtClean="0"/>
              <a:t>What about the open-closed principle?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05249231"/>
              </p:ext>
            </p:extLst>
          </p:nvPr>
        </p:nvGraphicFramePr>
        <p:xfrm>
          <a:off x="6781800" y="1752600"/>
          <a:ext cx="1905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8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classes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(“decorators”) </a:t>
            </a:r>
            <a:r>
              <a:rPr lang="en-US" dirty="0" smtClean="0"/>
              <a:t>that add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(“decorate”) </a:t>
            </a:r>
            <a:r>
              <a:rPr lang="en-US" dirty="0" smtClean="0"/>
              <a:t>features to another Class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(“subject”)</a:t>
            </a:r>
          </a:p>
          <a:p>
            <a:r>
              <a:rPr lang="en-US" dirty="0" smtClean="0"/>
              <a:t>Here is a simpler problem</a:t>
            </a:r>
          </a:p>
          <a:p>
            <a:pPr lvl="1"/>
            <a:r>
              <a:rPr lang="en-US" dirty="0" smtClean="0"/>
              <a:t>Generating HTML text</a:t>
            </a:r>
          </a:p>
          <a:p>
            <a:pPr lvl="2"/>
            <a:r>
              <a:rPr lang="en-US" dirty="0" smtClean="0"/>
              <a:t>Font?</a:t>
            </a:r>
          </a:p>
          <a:p>
            <a:pPr lvl="2"/>
            <a:r>
              <a:rPr lang="en-US" dirty="0" smtClean="0"/>
              <a:t>Color?</a:t>
            </a:r>
          </a:p>
          <a:p>
            <a:pPr lvl="2"/>
            <a:r>
              <a:rPr lang="en-US" dirty="0" smtClean="0"/>
              <a:t>Link?</a:t>
            </a:r>
          </a:p>
          <a:p>
            <a:pPr lvl="2"/>
            <a:r>
              <a:rPr lang="en-US" dirty="0" smtClean="0"/>
              <a:t>Border?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92" y="4038600"/>
            <a:ext cx="207120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3777622"/>
          </a:xfrm>
        </p:spPr>
        <p:txBody>
          <a:bodyPr/>
          <a:lstStyle/>
          <a:p>
            <a:r>
              <a:rPr lang="en-US" b="1" dirty="0" smtClean="0"/>
              <a:t>Structural pattern</a:t>
            </a:r>
          </a:p>
          <a:p>
            <a:r>
              <a:rPr lang="en-US" b="1" dirty="0" smtClean="0"/>
              <a:t>Participants</a:t>
            </a:r>
          </a:p>
          <a:p>
            <a:pPr lvl="1"/>
            <a:r>
              <a:rPr lang="en-US" b="1" dirty="0" smtClean="0"/>
              <a:t>Subject</a:t>
            </a:r>
            <a:endParaRPr lang="en-US" b="1" dirty="0" smtClean="0"/>
          </a:p>
          <a:p>
            <a:pPr lvl="2"/>
            <a:r>
              <a:rPr lang="en-US" dirty="0" smtClean="0"/>
              <a:t>The object or module that requires dynamic features.</a:t>
            </a:r>
          </a:p>
          <a:p>
            <a:pPr lvl="1"/>
            <a:r>
              <a:rPr lang="en-US" b="1" dirty="0" smtClean="0"/>
              <a:t>Decorator</a:t>
            </a:r>
          </a:p>
          <a:p>
            <a:pPr lvl="2"/>
            <a:r>
              <a:rPr lang="en-US" dirty="0" smtClean="0"/>
              <a:t>A class that references and adds to the feature set or functionality of a subject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7165848" cy="1280890"/>
          </a:xfrm>
        </p:spPr>
        <p:txBody>
          <a:bodyPr/>
          <a:lstStyle/>
          <a:p>
            <a:r>
              <a:rPr lang="en-US" dirty="0" smtClean="0"/>
              <a:t>Step 1: the decorator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851648" cy="4194048"/>
          </a:xfrm>
        </p:spPr>
        <p:txBody>
          <a:bodyPr/>
          <a:lstStyle/>
          <a:p>
            <a:pPr lvl="1"/>
            <a:r>
              <a:rPr lang="en-US" sz="1800" dirty="0"/>
              <a:t>Create an interface with methods that represent functionality we wish to add to </a:t>
            </a:r>
            <a:r>
              <a:rPr lang="en-US" sz="1800" dirty="0" smtClean="0"/>
              <a:t>our “subject” class</a:t>
            </a:r>
          </a:p>
          <a:p>
            <a:pPr lvl="1"/>
            <a:r>
              <a:rPr lang="en-US" sz="1800" dirty="0" smtClean="0"/>
              <a:t>The “subject” class should implement the interface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16174" y="49585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80" y="3708088"/>
            <a:ext cx="3149324" cy="896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83" y="3708088"/>
            <a:ext cx="3565466" cy="28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22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6705600" cy="1280890"/>
          </a:xfrm>
        </p:spPr>
        <p:txBody>
          <a:bodyPr/>
          <a:lstStyle/>
          <a:p>
            <a:r>
              <a:rPr lang="en-US" dirty="0" smtClean="0"/>
              <a:t>Step 2: decorator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47" y="1524000"/>
            <a:ext cx="6591985" cy="1219200"/>
          </a:xfrm>
        </p:spPr>
        <p:txBody>
          <a:bodyPr/>
          <a:lstStyle/>
          <a:p>
            <a:r>
              <a:rPr lang="en-US" dirty="0"/>
              <a:t>Create concrete classes that use this interface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class will accept </a:t>
            </a:r>
            <a:r>
              <a:rPr lang="en-US" dirty="0" smtClean="0"/>
              <a:t>a source object to </a:t>
            </a:r>
            <a:r>
              <a:rPr lang="en-US" dirty="0"/>
              <a:t>be </a:t>
            </a:r>
            <a:r>
              <a:rPr lang="en-US" dirty="0" smtClean="0"/>
              <a:t>decorated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31" y="2895600"/>
            <a:ext cx="6311900" cy="3707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477000" y="3124200"/>
            <a:ext cx="2438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subject uses the same interface as a decorator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800600" y="3581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583</Words>
  <Application>Microsoft Macintosh PowerPoint</Application>
  <PresentationFormat>On-screen Show (4:3)</PresentationFormat>
  <Paragraphs>159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 3</vt:lpstr>
      <vt:lpstr>Wisp</vt:lpstr>
      <vt:lpstr>Design Patterns</vt:lpstr>
      <vt:lpstr>Definition</vt:lpstr>
      <vt:lpstr>Appropriate problems</vt:lpstr>
      <vt:lpstr>GUI textbox widget</vt:lpstr>
      <vt:lpstr>GUI textbox widget</vt:lpstr>
      <vt:lpstr>The decorator pattern</vt:lpstr>
      <vt:lpstr>Decorator Pattern</vt:lpstr>
      <vt:lpstr>Step 1: the decorator interface</vt:lpstr>
      <vt:lpstr>Step 2: decorator classes</vt:lpstr>
      <vt:lpstr>Step 3: implement interface</vt:lpstr>
      <vt:lpstr>Layering decorators</vt:lpstr>
      <vt:lpstr>Layered decorators</vt:lpstr>
      <vt:lpstr>Layered decorators</vt:lpstr>
      <vt:lpstr>Layered decorators</vt:lpstr>
      <vt:lpstr>Layered decorators</vt:lpstr>
      <vt:lpstr>Layered decorators</vt:lpstr>
      <vt:lpstr>Some things to think about</vt:lpstr>
      <vt:lpstr>Some things to think about</vt:lpstr>
      <vt:lpstr>Let’s write some code</vt:lpstr>
      <vt:lpstr>Sources</vt:lpstr>
      <vt:lpstr>Design Patterns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/>
  <cp:lastModifiedBy>Josh Archer</cp:lastModifiedBy>
  <cp:revision>29</cp:revision>
  <dcterms:created xsi:type="dcterms:W3CDTF">2006-08-16T00:00:00Z</dcterms:created>
  <dcterms:modified xsi:type="dcterms:W3CDTF">2017-12-05T17:48:40Z</dcterms:modified>
</cp:coreProperties>
</file>