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256" r:id="rId2"/>
    <p:sldId id="257" r:id="rId3"/>
    <p:sldId id="282" r:id="rId4"/>
    <p:sldId id="258" r:id="rId5"/>
    <p:sldId id="259" r:id="rId6"/>
    <p:sldId id="292" r:id="rId7"/>
    <p:sldId id="260" r:id="rId8"/>
    <p:sldId id="262" r:id="rId9"/>
    <p:sldId id="263" r:id="rId10"/>
    <p:sldId id="261" r:id="rId11"/>
    <p:sldId id="283" r:id="rId12"/>
    <p:sldId id="264" r:id="rId13"/>
    <p:sldId id="281" r:id="rId14"/>
    <p:sldId id="265" r:id="rId15"/>
    <p:sldId id="284" r:id="rId16"/>
    <p:sldId id="285" r:id="rId17"/>
    <p:sldId id="268" r:id="rId18"/>
    <p:sldId id="269" r:id="rId19"/>
    <p:sldId id="270" r:id="rId20"/>
    <p:sldId id="271" r:id="rId21"/>
    <p:sldId id="273" r:id="rId22"/>
    <p:sldId id="272" r:id="rId23"/>
    <p:sldId id="286" r:id="rId24"/>
    <p:sldId id="274" r:id="rId25"/>
    <p:sldId id="276" r:id="rId26"/>
    <p:sldId id="293" r:id="rId27"/>
    <p:sldId id="294" r:id="rId28"/>
    <p:sldId id="275" r:id="rId29"/>
    <p:sldId id="288" r:id="rId30"/>
    <p:sldId id="289" r:id="rId31"/>
    <p:sldId id="291" r:id="rId32"/>
    <p:sldId id="290" r:id="rId33"/>
    <p:sldId id="280" r:id="rId34"/>
    <p:sldId id="279"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718" autoAdjust="0"/>
    <p:restoredTop sz="94660"/>
  </p:normalViewPr>
  <p:slideViewPr>
    <p:cSldViewPr>
      <p:cViewPr varScale="1">
        <p:scale>
          <a:sx n="132" d="100"/>
          <a:sy n="132" d="100"/>
        </p:scale>
        <p:origin x="-35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35F092-02CF-4EC7-98D0-905B08825FC5}" type="doc">
      <dgm:prSet loTypeId="urn:microsoft.com/office/officeart/2005/8/layout/matrix1" loCatId="matrix" qsTypeId="urn:microsoft.com/office/officeart/2005/8/quickstyle/simple5" qsCatId="simple" csTypeId="urn:microsoft.com/office/officeart/2005/8/colors/colorful5" csCatId="colorful" phldr="1"/>
      <dgm:spPr/>
      <dgm:t>
        <a:bodyPr/>
        <a:lstStyle/>
        <a:p>
          <a:endParaRPr lang="en-US"/>
        </a:p>
      </dgm:t>
    </dgm:pt>
    <dgm:pt modelId="{EBB2C60B-A974-4261-9F53-2A671C84008D}">
      <dgm:prSet phldrT="[Text]" phldr="1"/>
      <dgm:spPr/>
      <dgm:t>
        <a:bodyPr/>
        <a:lstStyle/>
        <a:p>
          <a:endParaRPr lang="en-US" dirty="0"/>
        </a:p>
      </dgm:t>
    </dgm:pt>
    <dgm:pt modelId="{3DE03B89-D3DF-4767-B6D2-336D6AE713A1}" type="parTrans" cxnId="{EC3A6C8F-DB99-433E-BF1F-618AFD3D910D}">
      <dgm:prSet/>
      <dgm:spPr/>
      <dgm:t>
        <a:bodyPr/>
        <a:lstStyle/>
        <a:p>
          <a:endParaRPr lang="en-US"/>
        </a:p>
      </dgm:t>
    </dgm:pt>
    <dgm:pt modelId="{9EFC4314-462B-423E-A263-978DEA248DE6}" type="sibTrans" cxnId="{EC3A6C8F-DB99-433E-BF1F-618AFD3D910D}">
      <dgm:prSet/>
      <dgm:spPr/>
      <dgm:t>
        <a:bodyPr/>
        <a:lstStyle/>
        <a:p>
          <a:endParaRPr lang="en-US"/>
        </a:p>
      </dgm:t>
    </dgm:pt>
    <dgm:pt modelId="{EC1FC1B2-1BC2-4DA4-994C-ABC9F51BA8E0}">
      <dgm:prSet phldrT="[Text]"/>
      <dgm:spPr/>
      <dgm:t>
        <a:bodyPr/>
        <a:lstStyle/>
        <a:p>
          <a:r>
            <a:rPr lang="en-US" dirty="0"/>
            <a:t>Design Tools (UML)</a:t>
          </a:r>
        </a:p>
      </dgm:t>
    </dgm:pt>
    <dgm:pt modelId="{7D178C48-B1E1-42A4-A796-A3B8E8F0A0D2}" type="parTrans" cxnId="{3A700ABC-8CD0-429B-A7CE-DED4C5CB9B23}">
      <dgm:prSet/>
      <dgm:spPr/>
      <dgm:t>
        <a:bodyPr/>
        <a:lstStyle/>
        <a:p>
          <a:endParaRPr lang="en-US"/>
        </a:p>
      </dgm:t>
    </dgm:pt>
    <dgm:pt modelId="{B168E679-45C2-4E1D-B858-225D322E140C}" type="sibTrans" cxnId="{3A700ABC-8CD0-429B-A7CE-DED4C5CB9B23}">
      <dgm:prSet/>
      <dgm:spPr/>
      <dgm:t>
        <a:bodyPr/>
        <a:lstStyle/>
        <a:p>
          <a:endParaRPr lang="en-US"/>
        </a:p>
      </dgm:t>
    </dgm:pt>
    <dgm:pt modelId="{737F67CA-ADFA-443A-BA2B-DD7E05742E53}">
      <dgm:prSet phldrT="[Text]"/>
      <dgm:spPr/>
      <dgm:t>
        <a:bodyPr/>
        <a:lstStyle/>
        <a:p>
          <a:r>
            <a:rPr lang="en-US" dirty="0"/>
            <a:t>Code Design</a:t>
          </a:r>
        </a:p>
      </dgm:t>
    </dgm:pt>
    <dgm:pt modelId="{F744F548-E9B1-47C1-945E-B27D5D4353F6}" type="parTrans" cxnId="{1222E5DE-1B9B-40BF-A91A-D3992DDEF814}">
      <dgm:prSet/>
      <dgm:spPr/>
      <dgm:t>
        <a:bodyPr/>
        <a:lstStyle/>
        <a:p>
          <a:endParaRPr lang="en-US"/>
        </a:p>
      </dgm:t>
    </dgm:pt>
    <dgm:pt modelId="{353B69EE-A6AC-4BD4-BFB2-9C815C87B922}" type="sibTrans" cxnId="{1222E5DE-1B9B-40BF-A91A-D3992DDEF814}">
      <dgm:prSet/>
      <dgm:spPr/>
      <dgm:t>
        <a:bodyPr/>
        <a:lstStyle/>
        <a:p>
          <a:endParaRPr lang="en-US"/>
        </a:p>
      </dgm:t>
    </dgm:pt>
    <dgm:pt modelId="{66414597-E3FB-4D45-8866-BEF67D8F3AFC}">
      <dgm:prSet phldrT="[Text]"/>
      <dgm:spPr/>
      <dgm:t>
        <a:bodyPr/>
        <a:lstStyle/>
        <a:p>
          <a:r>
            <a:rPr lang="en-US" dirty="0"/>
            <a:t>Design Patterns</a:t>
          </a:r>
        </a:p>
      </dgm:t>
    </dgm:pt>
    <dgm:pt modelId="{00FA5F27-C6D4-4C17-84ED-740C9C2F0A30}" type="parTrans" cxnId="{CD525664-FA72-4F05-9E47-ED3AD33014C7}">
      <dgm:prSet/>
      <dgm:spPr/>
      <dgm:t>
        <a:bodyPr/>
        <a:lstStyle/>
        <a:p>
          <a:endParaRPr lang="en-US"/>
        </a:p>
      </dgm:t>
    </dgm:pt>
    <dgm:pt modelId="{DA8B7348-3EC6-4D9B-B3E1-18CAB8D5EF31}" type="sibTrans" cxnId="{CD525664-FA72-4F05-9E47-ED3AD33014C7}">
      <dgm:prSet/>
      <dgm:spPr/>
      <dgm:t>
        <a:bodyPr/>
        <a:lstStyle/>
        <a:p>
          <a:endParaRPr lang="en-US"/>
        </a:p>
      </dgm:t>
    </dgm:pt>
    <dgm:pt modelId="{EBA9FCB0-237F-4CC2-9812-9823020B9BBC}">
      <dgm:prSet phldrT="[Text]"/>
      <dgm:spPr/>
      <dgm:t>
        <a:bodyPr/>
        <a:lstStyle/>
        <a:p>
          <a:r>
            <a:rPr lang="en-US" dirty="0"/>
            <a:t>Design Architectures</a:t>
          </a:r>
        </a:p>
      </dgm:t>
    </dgm:pt>
    <dgm:pt modelId="{40566410-3324-40E0-AF6C-296B3B4B3B6D}" type="parTrans" cxnId="{DE23F6A0-A753-424F-9B0B-FDAC64087608}">
      <dgm:prSet/>
      <dgm:spPr/>
      <dgm:t>
        <a:bodyPr/>
        <a:lstStyle/>
        <a:p>
          <a:endParaRPr lang="en-US"/>
        </a:p>
      </dgm:t>
    </dgm:pt>
    <dgm:pt modelId="{351BAC29-0C9F-4632-9167-299541623203}" type="sibTrans" cxnId="{DE23F6A0-A753-424F-9B0B-FDAC64087608}">
      <dgm:prSet/>
      <dgm:spPr/>
      <dgm:t>
        <a:bodyPr/>
        <a:lstStyle/>
        <a:p>
          <a:endParaRPr lang="en-US"/>
        </a:p>
      </dgm:t>
    </dgm:pt>
    <dgm:pt modelId="{25EB3F9E-9945-47F5-A685-1341342EA5C6}" type="pres">
      <dgm:prSet presAssocID="{0635F092-02CF-4EC7-98D0-905B08825FC5}" presName="diagram" presStyleCnt="0">
        <dgm:presLayoutVars>
          <dgm:chMax val="1"/>
          <dgm:dir/>
          <dgm:animLvl val="ctr"/>
          <dgm:resizeHandles val="exact"/>
        </dgm:presLayoutVars>
      </dgm:prSet>
      <dgm:spPr/>
      <dgm:t>
        <a:bodyPr/>
        <a:lstStyle/>
        <a:p>
          <a:endParaRPr lang="en-US"/>
        </a:p>
      </dgm:t>
    </dgm:pt>
    <dgm:pt modelId="{BCFAE8CB-A5AE-48B8-9C5D-2E3E887ABA09}" type="pres">
      <dgm:prSet presAssocID="{0635F092-02CF-4EC7-98D0-905B08825FC5}" presName="matrix" presStyleCnt="0"/>
      <dgm:spPr/>
    </dgm:pt>
    <dgm:pt modelId="{A9A18854-6322-43C5-9009-1CB45C0ED871}" type="pres">
      <dgm:prSet presAssocID="{0635F092-02CF-4EC7-98D0-905B08825FC5}" presName="tile1" presStyleLbl="node1" presStyleIdx="0" presStyleCnt="4"/>
      <dgm:spPr/>
      <dgm:t>
        <a:bodyPr/>
        <a:lstStyle/>
        <a:p>
          <a:endParaRPr lang="en-US"/>
        </a:p>
      </dgm:t>
    </dgm:pt>
    <dgm:pt modelId="{C059DCF5-B272-4060-8778-B882DD69F7C3}" type="pres">
      <dgm:prSet presAssocID="{0635F092-02CF-4EC7-98D0-905B08825FC5}" presName="tile1text" presStyleLbl="node1" presStyleIdx="0" presStyleCnt="4">
        <dgm:presLayoutVars>
          <dgm:chMax val="0"/>
          <dgm:chPref val="0"/>
          <dgm:bulletEnabled val="1"/>
        </dgm:presLayoutVars>
      </dgm:prSet>
      <dgm:spPr/>
      <dgm:t>
        <a:bodyPr/>
        <a:lstStyle/>
        <a:p>
          <a:endParaRPr lang="en-US"/>
        </a:p>
      </dgm:t>
    </dgm:pt>
    <dgm:pt modelId="{D330FFEB-9D64-4026-9C32-6403B6F0AE3A}" type="pres">
      <dgm:prSet presAssocID="{0635F092-02CF-4EC7-98D0-905B08825FC5}" presName="tile2" presStyleLbl="node1" presStyleIdx="1" presStyleCnt="4"/>
      <dgm:spPr/>
      <dgm:t>
        <a:bodyPr/>
        <a:lstStyle/>
        <a:p>
          <a:endParaRPr lang="en-US"/>
        </a:p>
      </dgm:t>
    </dgm:pt>
    <dgm:pt modelId="{3B075F6E-8244-462D-B9EC-3A71B8B0EC5D}" type="pres">
      <dgm:prSet presAssocID="{0635F092-02CF-4EC7-98D0-905B08825FC5}" presName="tile2text" presStyleLbl="node1" presStyleIdx="1" presStyleCnt="4">
        <dgm:presLayoutVars>
          <dgm:chMax val="0"/>
          <dgm:chPref val="0"/>
          <dgm:bulletEnabled val="1"/>
        </dgm:presLayoutVars>
      </dgm:prSet>
      <dgm:spPr/>
      <dgm:t>
        <a:bodyPr/>
        <a:lstStyle/>
        <a:p>
          <a:endParaRPr lang="en-US"/>
        </a:p>
      </dgm:t>
    </dgm:pt>
    <dgm:pt modelId="{090E6B09-0FA3-4F11-B6F1-95FB3A2A5FC0}" type="pres">
      <dgm:prSet presAssocID="{0635F092-02CF-4EC7-98D0-905B08825FC5}" presName="tile3" presStyleLbl="node1" presStyleIdx="2" presStyleCnt="4"/>
      <dgm:spPr/>
      <dgm:t>
        <a:bodyPr/>
        <a:lstStyle/>
        <a:p>
          <a:endParaRPr lang="en-US"/>
        </a:p>
      </dgm:t>
    </dgm:pt>
    <dgm:pt modelId="{89825E37-540E-4B3B-915E-3E56C92AABFC}" type="pres">
      <dgm:prSet presAssocID="{0635F092-02CF-4EC7-98D0-905B08825FC5}" presName="tile3text" presStyleLbl="node1" presStyleIdx="2" presStyleCnt="4">
        <dgm:presLayoutVars>
          <dgm:chMax val="0"/>
          <dgm:chPref val="0"/>
          <dgm:bulletEnabled val="1"/>
        </dgm:presLayoutVars>
      </dgm:prSet>
      <dgm:spPr/>
      <dgm:t>
        <a:bodyPr/>
        <a:lstStyle/>
        <a:p>
          <a:endParaRPr lang="en-US"/>
        </a:p>
      </dgm:t>
    </dgm:pt>
    <dgm:pt modelId="{9516125A-3C0F-4C8C-B189-AFD66128F7EC}" type="pres">
      <dgm:prSet presAssocID="{0635F092-02CF-4EC7-98D0-905B08825FC5}" presName="tile4" presStyleLbl="node1" presStyleIdx="3" presStyleCnt="4"/>
      <dgm:spPr/>
      <dgm:t>
        <a:bodyPr/>
        <a:lstStyle/>
        <a:p>
          <a:endParaRPr lang="en-US"/>
        </a:p>
      </dgm:t>
    </dgm:pt>
    <dgm:pt modelId="{CEA44976-CEAE-4325-9066-3B11E73E21B2}" type="pres">
      <dgm:prSet presAssocID="{0635F092-02CF-4EC7-98D0-905B08825FC5}" presName="tile4text" presStyleLbl="node1" presStyleIdx="3" presStyleCnt="4">
        <dgm:presLayoutVars>
          <dgm:chMax val="0"/>
          <dgm:chPref val="0"/>
          <dgm:bulletEnabled val="1"/>
        </dgm:presLayoutVars>
      </dgm:prSet>
      <dgm:spPr/>
      <dgm:t>
        <a:bodyPr/>
        <a:lstStyle/>
        <a:p>
          <a:endParaRPr lang="en-US"/>
        </a:p>
      </dgm:t>
    </dgm:pt>
    <dgm:pt modelId="{4E134D1B-3C05-4B13-B01C-63501679F517}" type="pres">
      <dgm:prSet presAssocID="{0635F092-02CF-4EC7-98D0-905B08825FC5}" presName="centerTile" presStyleLbl="fgShp" presStyleIdx="0" presStyleCnt="1">
        <dgm:presLayoutVars>
          <dgm:chMax val="0"/>
          <dgm:chPref val="0"/>
        </dgm:presLayoutVars>
      </dgm:prSet>
      <dgm:spPr/>
      <dgm:t>
        <a:bodyPr/>
        <a:lstStyle/>
        <a:p>
          <a:endParaRPr lang="en-US"/>
        </a:p>
      </dgm:t>
    </dgm:pt>
  </dgm:ptLst>
  <dgm:cxnLst>
    <dgm:cxn modelId="{DE23F6A0-A753-424F-9B0B-FDAC64087608}" srcId="{EBB2C60B-A974-4261-9F53-2A671C84008D}" destId="{EBA9FCB0-237F-4CC2-9812-9823020B9BBC}" srcOrd="3" destOrd="0" parTransId="{40566410-3324-40E0-AF6C-296B3B4B3B6D}" sibTransId="{351BAC29-0C9F-4632-9167-299541623203}"/>
    <dgm:cxn modelId="{A02FDCF0-18F1-4505-9360-F59E6CA6327C}" type="presOf" srcId="{EC1FC1B2-1BC2-4DA4-994C-ABC9F51BA8E0}" destId="{C059DCF5-B272-4060-8778-B882DD69F7C3}" srcOrd="1" destOrd="0" presId="urn:microsoft.com/office/officeart/2005/8/layout/matrix1"/>
    <dgm:cxn modelId="{419815F2-96CB-4671-A5E0-884BABF1263A}" type="presOf" srcId="{737F67CA-ADFA-443A-BA2B-DD7E05742E53}" destId="{D330FFEB-9D64-4026-9C32-6403B6F0AE3A}" srcOrd="0" destOrd="0" presId="urn:microsoft.com/office/officeart/2005/8/layout/matrix1"/>
    <dgm:cxn modelId="{3A700ABC-8CD0-429B-A7CE-DED4C5CB9B23}" srcId="{EBB2C60B-A974-4261-9F53-2A671C84008D}" destId="{EC1FC1B2-1BC2-4DA4-994C-ABC9F51BA8E0}" srcOrd="0" destOrd="0" parTransId="{7D178C48-B1E1-42A4-A796-A3B8E8F0A0D2}" sibTransId="{B168E679-45C2-4E1D-B858-225D322E140C}"/>
    <dgm:cxn modelId="{D3D03945-FBD2-43DF-BFEB-1DD3B700D801}" type="presOf" srcId="{66414597-E3FB-4D45-8866-BEF67D8F3AFC}" destId="{090E6B09-0FA3-4F11-B6F1-95FB3A2A5FC0}" srcOrd="0" destOrd="0" presId="urn:microsoft.com/office/officeart/2005/8/layout/matrix1"/>
    <dgm:cxn modelId="{C0DDF078-44E8-4A3E-A9D0-97355837585F}" type="presOf" srcId="{EBA9FCB0-237F-4CC2-9812-9823020B9BBC}" destId="{9516125A-3C0F-4C8C-B189-AFD66128F7EC}" srcOrd="0" destOrd="0" presId="urn:microsoft.com/office/officeart/2005/8/layout/matrix1"/>
    <dgm:cxn modelId="{67C383EE-7A01-4D87-A3DA-0C123E70444B}" type="presOf" srcId="{66414597-E3FB-4D45-8866-BEF67D8F3AFC}" destId="{89825E37-540E-4B3B-915E-3E56C92AABFC}" srcOrd="1" destOrd="0" presId="urn:microsoft.com/office/officeart/2005/8/layout/matrix1"/>
    <dgm:cxn modelId="{F655541F-2AA1-498D-9395-495DEDE5A352}" type="presOf" srcId="{EBA9FCB0-237F-4CC2-9812-9823020B9BBC}" destId="{CEA44976-CEAE-4325-9066-3B11E73E21B2}" srcOrd="1" destOrd="0" presId="urn:microsoft.com/office/officeart/2005/8/layout/matrix1"/>
    <dgm:cxn modelId="{AD532E0A-2238-4455-9086-935BA1D5481B}" type="presOf" srcId="{EC1FC1B2-1BC2-4DA4-994C-ABC9F51BA8E0}" destId="{A9A18854-6322-43C5-9009-1CB45C0ED871}" srcOrd="0" destOrd="0" presId="urn:microsoft.com/office/officeart/2005/8/layout/matrix1"/>
    <dgm:cxn modelId="{1222E5DE-1B9B-40BF-A91A-D3992DDEF814}" srcId="{EBB2C60B-A974-4261-9F53-2A671C84008D}" destId="{737F67CA-ADFA-443A-BA2B-DD7E05742E53}" srcOrd="1" destOrd="0" parTransId="{F744F548-E9B1-47C1-945E-B27D5D4353F6}" sibTransId="{353B69EE-A6AC-4BD4-BFB2-9C815C87B922}"/>
    <dgm:cxn modelId="{B254D2E6-DBB6-456B-ABFD-05F4C1487E0F}" type="presOf" srcId="{737F67CA-ADFA-443A-BA2B-DD7E05742E53}" destId="{3B075F6E-8244-462D-B9EC-3A71B8B0EC5D}" srcOrd="1" destOrd="0" presId="urn:microsoft.com/office/officeart/2005/8/layout/matrix1"/>
    <dgm:cxn modelId="{EC3A6C8F-DB99-433E-BF1F-618AFD3D910D}" srcId="{0635F092-02CF-4EC7-98D0-905B08825FC5}" destId="{EBB2C60B-A974-4261-9F53-2A671C84008D}" srcOrd="0" destOrd="0" parTransId="{3DE03B89-D3DF-4767-B6D2-336D6AE713A1}" sibTransId="{9EFC4314-462B-423E-A263-978DEA248DE6}"/>
    <dgm:cxn modelId="{CD525664-FA72-4F05-9E47-ED3AD33014C7}" srcId="{EBB2C60B-A974-4261-9F53-2A671C84008D}" destId="{66414597-E3FB-4D45-8866-BEF67D8F3AFC}" srcOrd="2" destOrd="0" parTransId="{00FA5F27-C6D4-4C17-84ED-740C9C2F0A30}" sibTransId="{DA8B7348-3EC6-4D9B-B3E1-18CAB8D5EF31}"/>
    <dgm:cxn modelId="{4E3ADD8C-6DD5-4ED0-9674-D02964AA54FC}" type="presOf" srcId="{EBB2C60B-A974-4261-9F53-2A671C84008D}" destId="{4E134D1B-3C05-4B13-B01C-63501679F517}" srcOrd="0" destOrd="0" presId="urn:microsoft.com/office/officeart/2005/8/layout/matrix1"/>
    <dgm:cxn modelId="{1F89D361-3685-4FDB-A3D4-BFB78332609F}" type="presOf" srcId="{0635F092-02CF-4EC7-98D0-905B08825FC5}" destId="{25EB3F9E-9945-47F5-A685-1341342EA5C6}" srcOrd="0" destOrd="0" presId="urn:microsoft.com/office/officeart/2005/8/layout/matrix1"/>
    <dgm:cxn modelId="{DB3BE9FE-7F23-4E88-979E-9F457D36E130}" type="presParOf" srcId="{25EB3F9E-9945-47F5-A685-1341342EA5C6}" destId="{BCFAE8CB-A5AE-48B8-9C5D-2E3E887ABA09}" srcOrd="0" destOrd="0" presId="urn:microsoft.com/office/officeart/2005/8/layout/matrix1"/>
    <dgm:cxn modelId="{655506BC-B5F6-409B-9E64-69CA1B33FFD8}" type="presParOf" srcId="{BCFAE8CB-A5AE-48B8-9C5D-2E3E887ABA09}" destId="{A9A18854-6322-43C5-9009-1CB45C0ED871}" srcOrd="0" destOrd="0" presId="urn:microsoft.com/office/officeart/2005/8/layout/matrix1"/>
    <dgm:cxn modelId="{48D3F9E3-DFD6-4784-B17A-7BBFFCA2B771}" type="presParOf" srcId="{BCFAE8CB-A5AE-48B8-9C5D-2E3E887ABA09}" destId="{C059DCF5-B272-4060-8778-B882DD69F7C3}" srcOrd="1" destOrd="0" presId="urn:microsoft.com/office/officeart/2005/8/layout/matrix1"/>
    <dgm:cxn modelId="{5152281E-9121-41BD-9B74-FD5D88150D9A}" type="presParOf" srcId="{BCFAE8CB-A5AE-48B8-9C5D-2E3E887ABA09}" destId="{D330FFEB-9D64-4026-9C32-6403B6F0AE3A}" srcOrd="2" destOrd="0" presId="urn:microsoft.com/office/officeart/2005/8/layout/matrix1"/>
    <dgm:cxn modelId="{D9C90538-1F39-43EC-95D9-F5835E3ADFE9}" type="presParOf" srcId="{BCFAE8CB-A5AE-48B8-9C5D-2E3E887ABA09}" destId="{3B075F6E-8244-462D-B9EC-3A71B8B0EC5D}" srcOrd="3" destOrd="0" presId="urn:microsoft.com/office/officeart/2005/8/layout/matrix1"/>
    <dgm:cxn modelId="{5054CF73-9B13-444C-85D4-FD8C14B79313}" type="presParOf" srcId="{BCFAE8CB-A5AE-48B8-9C5D-2E3E887ABA09}" destId="{090E6B09-0FA3-4F11-B6F1-95FB3A2A5FC0}" srcOrd="4" destOrd="0" presId="urn:microsoft.com/office/officeart/2005/8/layout/matrix1"/>
    <dgm:cxn modelId="{3B9A4646-BBB7-4E24-A83B-82122F5027D8}" type="presParOf" srcId="{BCFAE8CB-A5AE-48B8-9C5D-2E3E887ABA09}" destId="{89825E37-540E-4B3B-915E-3E56C92AABFC}" srcOrd="5" destOrd="0" presId="urn:microsoft.com/office/officeart/2005/8/layout/matrix1"/>
    <dgm:cxn modelId="{0D1D5E80-DEA7-4C9A-9C2D-FA3B0225531C}" type="presParOf" srcId="{BCFAE8CB-A5AE-48B8-9C5D-2E3E887ABA09}" destId="{9516125A-3C0F-4C8C-B189-AFD66128F7EC}" srcOrd="6" destOrd="0" presId="urn:microsoft.com/office/officeart/2005/8/layout/matrix1"/>
    <dgm:cxn modelId="{D536883C-A1A0-4897-A418-BA3EEA1693CB}" type="presParOf" srcId="{BCFAE8CB-A5AE-48B8-9C5D-2E3E887ABA09}" destId="{CEA44976-CEAE-4325-9066-3B11E73E21B2}" srcOrd="7" destOrd="0" presId="urn:microsoft.com/office/officeart/2005/8/layout/matrix1"/>
    <dgm:cxn modelId="{A4839309-E732-4B01-9E70-B593BAA79D7F}" type="presParOf" srcId="{25EB3F9E-9945-47F5-A685-1341342EA5C6}" destId="{4E134D1B-3C05-4B13-B01C-63501679F517}"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AA7A1A-84C8-4F7C-8B74-215A81A4CE9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384FD87-A0DE-455D-A89C-3F50960D9028}">
      <dgm:prSet phldrT="[Text]"/>
      <dgm:spPr/>
      <dgm:t>
        <a:bodyPr/>
        <a:lstStyle/>
        <a:p>
          <a:r>
            <a:rPr lang="en-US" dirty="0"/>
            <a:t>Structural Diagrams</a:t>
          </a:r>
        </a:p>
      </dgm:t>
    </dgm:pt>
    <dgm:pt modelId="{49529AF5-CD18-4952-9EC1-256A81ECE2F5}" type="parTrans" cxnId="{A8DDCD96-C153-4047-981C-F89C667745C5}">
      <dgm:prSet/>
      <dgm:spPr/>
      <dgm:t>
        <a:bodyPr/>
        <a:lstStyle/>
        <a:p>
          <a:endParaRPr lang="en-US"/>
        </a:p>
      </dgm:t>
    </dgm:pt>
    <dgm:pt modelId="{A314B529-2181-4311-80D0-076F407D0AF6}" type="sibTrans" cxnId="{A8DDCD96-C153-4047-981C-F89C667745C5}">
      <dgm:prSet/>
      <dgm:spPr/>
      <dgm:t>
        <a:bodyPr/>
        <a:lstStyle/>
        <a:p>
          <a:endParaRPr lang="en-US"/>
        </a:p>
      </dgm:t>
    </dgm:pt>
    <dgm:pt modelId="{81A4E3EE-596A-4321-98E4-F62C85AE3E36}">
      <dgm:prSet phldrT="[Text]"/>
      <dgm:spPr/>
      <dgm:t>
        <a:bodyPr/>
        <a:lstStyle/>
        <a:p>
          <a:r>
            <a:rPr lang="en-US" dirty="0"/>
            <a:t>Class Diagram</a:t>
          </a:r>
        </a:p>
      </dgm:t>
    </dgm:pt>
    <dgm:pt modelId="{8ED9F72F-0229-4142-932A-0669C422E667}" type="parTrans" cxnId="{B2156339-1F45-4618-82A1-28D528345021}">
      <dgm:prSet/>
      <dgm:spPr/>
      <dgm:t>
        <a:bodyPr/>
        <a:lstStyle/>
        <a:p>
          <a:endParaRPr lang="en-US"/>
        </a:p>
      </dgm:t>
    </dgm:pt>
    <dgm:pt modelId="{FE4AA5A0-4032-4E68-888D-BCDB9624E88B}" type="sibTrans" cxnId="{B2156339-1F45-4618-82A1-28D528345021}">
      <dgm:prSet/>
      <dgm:spPr/>
      <dgm:t>
        <a:bodyPr/>
        <a:lstStyle/>
        <a:p>
          <a:endParaRPr lang="en-US"/>
        </a:p>
      </dgm:t>
    </dgm:pt>
    <dgm:pt modelId="{BA89962A-4E42-476C-A37C-C1DC6421CB0B}">
      <dgm:prSet phldrT="[Text]"/>
      <dgm:spPr/>
      <dgm:t>
        <a:bodyPr/>
        <a:lstStyle/>
        <a:p>
          <a:r>
            <a:rPr lang="en-US" dirty="0"/>
            <a:t>Package Diagram</a:t>
          </a:r>
        </a:p>
      </dgm:t>
    </dgm:pt>
    <dgm:pt modelId="{2DFE4247-BA5F-471F-8EF7-120598A4091D}" type="parTrans" cxnId="{2A04D3CC-3E62-4E27-B016-C90A5E6E101D}">
      <dgm:prSet/>
      <dgm:spPr/>
      <dgm:t>
        <a:bodyPr/>
        <a:lstStyle/>
        <a:p>
          <a:endParaRPr lang="en-US"/>
        </a:p>
      </dgm:t>
    </dgm:pt>
    <dgm:pt modelId="{06CCA436-174E-40C2-B4A8-2B892F692521}" type="sibTrans" cxnId="{2A04D3CC-3E62-4E27-B016-C90A5E6E101D}">
      <dgm:prSet/>
      <dgm:spPr/>
      <dgm:t>
        <a:bodyPr/>
        <a:lstStyle/>
        <a:p>
          <a:endParaRPr lang="en-US"/>
        </a:p>
      </dgm:t>
    </dgm:pt>
    <dgm:pt modelId="{87B60BC1-D494-43B3-937C-6B8E28D1F7B0}">
      <dgm:prSet phldrT="[Text]"/>
      <dgm:spPr/>
      <dgm:t>
        <a:bodyPr/>
        <a:lstStyle/>
        <a:p>
          <a:r>
            <a:rPr lang="en-US" dirty="0"/>
            <a:t>Behavioral Diagrams</a:t>
          </a:r>
        </a:p>
      </dgm:t>
    </dgm:pt>
    <dgm:pt modelId="{6972810A-6389-4786-A32D-D3A443CBBB97}" type="parTrans" cxnId="{A53B5905-8692-4DCA-8AF0-46C2024D636A}">
      <dgm:prSet/>
      <dgm:spPr/>
      <dgm:t>
        <a:bodyPr/>
        <a:lstStyle/>
        <a:p>
          <a:endParaRPr lang="en-US"/>
        </a:p>
      </dgm:t>
    </dgm:pt>
    <dgm:pt modelId="{9F44BC7A-9D62-4669-A310-B21426A9321D}" type="sibTrans" cxnId="{A53B5905-8692-4DCA-8AF0-46C2024D636A}">
      <dgm:prSet/>
      <dgm:spPr/>
      <dgm:t>
        <a:bodyPr/>
        <a:lstStyle/>
        <a:p>
          <a:endParaRPr lang="en-US"/>
        </a:p>
      </dgm:t>
    </dgm:pt>
    <dgm:pt modelId="{9409F706-27F2-4663-B88E-93571FADD4D6}">
      <dgm:prSet phldrT="[Text]"/>
      <dgm:spPr/>
      <dgm:t>
        <a:bodyPr/>
        <a:lstStyle/>
        <a:p>
          <a:r>
            <a:rPr lang="en-US" dirty="0"/>
            <a:t>Activity Diagram</a:t>
          </a:r>
        </a:p>
      </dgm:t>
    </dgm:pt>
    <dgm:pt modelId="{CC3DB054-ADD1-4B2C-839D-265F90803437}" type="parTrans" cxnId="{14D99279-A050-43FE-830C-ECBF407693F7}">
      <dgm:prSet/>
      <dgm:spPr/>
      <dgm:t>
        <a:bodyPr/>
        <a:lstStyle/>
        <a:p>
          <a:endParaRPr lang="en-US"/>
        </a:p>
      </dgm:t>
    </dgm:pt>
    <dgm:pt modelId="{794C4CEE-9EF2-4B55-99F1-29D53580809D}" type="sibTrans" cxnId="{14D99279-A050-43FE-830C-ECBF407693F7}">
      <dgm:prSet/>
      <dgm:spPr/>
      <dgm:t>
        <a:bodyPr/>
        <a:lstStyle/>
        <a:p>
          <a:endParaRPr lang="en-US"/>
        </a:p>
      </dgm:t>
    </dgm:pt>
    <dgm:pt modelId="{82F99605-D9F3-4080-B9E7-2F4C3A9DF4A8}">
      <dgm:prSet phldrT="[Text]"/>
      <dgm:spPr/>
      <dgm:t>
        <a:bodyPr/>
        <a:lstStyle/>
        <a:p>
          <a:r>
            <a:rPr lang="en-US" dirty="0"/>
            <a:t>Sequence Diagram</a:t>
          </a:r>
        </a:p>
      </dgm:t>
    </dgm:pt>
    <dgm:pt modelId="{9F0DABB6-F5A2-47FB-887F-367240FDDD82}" type="parTrans" cxnId="{178AF1DC-74AE-40D0-8535-D80508B8EC76}">
      <dgm:prSet/>
      <dgm:spPr/>
      <dgm:t>
        <a:bodyPr/>
        <a:lstStyle/>
        <a:p>
          <a:endParaRPr lang="en-US"/>
        </a:p>
      </dgm:t>
    </dgm:pt>
    <dgm:pt modelId="{535BC8A1-C38F-4E90-A834-3F4B6F3B3BF2}" type="sibTrans" cxnId="{178AF1DC-74AE-40D0-8535-D80508B8EC76}">
      <dgm:prSet/>
      <dgm:spPr/>
      <dgm:t>
        <a:bodyPr/>
        <a:lstStyle/>
        <a:p>
          <a:endParaRPr lang="en-US"/>
        </a:p>
      </dgm:t>
    </dgm:pt>
    <dgm:pt modelId="{A552F723-1E6F-49DE-B50E-F076FFC1C4E2}">
      <dgm:prSet phldrT="[Text]"/>
      <dgm:spPr/>
      <dgm:t>
        <a:bodyPr/>
        <a:lstStyle/>
        <a:p>
          <a:r>
            <a:rPr lang="en-US" dirty="0"/>
            <a:t>Object Diagram</a:t>
          </a:r>
        </a:p>
      </dgm:t>
    </dgm:pt>
    <dgm:pt modelId="{FCFEC8C9-E899-4243-8AE8-F6051ED0F7C6}" type="parTrans" cxnId="{51BFE3A6-106F-437C-9B07-711D30CA5000}">
      <dgm:prSet/>
      <dgm:spPr/>
      <dgm:t>
        <a:bodyPr/>
        <a:lstStyle/>
        <a:p>
          <a:endParaRPr lang="en-US"/>
        </a:p>
      </dgm:t>
    </dgm:pt>
    <dgm:pt modelId="{B915B9EB-A56F-4B84-8A76-E4DB3DC78427}" type="sibTrans" cxnId="{51BFE3A6-106F-437C-9B07-711D30CA5000}">
      <dgm:prSet/>
      <dgm:spPr/>
      <dgm:t>
        <a:bodyPr/>
        <a:lstStyle/>
        <a:p>
          <a:endParaRPr lang="en-US"/>
        </a:p>
      </dgm:t>
    </dgm:pt>
    <dgm:pt modelId="{A726E3AF-7354-47BE-9E6D-0349504622F5}">
      <dgm:prSet phldrT="[Text]"/>
      <dgm:spPr/>
      <dgm:t>
        <a:bodyPr/>
        <a:lstStyle/>
        <a:p>
          <a:r>
            <a:rPr lang="en-US" dirty="0"/>
            <a:t>Composite Structure Diagram</a:t>
          </a:r>
        </a:p>
      </dgm:t>
    </dgm:pt>
    <dgm:pt modelId="{38D9807E-AC65-4109-8E70-BAEE18DCB803}" type="parTrans" cxnId="{AD68A1D9-8894-43D2-AB1A-8E948543F5F7}">
      <dgm:prSet/>
      <dgm:spPr/>
      <dgm:t>
        <a:bodyPr/>
        <a:lstStyle/>
        <a:p>
          <a:endParaRPr lang="en-US"/>
        </a:p>
      </dgm:t>
    </dgm:pt>
    <dgm:pt modelId="{73B651E1-6E3F-4F70-870E-54045E0B3015}" type="sibTrans" cxnId="{AD68A1D9-8894-43D2-AB1A-8E948543F5F7}">
      <dgm:prSet/>
      <dgm:spPr/>
      <dgm:t>
        <a:bodyPr/>
        <a:lstStyle/>
        <a:p>
          <a:endParaRPr lang="en-US"/>
        </a:p>
      </dgm:t>
    </dgm:pt>
    <dgm:pt modelId="{94E4811A-FE6D-45C6-97D0-F12287E9A04A}">
      <dgm:prSet phldrT="[Text]"/>
      <dgm:spPr/>
      <dgm:t>
        <a:bodyPr/>
        <a:lstStyle/>
        <a:p>
          <a:r>
            <a:rPr lang="en-US" dirty="0"/>
            <a:t>Deployment Diagram</a:t>
          </a:r>
        </a:p>
      </dgm:t>
    </dgm:pt>
    <dgm:pt modelId="{9D3958DD-0237-4B51-AC58-0D990C907E5C}" type="parTrans" cxnId="{315B7104-E2E2-40EE-A31D-8675E9727864}">
      <dgm:prSet/>
      <dgm:spPr/>
      <dgm:t>
        <a:bodyPr/>
        <a:lstStyle/>
        <a:p>
          <a:endParaRPr lang="en-US"/>
        </a:p>
      </dgm:t>
    </dgm:pt>
    <dgm:pt modelId="{3B36A5DF-5E30-4BB2-BACA-DA6F8A6FCA8A}" type="sibTrans" cxnId="{315B7104-E2E2-40EE-A31D-8675E9727864}">
      <dgm:prSet/>
      <dgm:spPr/>
      <dgm:t>
        <a:bodyPr/>
        <a:lstStyle/>
        <a:p>
          <a:endParaRPr lang="en-US"/>
        </a:p>
      </dgm:t>
    </dgm:pt>
    <dgm:pt modelId="{ABA7DACA-70B5-4639-A9F0-2FD8B7C17E1B}">
      <dgm:prSet phldrT="[Text]"/>
      <dgm:spPr/>
      <dgm:t>
        <a:bodyPr/>
        <a:lstStyle/>
        <a:p>
          <a:r>
            <a:rPr lang="en-US" dirty="0"/>
            <a:t>Use Case Diagram</a:t>
          </a:r>
        </a:p>
      </dgm:t>
    </dgm:pt>
    <dgm:pt modelId="{47153F80-9B4D-4501-A3A3-FEE45154B744}" type="parTrans" cxnId="{E2E8DEA6-6F3D-4C39-8DC4-A65E6576B763}">
      <dgm:prSet/>
      <dgm:spPr/>
      <dgm:t>
        <a:bodyPr/>
        <a:lstStyle/>
        <a:p>
          <a:endParaRPr lang="en-US"/>
        </a:p>
      </dgm:t>
    </dgm:pt>
    <dgm:pt modelId="{FCCF87EB-9148-4096-9177-DF4DB0FDE23B}" type="sibTrans" cxnId="{E2E8DEA6-6F3D-4C39-8DC4-A65E6576B763}">
      <dgm:prSet/>
      <dgm:spPr/>
      <dgm:t>
        <a:bodyPr/>
        <a:lstStyle/>
        <a:p>
          <a:endParaRPr lang="en-US"/>
        </a:p>
      </dgm:t>
    </dgm:pt>
    <dgm:pt modelId="{55359AE6-E5BC-42EB-812E-D37C4DE11E59}">
      <dgm:prSet phldrT="[Text]"/>
      <dgm:spPr/>
      <dgm:t>
        <a:bodyPr/>
        <a:lstStyle/>
        <a:p>
          <a:r>
            <a:rPr lang="en-US" dirty="0"/>
            <a:t>State Diagram</a:t>
          </a:r>
        </a:p>
      </dgm:t>
    </dgm:pt>
    <dgm:pt modelId="{B635B6EA-EEE0-49D6-8080-8D4170E29970}" type="parTrans" cxnId="{4EF67E78-981A-46D8-8E19-51513D3C70E9}">
      <dgm:prSet/>
      <dgm:spPr/>
      <dgm:t>
        <a:bodyPr/>
        <a:lstStyle/>
        <a:p>
          <a:endParaRPr lang="en-US"/>
        </a:p>
      </dgm:t>
    </dgm:pt>
    <dgm:pt modelId="{8A91706B-6440-4460-AE57-A3D107AB21C9}" type="sibTrans" cxnId="{4EF67E78-981A-46D8-8E19-51513D3C70E9}">
      <dgm:prSet/>
      <dgm:spPr/>
      <dgm:t>
        <a:bodyPr/>
        <a:lstStyle/>
        <a:p>
          <a:endParaRPr lang="en-US"/>
        </a:p>
      </dgm:t>
    </dgm:pt>
    <dgm:pt modelId="{281C8CE0-02BE-456E-A36C-0B032A826730}">
      <dgm:prSet phldrT="[Text]"/>
      <dgm:spPr/>
      <dgm:t>
        <a:bodyPr/>
        <a:lstStyle/>
        <a:p>
          <a:r>
            <a:rPr lang="en-US" dirty="0"/>
            <a:t>Communication Diagram</a:t>
          </a:r>
        </a:p>
      </dgm:t>
    </dgm:pt>
    <dgm:pt modelId="{0E4FAB5C-44ED-477B-8D65-AAD4191BA11B}" type="parTrans" cxnId="{03AC3BE9-E626-4A7B-8D60-293FDDA26AC4}">
      <dgm:prSet/>
      <dgm:spPr/>
      <dgm:t>
        <a:bodyPr/>
        <a:lstStyle/>
        <a:p>
          <a:endParaRPr lang="en-US"/>
        </a:p>
      </dgm:t>
    </dgm:pt>
    <dgm:pt modelId="{A088AE90-7910-46D7-AF83-662BED682D29}" type="sibTrans" cxnId="{03AC3BE9-E626-4A7B-8D60-293FDDA26AC4}">
      <dgm:prSet/>
      <dgm:spPr/>
      <dgm:t>
        <a:bodyPr/>
        <a:lstStyle/>
        <a:p>
          <a:endParaRPr lang="en-US"/>
        </a:p>
      </dgm:t>
    </dgm:pt>
    <dgm:pt modelId="{04ED1D98-63E0-4892-A146-27ACE5C35983}">
      <dgm:prSet phldrT="[Text]"/>
      <dgm:spPr/>
      <dgm:t>
        <a:bodyPr/>
        <a:lstStyle/>
        <a:p>
          <a:r>
            <a:rPr lang="en-US" dirty="0"/>
            <a:t>Timing Diagram</a:t>
          </a:r>
        </a:p>
      </dgm:t>
    </dgm:pt>
    <dgm:pt modelId="{F449738B-7797-45A3-8C6D-24E320796DA7}" type="parTrans" cxnId="{2AEC54F7-1767-4EB3-956F-E725950036F0}">
      <dgm:prSet/>
      <dgm:spPr/>
      <dgm:t>
        <a:bodyPr/>
        <a:lstStyle/>
        <a:p>
          <a:endParaRPr lang="en-US"/>
        </a:p>
      </dgm:t>
    </dgm:pt>
    <dgm:pt modelId="{5208C1FD-547C-47B5-8E13-866AAD4D35A1}" type="sibTrans" cxnId="{2AEC54F7-1767-4EB3-956F-E725950036F0}">
      <dgm:prSet/>
      <dgm:spPr/>
      <dgm:t>
        <a:bodyPr/>
        <a:lstStyle/>
        <a:p>
          <a:endParaRPr lang="en-US"/>
        </a:p>
      </dgm:t>
    </dgm:pt>
    <dgm:pt modelId="{CA39F62E-2016-459E-9302-A70FD746BF8A}">
      <dgm:prSet phldrT="[Text]"/>
      <dgm:spPr/>
      <dgm:t>
        <a:bodyPr/>
        <a:lstStyle/>
        <a:p>
          <a:r>
            <a:rPr lang="en-US" dirty="0"/>
            <a:t>Interaction Diagram</a:t>
          </a:r>
        </a:p>
      </dgm:t>
    </dgm:pt>
    <dgm:pt modelId="{2092FDFE-BB65-48E7-A86F-831875C7E6CC}" type="parTrans" cxnId="{D499870C-B8D6-4E14-A170-44E81527807C}">
      <dgm:prSet/>
      <dgm:spPr/>
      <dgm:t>
        <a:bodyPr/>
        <a:lstStyle/>
        <a:p>
          <a:endParaRPr lang="en-US"/>
        </a:p>
      </dgm:t>
    </dgm:pt>
    <dgm:pt modelId="{F7F7634F-913A-4C38-AFFC-BD9387ECB202}" type="sibTrans" cxnId="{D499870C-B8D6-4E14-A170-44E81527807C}">
      <dgm:prSet/>
      <dgm:spPr/>
      <dgm:t>
        <a:bodyPr/>
        <a:lstStyle/>
        <a:p>
          <a:endParaRPr lang="en-US"/>
        </a:p>
      </dgm:t>
    </dgm:pt>
    <dgm:pt modelId="{FDDED34E-CF31-4F83-AE80-36683A5E87DE}" type="pres">
      <dgm:prSet presAssocID="{6AAA7A1A-84C8-4F7C-8B74-215A81A4CE93}" presName="linear" presStyleCnt="0">
        <dgm:presLayoutVars>
          <dgm:dir/>
          <dgm:animLvl val="lvl"/>
          <dgm:resizeHandles val="exact"/>
        </dgm:presLayoutVars>
      </dgm:prSet>
      <dgm:spPr/>
      <dgm:t>
        <a:bodyPr/>
        <a:lstStyle/>
        <a:p>
          <a:endParaRPr lang="en-US"/>
        </a:p>
      </dgm:t>
    </dgm:pt>
    <dgm:pt modelId="{1E2C8AD7-C341-4ECD-8ACB-786B7537E24E}" type="pres">
      <dgm:prSet presAssocID="{4384FD87-A0DE-455D-A89C-3F50960D9028}" presName="parentLin" presStyleCnt="0"/>
      <dgm:spPr/>
    </dgm:pt>
    <dgm:pt modelId="{925BD270-482C-466F-BE65-8D6A3E5F67BD}" type="pres">
      <dgm:prSet presAssocID="{4384FD87-A0DE-455D-A89C-3F50960D9028}" presName="parentLeftMargin" presStyleLbl="node1" presStyleIdx="0" presStyleCnt="2"/>
      <dgm:spPr/>
      <dgm:t>
        <a:bodyPr/>
        <a:lstStyle/>
        <a:p>
          <a:endParaRPr lang="en-US"/>
        </a:p>
      </dgm:t>
    </dgm:pt>
    <dgm:pt modelId="{F1829F22-DE55-41EF-8FC0-C8938E32E913}" type="pres">
      <dgm:prSet presAssocID="{4384FD87-A0DE-455D-A89C-3F50960D9028}" presName="parentText" presStyleLbl="node1" presStyleIdx="0" presStyleCnt="2">
        <dgm:presLayoutVars>
          <dgm:chMax val="0"/>
          <dgm:bulletEnabled val="1"/>
        </dgm:presLayoutVars>
      </dgm:prSet>
      <dgm:spPr/>
      <dgm:t>
        <a:bodyPr/>
        <a:lstStyle/>
        <a:p>
          <a:endParaRPr lang="en-US"/>
        </a:p>
      </dgm:t>
    </dgm:pt>
    <dgm:pt modelId="{247C7D3A-1109-4189-949B-0CA7B4FE889B}" type="pres">
      <dgm:prSet presAssocID="{4384FD87-A0DE-455D-A89C-3F50960D9028}" presName="negativeSpace" presStyleCnt="0"/>
      <dgm:spPr/>
    </dgm:pt>
    <dgm:pt modelId="{8355592E-1E76-4E1E-83B1-8BFF24BA1DD1}" type="pres">
      <dgm:prSet presAssocID="{4384FD87-A0DE-455D-A89C-3F50960D9028}" presName="childText" presStyleLbl="conFgAcc1" presStyleIdx="0" presStyleCnt="2">
        <dgm:presLayoutVars>
          <dgm:bulletEnabled val="1"/>
        </dgm:presLayoutVars>
      </dgm:prSet>
      <dgm:spPr/>
      <dgm:t>
        <a:bodyPr/>
        <a:lstStyle/>
        <a:p>
          <a:endParaRPr lang="en-US"/>
        </a:p>
      </dgm:t>
    </dgm:pt>
    <dgm:pt modelId="{49AE0A2D-BBDA-4832-88FB-108444FC71FA}" type="pres">
      <dgm:prSet presAssocID="{A314B529-2181-4311-80D0-076F407D0AF6}" presName="spaceBetweenRectangles" presStyleCnt="0"/>
      <dgm:spPr/>
    </dgm:pt>
    <dgm:pt modelId="{F143B112-4ABC-4F36-BC62-B4B90B9E8A63}" type="pres">
      <dgm:prSet presAssocID="{87B60BC1-D494-43B3-937C-6B8E28D1F7B0}" presName="parentLin" presStyleCnt="0"/>
      <dgm:spPr/>
    </dgm:pt>
    <dgm:pt modelId="{9AC8EFDA-004C-4A41-82BA-D15A9EC00758}" type="pres">
      <dgm:prSet presAssocID="{87B60BC1-D494-43B3-937C-6B8E28D1F7B0}" presName="parentLeftMargin" presStyleLbl="node1" presStyleIdx="0" presStyleCnt="2"/>
      <dgm:spPr/>
      <dgm:t>
        <a:bodyPr/>
        <a:lstStyle/>
        <a:p>
          <a:endParaRPr lang="en-US"/>
        </a:p>
      </dgm:t>
    </dgm:pt>
    <dgm:pt modelId="{16C48136-E6CC-47DD-960A-4883EBADD514}" type="pres">
      <dgm:prSet presAssocID="{87B60BC1-D494-43B3-937C-6B8E28D1F7B0}" presName="parentText" presStyleLbl="node1" presStyleIdx="1" presStyleCnt="2">
        <dgm:presLayoutVars>
          <dgm:chMax val="0"/>
          <dgm:bulletEnabled val="1"/>
        </dgm:presLayoutVars>
      </dgm:prSet>
      <dgm:spPr/>
      <dgm:t>
        <a:bodyPr/>
        <a:lstStyle/>
        <a:p>
          <a:endParaRPr lang="en-US"/>
        </a:p>
      </dgm:t>
    </dgm:pt>
    <dgm:pt modelId="{E07BA40E-CAB7-4814-8B14-0DC4CC31D896}" type="pres">
      <dgm:prSet presAssocID="{87B60BC1-D494-43B3-937C-6B8E28D1F7B0}" presName="negativeSpace" presStyleCnt="0"/>
      <dgm:spPr/>
    </dgm:pt>
    <dgm:pt modelId="{B30303F5-F5EA-4ECB-B346-285B5EC5B679}" type="pres">
      <dgm:prSet presAssocID="{87B60BC1-D494-43B3-937C-6B8E28D1F7B0}" presName="childText" presStyleLbl="conFgAcc1" presStyleIdx="1" presStyleCnt="2">
        <dgm:presLayoutVars>
          <dgm:bulletEnabled val="1"/>
        </dgm:presLayoutVars>
      </dgm:prSet>
      <dgm:spPr/>
      <dgm:t>
        <a:bodyPr/>
        <a:lstStyle/>
        <a:p>
          <a:endParaRPr lang="en-US"/>
        </a:p>
      </dgm:t>
    </dgm:pt>
  </dgm:ptLst>
  <dgm:cxnLst>
    <dgm:cxn modelId="{51BFE3A6-106F-437C-9B07-711D30CA5000}" srcId="{4384FD87-A0DE-455D-A89C-3F50960D9028}" destId="{A552F723-1E6F-49DE-B50E-F076FFC1C4E2}" srcOrd="2" destOrd="0" parTransId="{FCFEC8C9-E899-4243-8AE8-F6051ED0F7C6}" sibTransId="{B915B9EB-A56F-4B84-8A76-E4DB3DC78427}"/>
    <dgm:cxn modelId="{3145AE78-A036-4205-9576-A73ADDA007A1}" type="presOf" srcId="{A552F723-1E6F-49DE-B50E-F076FFC1C4E2}" destId="{8355592E-1E76-4E1E-83B1-8BFF24BA1DD1}" srcOrd="0" destOrd="2" presId="urn:microsoft.com/office/officeart/2005/8/layout/list1"/>
    <dgm:cxn modelId="{AD68A1D9-8894-43D2-AB1A-8E948543F5F7}" srcId="{4384FD87-A0DE-455D-A89C-3F50960D9028}" destId="{A726E3AF-7354-47BE-9E6D-0349504622F5}" srcOrd="3" destOrd="0" parTransId="{38D9807E-AC65-4109-8E70-BAEE18DCB803}" sibTransId="{73B651E1-6E3F-4F70-870E-54045E0B3015}"/>
    <dgm:cxn modelId="{E2E8DEA6-6F3D-4C39-8DC4-A65E6576B763}" srcId="{87B60BC1-D494-43B3-937C-6B8E28D1F7B0}" destId="{ABA7DACA-70B5-4639-A9F0-2FD8B7C17E1B}" srcOrd="2" destOrd="0" parTransId="{47153F80-9B4D-4501-A3A3-FEE45154B744}" sibTransId="{FCCF87EB-9148-4096-9177-DF4DB0FDE23B}"/>
    <dgm:cxn modelId="{03AC3BE9-E626-4A7B-8D60-293FDDA26AC4}" srcId="{87B60BC1-D494-43B3-937C-6B8E28D1F7B0}" destId="{281C8CE0-02BE-456E-A36C-0B032A826730}" srcOrd="4" destOrd="0" parTransId="{0E4FAB5C-44ED-477B-8D65-AAD4191BA11B}" sibTransId="{A088AE90-7910-46D7-AF83-662BED682D29}"/>
    <dgm:cxn modelId="{315B7104-E2E2-40EE-A31D-8675E9727864}" srcId="{4384FD87-A0DE-455D-A89C-3F50960D9028}" destId="{94E4811A-FE6D-45C6-97D0-F12287E9A04A}" srcOrd="4" destOrd="0" parTransId="{9D3958DD-0237-4B51-AC58-0D990C907E5C}" sibTransId="{3B36A5DF-5E30-4BB2-BACA-DA6F8A6FCA8A}"/>
    <dgm:cxn modelId="{50F03331-5931-496E-AE87-657B9ED07B6E}" type="presOf" srcId="{81A4E3EE-596A-4321-98E4-F62C85AE3E36}" destId="{8355592E-1E76-4E1E-83B1-8BFF24BA1DD1}" srcOrd="0" destOrd="0" presId="urn:microsoft.com/office/officeart/2005/8/layout/list1"/>
    <dgm:cxn modelId="{A8DDCD96-C153-4047-981C-F89C667745C5}" srcId="{6AAA7A1A-84C8-4F7C-8B74-215A81A4CE93}" destId="{4384FD87-A0DE-455D-A89C-3F50960D9028}" srcOrd="0" destOrd="0" parTransId="{49529AF5-CD18-4952-9EC1-256A81ECE2F5}" sibTransId="{A314B529-2181-4311-80D0-076F407D0AF6}"/>
    <dgm:cxn modelId="{A60BE92A-60FB-47B3-85FE-725073FA46E7}" type="presOf" srcId="{9409F706-27F2-4663-B88E-93571FADD4D6}" destId="{B30303F5-F5EA-4ECB-B346-285B5EC5B679}" srcOrd="0" destOrd="0" presId="urn:microsoft.com/office/officeart/2005/8/layout/list1"/>
    <dgm:cxn modelId="{99B2F9CD-46DD-4291-82C2-A0B150E90204}" type="presOf" srcId="{87B60BC1-D494-43B3-937C-6B8E28D1F7B0}" destId="{9AC8EFDA-004C-4A41-82BA-D15A9EC00758}" srcOrd="0" destOrd="0" presId="urn:microsoft.com/office/officeart/2005/8/layout/list1"/>
    <dgm:cxn modelId="{4EF67E78-981A-46D8-8E19-51513D3C70E9}" srcId="{87B60BC1-D494-43B3-937C-6B8E28D1F7B0}" destId="{55359AE6-E5BC-42EB-812E-D37C4DE11E59}" srcOrd="3" destOrd="0" parTransId="{B635B6EA-EEE0-49D6-8080-8D4170E29970}" sibTransId="{8A91706B-6440-4460-AE57-A3D107AB21C9}"/>
    <dgm:cxn modelId="{B50D6191-DE65-4CA7-BA70-872AC000C4C7}" type="presOf" srcId="{CA39F62E-2016-459E-9302-A70FD746BF8A}" destId="{B30303F5-F5EA-4ECB-B346-285B5EC5B679}" srcOrd="0" destOrd="5" presId="urn:microsoft.com/office/officeart/2005/8/layout/list1"/>
    <dgm:cxn modelId="{D5D0B1AA-6371-422F-9DE1-3D3DC77D18A0}" type="presOf" srcId="{55359AE6-E5BC-42EB-812E-D37C4DE11E59}" destId="{B30303F5-F5EA-4ECB-B346-285B5EC5B679}" srcOrd="0" destOrd="3" presId="urn:microsoft.com/office/officeart/2005/8/layout/list1"/>
    <dgm:cxn modelId="{178AF1DC-74AE-40D0-8535-D80508B8EC76}" srcId="{87B60BC1-D494-43B3-937C-6B8E28D1F7B0}" destId="{82F99605-D9F3-4080-B9E7-2F4C3A9DF4A8}" srcOrd="1" destOrd="0" parTransId="{9F0DABB6-F5A2-47FB-887F-367240FDDD82}" sibTransId="{535BC8A1-C38F-4E90-A834-3F4B6F3B3BF2}"/>
    <dgm:cxn modelId="{14D99279-A050-43FE-830C-ECBF407693F7}" srcId="{87B60BC1-D494-43B3-937C-6B8E28D1F7B0}" destId="{9409F706-27F2-4663-B88E-93571FADD4D6}" srcOrd="0" destOrd="0" parTransId="{CC3DB054-ADD1-4B2C-839D-265F90803437}" sibTransId="{794C4CEE-9EF2-4B55-99F1-29D53580809D}"/>
    <dgm:cxn modelId="{2A04D3CC-3E62-4E27-B016-C90A5E6E101D}" srcId="{4384FD87-A0DE-455D-A89C-3F50960D9028}" destId="{BA89962A-4E42-476C-A37C-C1DC6421CB0B}" srcOrd="1" destOrd="0" parTransId="{2DFE4247-BA5F-471F-8EF7-120598A4091D}" sibTransId="{06CCA436-174E-40C2-B4A8-2B892F692521}"/>
    <dgm:cxn modelId="{0838BCEE-F81C-48F7-8CB9-AC12ADB649A6}" type="presOf" srcId="{94E4811A-FE6D-45C6-97D0-F12287E9A04A}" destId="{8355592E-1E76-4E1E-83B1-8BFF24BA1DD1}" srcOrd="0" destOrd="4" presId="urn:microsoft.com/office/officeart/2005/8/layout/list1"/>
    <dgm:cxn modelId="{B2156339-1F45-4618-82A1-28D528345021}" srcId="{4384FD87-A0DE-455D-A89C-3F50960D9028}" destId="{81A4E3EE-596A-4321-98E4-F62C85AE3E36}" srcOrd="0" destOrd="0" parTransId="{8ED9F72F-0229-4142-932A-0669C422E667}" sibTransId="{FE4AA5A0-4032-4E68-888D-BCDB9624E88B}"/>
    <dgm:cxn modelId="{9E4BE673-7484-4D01-8B6E-56292E06E339}" type="presOf" srcId="{4384FD87-A0DE-455D-A89C-3F50960D9028}" destId="{F1829F22-DE55-41EF-8FC0-C8938E32E913}" srcOrd="1" destOrd="0" presId="urn:microsoft.com/office/officeart/2005/8/layout/list1"/>
    <dgm:cxn modelId="{546B6A8B-FB89-4870-859F-4C3C9CB1D0DA}" type="presOf" srcId="{4384FD87-A0DE-455D-A89C-3F50960D9028}" destId="{925BD270-482C-466F-BE65-8D6A3E5F67BD}" srcOrd="0" destOrd="0" presId="urn:microsoft.com/office/officeart/2005/8/layout/list1"/>
    <dgm:cxn modelId="{BC628243-D74C-4C6F-8973-2A185F164D78}" type="presOf" srcId="{281C8CE0-02BE-456E-A36C-0B032A826730}" destId="{B30303F5-F5EA-4ECB-B346-285B5EC5B679}" srcOrd="0" destOrd="4" presId="urn:microsoft.com/office/officeart/2005/8/layout/list1"/>
    <dgm:cxn modelId="{559B35C3-F1DA-4B6C-A77F-E4E4D1BFF12A}" type="presOf" srcId="{ABA7DACA-70B5-4639-A9F0-2FD8B7C17E1B}" destId="{B30303F5-F5EA-4ECB-B346-285B5EC5B679}" srcOrd="0" destOrd="2" presId="urn:microsoft.com/office/officeart/2005/8/layout/list1"/>
    <dgm:cxn modelId="{B6A016CB-E9CC-45D0-9E98-38193F793ACE}" type="presOf" srcId="{A726E3AF-7354-47BE-9E6D-0349504622F5}" destId="{8355592E-1E76-4E1E-83B1-8BFF24BA1DD1}" srcOrd="0" destOrd="3" presId="urn:microsoft.com/office/officeart/2005/8/layout/list1"/>
    <dgm:cxn modelId="{E865F858-7D8A-4535-A2EC-0EAE84C8B748}" type="presOf" srcId="{6AAA7A1A-84C8-4F7C-8B74-215A81A4CE93}" destId="{FDDED34E-CF31-4F83-AE80-36683A5E87DE}" srcOrd="0" destOrd="0" presId="urn:microsoft.com/office/officeart/2005/8/layout/list1"/>
    <dgm:cxn modelId="{A53B5905-8692-4DCA-8AF0-46C2024D636A}" srcId="{6AAA7A1A-84C8-4F7C-8B74-215A81A4CE93}" destId="{87B60BC1-D494-43B3-937C-6B8E28D1F7B0}" srcOrd="1" destOrd="0" parTransId="{6972810A-6389-4786-A32D-D3A443CBBB97}" sibTransId="{9F44BC7A-9D62-4669-A310-B21426A9321D}"/>
    <dgm:cxn modelId="{D499870C-B8D6-4E14-A170-44E81527807C}" srcId="{87B60BC1-D494-43B3-937C-6B8E28D1F7B0}" destId="{CA39F62E-2016-459E-9302-A70FD746BF8A}" srcOrd="5" destOrd="0" parTransId="{2092FDFE-BB65-48E7-A86F-831875C7E6CC}" sibTransId="{F7F7634F-913A-4C38-AFFC-BD9387ECB202}"/>
    <dgm:cxn modelId="{2212BC35-7F17-472D-8E81-D30C0EF1E85B}" type="presOf" srcId="{87B60BC1-D494-43B3-937C-6B8E28D1F7B0}" destId="{16C48136-E6CC-47DD-960A-4883EBADD514}" srcOrd="1" destOrd="0" presId="urn:microsoft.com/office/officeart/2005/8/layout/list1"/>
    <dgm:cxn modelId="{B31D288E-35B2-4A80-8C49-CA39508E6545}" type="presOf" srcId="{04ED1D98-63E0-4892-A146-27ACE5C35983}" destId="{B30303F5-F5EA-4ECB-B346-285B5EC5B679}" srcOrd="0" destOrd="6" presId="urn:microsoft.com/office/officeart/2005/8/layout/list1"/>
    <dgm:cxn modelId="{C52EC4BC-1544-4B1B-9E34-3A8E6831FCD0}" type="presOf" srcId="{82F99605-D9F3-4080-B9E7-2F4C3A9DF4A8}" destId="{B30303F5-F5EA-4ECB-B346-285B5EC5B679}" srcOrd="0" destOrd="1" presId="urn:microsoft.com/office/officeart/2005/8/layout/list1"/>
    <dgm:cxn modelId="{E0842808-E9B9-4BDB-806D-60ECB65DC1C2}" type="presOf" srcId="{BA89962A-4E42-476C-A37C-C1DC6421CB0B}" destId="{8355592E-1E76-4E1E-83B1-8BFF24BA1DD1}" srcOrd="0" destOrd="1" presId="urn:microsoft.com/office/officeart/2005/8/layout/list1"/>
    <dgm:cxn modelId="{2AEC54F7-1767-4EB3-956F-E725950036F0}" srcId="{87B60BC1-D494-43B3-937C-6B8E28D1F7B0}" destId="{04ED1D98-63E0-4892-A146-27ACE5C35983}" srcOrd="6" destOrd="0" parTransId="{F449738B-7797-45A3-8C6D-24E320796DA7}" sibTransId="{5208C1FD-547C-47B5-8E13-866AAD4D35A1}"/>
    <dgm:cxn modelId="{C02CAD09-2951-41BC-834E-42ED985CDDCC}" type="presParOf" srcId="{FDDED34E-CF31-4F83-AE80-36683A5E87DE}" destId="{1E2C8AD7-C341-4ECD-8ACB-786B7537E24E}" srcOrd="0" destOrd="0" presId="urn:microsoft.com/office/officeart/2005/8/layout/list1"/>
    <dgm:cxn modelId="{F74C5CF9-C6D4-4D19-93FA-6FE2D713C743}" type="presParOf" srcId="{1E2C8AD7-C341-4ECD-8ACB-786B7537E24E}" destId="{925BD270-482C-466F-BE65-8D6A3E5F67BD}" srcOrd="0" destOrd="0" presId="urn:microsoft.com/office/officeart/2005/8/layout/list1"/>
    <dgm:cxn modelId="{01E876D6-1E1D-401E-A005-57BD62CE2520}" type="presParOf" srcId="{1E2C8AD7-C341-4ECD-8ACB-786B7537E24E}" destId="{F1829F22-DE55-41EF-8FC0-C8938E32E913}" srcOrd="1" destOrd="0" presId="urn:microsoft.com/office/officeart/2005/8/layout/list1"/>
    <dgm:cxn modelId="{7C0C7770-CB95-4FAE-8350-45926ED5C2D4}" type="presParOf" srcId="{FDDED34E-CF31-4F83-AE80-36683A5E87DE}" destId="{247C7D3A-1109-4189-949B-0CA7B4FE889B}" srcOrd="1" destOrd="0" presId="urn:microsoft.com/office/officeart/2005/8/layout/list1"/>
    <dgm:cxn modelId="{5596DEB2-59B2-4F09-80D7-C09DA0E0DB21}" type="presParOf" srcId="{FDDED34E-CF31-4F83-AE80-36683A5E87DE}" destId="{8355592E-1E76-4E1E-83B1-8BFF24BA1DD1}" srcOrd="2" destOrd="0" presId="urn:microsoft.com/office/officeart/2005/8/layout/list1"/>
    <dgm:cxn modelId="{460B2087-02C6-4837-ADD1-CB04CC63E12F}" type="presParOf" srcId="{FDDED34E-CF31-4F83-AE80-36683A5E87DE}" destId="{49AE0A2D-BBDA-4832-88FB-108444FC71FA}" srcOrd="3" destOrd="0" presId="urn:microsoft.com/office/officeart/2005/8/layout/list1"/>
    <dgm:cxn modelId="{1326F2C6-6AE9-442A-9E30-6D0229D5375F}" type="presParOf" srcId="{FDDED34E-CF31-4F83-AE80-36683A5E87DE}" destId="{F143B112-4ABC-4F36-BC62-B4B90B9E8A63}" srcOrd="4" destOrd="0" presId="urn:microsoft.com/office/officeart/2005/8/layout/list1"/>
    <dgm:cxn modelId="{D5DF421D-0EA7-4E44-A5AD-9B47F837F8A1}" type="presParOf" srcId="{F143B112-4ABC-4F36-BC62-B4B90B9E8A63}" destId="{9AC8EFDA-004C-4A41-82BA-D15A9EC00758}" srcOrd="0" destOrd="0" presId="urn:microsoft.com/office/officeart/2005/8/layout/list1"/>
    <dgm:cxn modelId="{25B8F46D-63AD-41B0-8D69-1EB7E047F044}" type="presParOf" srcId="{F143B112-4ABC-4F36-BC62-B4B90B9E8A63}" destId="{16C48136-E6CC-47DD-960A-4883EBADD514}" srcOrd="1" destOrd="0" presId="urn:microsoft.com/office/officeart/2005/8/layout/list1"/>
    <dgm:cxn modelId="{8EEEACAF-B5BF-418C-AAE0-9201208D858D}" type="presParOf" srcId="{FDDED34E-CF31-4F83-AE80-36683A5E87DE}" destId="{E07BA40E-CAB7-4814-8B14-0DC4CC31D896}" srcOrd="5" destOrd="0" presId="urn:microsoft.com/office/officeart/2005/8/layout/list1"/>
    <dgm:cxn modelId="{45D53F4A-FB1E-44CD-8F76-7A8846DFC6E4}" type="presParOf" srcId="{FDDED34E-CF31-4F83-AE80-36683A5E87DE}" destId="{B30303F5-F5EA-4ECB-B346-285B5EC5B67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1C674C-1A00-4048-ABFB-FF11AB7D7179}" type="doc">
      <dgm:prSet loTypeId="urn:microsoft.com/office/officeart/2008/layout/HorizontalMultiLevelHierarchy" loCatId="hierarchy" qsTypeId="urn:microsoft.com/office/officeart/2005/8/quickstyle/simple1" qsCatId="simple" csTypeId="urn:microsoft.com/office/officeart/2005/8/colors/colorful3" csCatId="colorful" phldr="1"/>
      <dgm:spPr/>
      <dgm:t>
        <a:bodyPr/>
        <a:lstStyle/>
        <a:p>
          <a:endParaRPr lang="en-US"/>
        </a:p>
      </dgm:t>
    </dgm:pt>
    <dgm:pt modelId="{349CD429-C684-41AC-968F-3969CAA13050}">
      <dgm:prSet phldrT="[Text]"/>
      <dgm:spPr/>
      <dgm:t>
        <a:bodyPr/>
        <a:lstStyle/>
        <a:p>
          <a:r>
            <a:rPr lang="en-US" dirty="0"/>
            <a:t>Diagram</a:t>
          </a:r>
        </a:p>
      </dgm:t>
    </dgm:pt>
    <dgm:pt modelId="{71D40516-706A-48DA-AF33-5954A00D99D2}" type="parTrans" cxnId="{454544CC-2776-4AB0-9504-758DD1C967E8}">
      <dgm:prSet/>
      <dgm:spPr/>
      <dgm:t>
        <a:bodyPr/>
        <a:lstStyle/>
        <a:p>
          <a:endParaRPr lang="en-US"/>
        </a:p>
      </dgm:t>
    </dgm:pt>
    <dgm:pt modelId="{27770068-1E34-43BC-8C0E-35BED5BB6053}" type="sibTrans" cxnId="{454544CC-2776-4AB0-9504-758DD1C967E8}">
      <dgm:prSet/>
      <dgm:spPr/>
      <dgm:t>
        <a:bodyPr/>
        <a:lstStyle/>
        <a:p>
          <a:endParaRPr lang="en-US"/>
        </a:p>
      </dgm:t>
    </dgm:pt>
    <dgm:pt modelId="{909BC9B4-12F7-492A-9B26-73F4F5095EF2}">
      <dgm:prSet phldrT="[Text]"/>
      <dgm:spPr/>
      <dgm:t>
        <a:bodyPr/>
        <a:lstStyle/>
        <a:p>
          <a:r>
            <a:rPr lang="en-US" dirty="0"/>
            <a:t>Structure Diagram</a:t>
          </a:r>
        </a:p>
      </dgm:t>
    </dgm:pt>
    <dgm:pt modelId="{9B957921-382E-4735-A087-164792CBA229}" type="parTrans" cxnId="{A940C626-6C5D-497E-8EC9-A4C7D04E881B}">
      <dgm:prSet/>
      <dgm:spPr/>
      <dgm:t>
        <a:bodyPr/>
        <a:lstStyle/>
        <a:p>
          <a:endParaRPr lang="en-US"/>
        </a:p>
      </dgm:t>
    </dgm:pt>
    <dgm:pt modelId="{0CE4C37B-F07D-49EB-9875-EE8C73D965EC}" type="sibTrans" cxnId="{A940C626-6C5D-497E-8EC9-A4C7D04E881B}">
      <dgm:prSet/>
      <dgm:spPr/>
      <dgm:t>
        <a:bodyPr/>
        <a:lstStyle/>
        <a:p>
          <a:endParaRPr lang="en-US"/>
        </a:p>
      </dgm:t>
    </dgm:pt>
    <dgm:pt modelId="{F65F96F4-3D7B-4496-908F-F06947846CA3}">
      <dgm:prSet phldrT="[Text]"/>
      <dgm:spPr/>
      <dgm:t>
        <a:bodyPr/>
        <a:lstStyle/>
        <a:p>
          <a:r>
            <a:rPr lang="en-US" dirty="0"/>
            <a:t>Profile Diagram</a:t>
          </a:r>
        </a:p>
      </dgm:t>
    </dgm:pt>
    <dgm:pt modelId="{580A733F-BC88-40AF-BE2F-A118BAEE7826}" type="parTrans" cxnId="{8EDD9561-AB63-4121-96A8-EA3C57C36F11}">
      <dgm:prSet/>
      <dgm:spPr/>
      <dgm:t>
        <a:bodyPr/>
        <a:lstStyle/>
        <a:p>
          <a:endParaRPr lang="en-US"/>
        </a:p>
      </dgm:t>
    </dgm:pt>
    <dgm:pt modelId="{C07F4FFF-1E76-45DF-A60A-D3179536470C}" type="sibTrans" cxnId="{8EDD9561-AB63-4121-96A8-EA3C57C36F11}">
      <dgm:prSet/>
      <dgm:spPr/>
      <dgm:t>
        <a:bodyPr/>
        <a:lstStyle/>
        <a:p>
          <a:endParaRPr lang="en-US"/>
        </a:p>
      </dgm:t>
    </dgm:pt>
    <dgm:pt modelId="{0EECE69E-F022-4150-8DAA-F7DAB0498D9B}">
      <dgm:prSet phldrT="[Text]"/>
      <dgm:spPr/>
      <dgm:t>
        <a:bodyPr/>
        <a:lstStyle/>
        <a:p>
          <a:r>
            <a:rPr lang="en-US" dirty="0"/>
            <a:t>Composite  Diagram</a:t>
          </a:r>
        </a:p>
      </dgm:t>
    </dgm:pt>
    <dgm:pt modelId="{C5285A42-602B-4187-9335-D401DAE43645}" type="parTrans" cxnId="{8383D872-4ECA-444F-A4EA-A84EF71FF4AC}">
      <dgm:prSet/>
      <dgm:spPr/>
      <dgm:t>
        <a:bodyPr/>
        <a:lstStyle/>
        <a:p>
          <a:endParaRPr lang="en-US"/>
        </a:p>
      </dgm:t>
    </dgm:pt>
    <dgm:pt modelId="{66C3CE39-97AC-442A-896F-4F109E9E7428}" type="sibTrans" cxnId="{8383D872-4ECA-444F-A4EA-A84EF71FF4AC}">
      <dgm:prSet/>
      <dgm:spPr/>
      <dgm:t>
        <a:bodyPr/>
        <a:lstStyle/>
        <a:p>
          <a:endParaRPr lang="en-US"/>
        </a:p>
      </dgm:t>
    </dgm:pt>
    <dgm:pt modelId="{B152783F-A566-49FA-AC67-EF3929704D4E}">
      <dgm:prSet phldrT="[Text]"/>
      <dgm:spPr/>
      <dgm:t>
        <a:bodyPr/>
        <a:lstStyle/>
        <a:p>
          <a:r>
            <a:rPr lang="en-US" dirty="0"/>
            <a:t>Component Diagram</a:t>
          </a:r>
        </a:p>
      </dgm:t>
    </dgm:pt>
    <dgm:pt modelId="{4338BEB0-63B3-43BD-BD54-3BBCDB13FD39}" type="parTrans" cxnId="{71615E4B-6927-44F2-9495-881B51F3FE28}">
      <dgm:prSet/>
      <dgm:spPr/>
      <dgm:t>
        <a:bodyPr/>
        <a:lstStyle/>
        <a:p>
          <a:endParaRPr lang="en-US"/>
        </a:p>
      </dgm:t>
    </dgm:pt>
    <dgm:pt modelId="{038E5C95-6563-4C51-BD92-6E596AB7D865}" type="sibTrans" cxnId="{71615E4B-6927-44F2-9495-881B51F3FE28}">
      <dgm:prSet/>
      <dgm:spPr/>
      <dgm:t>
        <a:bodyPr/>
        <a:lstStyle/>
        <a:p>
          <a:endParaRPr lang="en-US"/>
        </a:p>
      </dgm:t>
    </dgm:pt>
    <dgm:pt modelId="{BA546961-119D-4730-9BF5-9B8D02ED9A93}">
      <dgm:prSet phldrT="[Text]"/>
      <dgm:spPr/>
      <dgm:t>
        <a:bodyPr/>
        <a:lstStyle/>
        <a:p>
          <a:r>
            <a:rPr lang="en-US" dirty="0"/>
            <a:t>Deployment Diagram</a:t>
          </a:r>
        </a:p>
      </dgm:t>
    </dgm:pt>
    <dgm:pt modelId="{AC563F31-402A-4506-B0C9-A561E64A31E0}" type="parTrans" cxnId="{7F7DEE10-0A64-441B-AFB6-BF76ECC613F8}">
      <dgm:prSet/>
      <dgm:spPr/>
      <dgm:t>
        <a:bodyPr/>
        <a:lstStyle/>
        <a:p>
          <a:endParaRPr lang="en-US"/>
        </a:p>
      </dgm:t>
    </dgm:pt>
    <dgm:pt modelId="{A397396B-9EC8-415A-9EB1-D1D41B953A5F}" type="sibTrans" cxnId="{7F7DEE10-0A64-441B-AFB6-BF76ECC613F8}">
      <dgm:prSet/>
      <dgm:spPr/>
      <dgm:t>
        <a:bodyPr/>
        <a:lstStyle/>
        <a:p>
          <a:endParaRPr lang="en-US"/>
        </a:p>
      </dgm:t>
    </dgm:pt>
    <dgm:pt modelId="{1DBD208B-7261-412B-8F13-0CBE66C09486}">
      <dgm:prSet phldrT="[Text]"/>
      <dgm:spPr/>
      <dgm:t>
        <a:bodyPr/>
        <a:lstStyle/>
        <a:p>
          <a:r>
            <a:rPr lang="en-US" dirty="0"/>
            <a:t>Package Diagram</a:t>
          </a:r>
        </a:p>
      </dgm:t>
    </dgm:pt>
    <dgm:pt modelId="{60AEDD5A-3886-485F-BF59-9859EA647F57}" type="parTrans" cxnId="{18646358-8F44-42FA-8DC9-526D011A409F}">
      <dgm:prSet/>
      <dgm:spPr/>
      <dgm:t>
        <a:bodyPr/>
        <a:lstStyle/>
        <a:p>
          <a:endParaRPr lang="en-US"/>
        </a:p>
      </dgm:t>
    </dgm:pt>
    <dgm:pt modelId="{3A47BB22-553A-423E-8E57-8BC77CC5CC28}" type="sibTrans" cxnId="{18646358-8F44-42FA-8DC9-526D011A409F}">
      <dgm:prSet/>
      <dgm:spPr/>
      <dgm:t>
        <a:bodyPr/>
        <a:lstStyle/>
        <a:p>
          <a:endParaRPr lang="en-US"/>
        </a:p>
      </dgm:t>
    </dgm:pt>
    <dgm:pt modelId="{E5946EA7-B688-4419-9525-878DEE9BD679}">
      <dgm:prSet phldrT="[Text]"/>
      <dgm:spPr/>
      <dgm:t>
        <a:bodyPr/>
        <a:lstStyle/>
        <a:p>
          <a:r>
            <a:rPr lang="en-US" dirty="0"/>
            <a:t>Object Diagram</a:t>
          </a:r>
        </a:p>
      </dgm:t>
    </dgm:pt>
    <dgm:pt modelId="{44201DEA-4B32-42C6-A8FE-6239DBCF705A}" type="parTrans" cxnId="{6FCF761C-3CEC-4349-9591-0DB5D34CFBBE}">
      <dgm:prSet/>
      <dgm:spPr/>
      <dgm:t>
        <a:bodyPr/>
        <a:lstStyle/>
        <a:p>
          <a:endParaRPr lang="en-US"/>
        </a:p>
      </dgm:t>
    </dgm:pt>
    <dgm:pt modelId="{599EA7F1-366A-4F1A-8597-0BAF7D354B55}" type="sibTrans" cxnId="{6FCF761C-3CEC-4349-9591-0DB5D34CFBBE}">
      <dgm:prSet/>
      <dgm:spPr/>
      <dgm:t>
        <a:bodyPr/>
        <a:lstStyle/>
        <a:p>
          <a:endParaRPr lang="en-US"/>
        </a:p>
      </dgm:t>
    </dgm:pt>
    <dgm:pt modelId="{BD9D04FA-A392-4C48-B07B-E41A08A5CBA9}">
      <dgm:prSet phldrT="[Text]"/>
      <dgm:spPr>
        <a:ln>
          <a:solidFill>
            <a:schemeClr val="tx1"/>
          </a:solidFill>
        </a:ln>
      </dgm:spPr>
      <dgm:t>
        <a:bodyPr/>
        <a:lstStyle/>
        <a:p>
          <a:r>
            <a:rPr lang="en-US" dirty="0"/>
            <a:t>Class Diagram</a:t>
          </a:r>
        </a:p>
      </dgm:t>
    </dgm:pt>
    <dgm:pt modelId="{2B3EFAC7-5710-4F4F-81DB-5D4265C0F96F}" type="parTrans" cxnId="{CDE26C3A-30D2-45EE-893E-B568BED8E344}">
      <dgm:prSet/>
      <dgm:spPr/>
      <dgm:t>
        <a:bodyPr/>
        <a:lstStyle/>
        <a:p>
          <a:endParaRPr lang="en-US"/>
        </a:p>
      </dgm:t>
    </dgm:pt>
    <dgm:pt modelId="{5D9FCE0C-B64F-4230-8EFC-25385703982A}" type="sibTrans" cxnId="{CDE26C3A-30D2-45EE-893E-B568BED8E344}">
      <dgm:prSet/>
      <dgm:spPr/>
      <dgm:t>
        <a:bodyPr/>
        <a:lstStyle/>
        <a:p>
          <a:endParaRPr lang="en-US"/>
        </a:p>
      </dgm:t>
    </dgm:pt>
    <dgm:pt modelId="{7DD587CE-B936-4EC8-BE2D-71C7405387FB}">
      <dgm:prSet phldrT="[Text]"/>
      <dgm:spPr/>
      <dgm:t>
        <a:bodyPr/>
        <a:lstStyle/>
        <a:p>
          <a:r>
            <a:rPr lang="en-US" dirty="0"/>
            <a:t>Behavior Diagram</a:t>
          </a:r>
        </a:p>
      </dgm:t>
    </dgm:pt>
    <dgm:pt modelId="{0926B715-31D5-4BDE-8600-5CD945EE2923}" type="parTrans" cxnId="{D6CD41DF-3EE8-4BDC-B89A-C655D19B2803}">
      <dgm:prSet/>
      <dgm:spPr/>
      <dgm:t>
        <a:bodyPr/>
        <a:lstStyle/>
        <a:p>
          <a:endParaRPr lang="en-US"/>
        </a:p>
      </dgm:t>
    </dgm:pt>
    <dgm:pt modelId="{D5FE2F17-877E-406F-B401-3B319BD1DA47}" type="sibTrans" cxnId="{D6CD41DF-3EE8-4BDC-B89A-C655D19B2803}">
      <dgm:prSet/>
      <dgm:spPr/>
      <dgm:t>
        <a:bodyPr/>
        <a:lstStyle/>
        <a:p>
          <a:endParaRPr lang="en-US"/>
        </a:p>
      </dgm:t>
    </dgm:pt>
    <dgm:pt modelId="{AA2B51EF-6895-40BD-8051-4A446D207AF3}">
      <dgm:prSet phldrT="[Text]"/>
      <dgm:spPr/>
      <dgm:t>
        <a:bodyPr/>
        <a:lstStyle/>
        <a:p>
          <a:r>
            <a:rPr lang="en-US" dirty="0"/>
            <a:t>Use Case Diagram</a:t>
          </a:r>
        </a:p>
      </dgm:t>
    </dgm:pt>
    <dgm:pt modelId="{6625FA7B-4ACE-4AEB-BE54-9A70DEE03226}" type="parTrans" cxnId="{39F9BC21-9E84-4FE6-B598-7FA7F07A6E8C}">
      <dgm:prSet/>
      <dgm:spPr/>
      <dgm:t>
        <a:bodyPr/>
        <a:lstStyle/>
        <a:p>
          <a:endParaRPr lang="en-US"/>
        </a:p>
      </dgm:t>
    </dgm:pt>
    <dgm:pt modelId="{14C3FD98-0A95-42A6-9403-C62913D098C4}" type="sibTrans" cxnId="{39F9BC21-9E84-4FE6-B598-7FA7F07A6E8C}">
      <dgm:prSet/>
      <dgm:spPr/>
      <dgm:t>
        <a:bodyPr/>
        <a:lstStyle/>
        <a:p>
          <a:endParaRPr lang="en-US"/>
        </a:p>
      </dgm:t>
    </dgm:pt>
    <dgm:pt modelId="{EBF3B7E8-7F86-4D99-AC77-3B226A7D8824}">
      <dgm:prSet phldrT="[Text]"/>
      <dgm:spPr/>
      <dgm:t>
        <a:bodyPr/>
        <a:lstStyle/>
        <a:p>
          <a:r>
            <a:rPr lang="en-US" dirty="0"/>
            <a:t>Activity Diagram</a:t>
          </a:r>
        </a:p>
      </dgm:t>
    </dgm:pt>
    <dgm:pt modelId="{D8BE6273-B193-43D5-88F7-33C68089DC01}" type="parTrans" cxnId="{4DCAD996-F852-4146-A9D2-93E4471D4763}">
      <dgm:prSet/>
      <dgm:spPr/>
      <dgm:t>
        <a:bodyPr/>
        <a:lstStyle/>
        <a:p>
          <a:endParaRPr lang="en-US"/>
        </a:p>
      </dgm:t>
    </dgm:pt>
    <dgm:pt modelId="{5252595E-53DF-4FE4-A4ED-A325073B773B}" type="sibTrans" cxnId="{4DCAD996-F852-4146-A9D2-93E4471D4763}">
      <dgm:prSet/>
      <dgm:spPr/>
      <dgm:t>
        <a:bodyPr/>
        <a:lstStyle/>
        <a:p>
          <a:endParaRPr lang="en-US"/>
        </a:p>
      </dgm:t>
    </dgm:pt>
    <dgm:pt modelId="{00EE6C1C-589D-44D1-B3B0-A619193CAA0D}">
      <dgm:prSet phldrT="[Text]"/>
      <dgm:spPr/>
      <dgm:t>
        <a:bodyPr/>
        <a:lstStyle/>
        <a:p>
          <a:r>
            <a:rPr lang="en-US" dirty="0"/>
            <a:t>Interaction Diagram</a:t>
          </a:r>
        </a:p>
      </dgm:t>
    </dgm:pt>
    <dgm:pt modelId="{B86BF794-2FA7-47DC-8284-950C211CA905}" type="parTrans" cxnId="{C97975C6-A0C1-4649-A76E-B6AD500A7CFA}">
      <dgm:prSet/>
      <dgm:spPr/>
      <dgm:t>
        <a:bodyPr/>
        <a:lstStyle/>
        <a:p>
          <a:endParaRPr lang="en-US"/>
        </a:p>
      </dgm:t>
    </dgm:pt>
    <dgm:pt modelId="{4DEEF313-09A1-4290-90F9-55CBDDC336EF}" type="sibTrans" cxnId="{C97975C6-A0C1-4649-A76E-B6AD500A7CFA}">
      <dgm:prSet/>
      <dgm:spPr/>
      <dgm:t>
        <a:bodyPr/>
        <a:lstStyle/>
        <a:p>
          <a:endParaRPr lang="en-US"/>
        </a:p>
      </dgm:t>
    </dgm:pt>
    <dgm:pt modelId="{3841408A-0A6B-4FEE-A749-D5545803FF4C}">
      <dgm:prSet phldrT="[Text]"/>
      <dgm:spPr>
        <a:ln>
          <a:solidFill>
            <a:schemeClr val="tx1"/>
          </a:solidFill>
        </a:ln>
      </dgm:spPr>
      <dgm:t>
        <a:bodyPr/>
        <a:lstStyle/>
        <a:p>
          <a:r>
            <a:rPr lang="en-US" dirty="0"/>
            <a:t>Sequence Diagram</a:t>
          </a:r>
        </a:p>
      </dgm:t>
    </dgm:pt>
    <dgm:pt modelId="{19E00518-52D6-49DE-B6B6-774B98C88440}" type="parTrans" cxnId="{69E124BA-40E8-4CF3-A662-2ADCE50A2182}">
      <dgm:prSet/>
      <dgm:spPr/>
      <dgm:t>
        <a:bodyPr/>
        <a:lstStyle/>
        <a:p>
          <a:endParaRPr lang="en-US"/>
        </a:p>
      </dgm:t>
    </dgm:pt>
    <dgm:pt modelId="{B5DB9BFA-D51D-4F6A-952A-8666146EA8B3}" type="sibTrans" cxnId="{69E124BA-40E8-4CF3-A662-2ADCE50A2182}">
      <dgm:prSet/>
      <dgm:spPr/>
      <dgm:t>
        <a:bodyPr/>
        <a:lstStyle/>
        <a:p>
          <a:endParaRPr lang="en-US"/>
        </a:p>
      </dgm:t>
    </dgm:pt>
    <dgm:pt modelId="{4CB33256-2098-4054-BF40-30F01C7703B3}">
      <dgm:prSet phldrT="[Text]"/>
      <dgm:spPr/>
      <dgm:t>
        <a:bodyPr/>
        <a:lstStyle/>
        <a:p>
          <a:r>
            <a:rPr lang="en-US" dirty="0"/>
            <a:t>Communication Diagram</a:t>
          </a:r>
        </a:p>
      </dgm:t>
    </dgm:pt>
    <dgm:pt modelId="{3C7ECE1A-EAF7-4FDD-A3E4-B874AA7D632D}" type="parTrans" cxnId="{70EFF9BA-ED95-429F-AD45-5236320E1CC9}">
      <dgm:prSet/>
      <dgm:spPr/>
      <dgm:t>
        <a:bodyPr/>
        <a:lstStyle/>
        <a:p>
          <a:endParaRPr lang="en-US"/>
        </a:p>
      </dgm:t>
    </dgm:pt>
    <dgm:pt modelId="{F8441469-29D7-4177-9724-DE748E1FACA8}" type="sibTrans" cxnId="{70EFF9BA-ED95-429F-AD45-5236320E1CC9}">
      <dgm:prSet/>
      <dgm:spPr/>
      <dgm:t>
        <a:bodyPr/>
        <a:lstStyle/>
        <a:p>
          <a:endParaRPr lang="en-US"/>
        </a:p>
      </dgm:t>
    </dgm:pt>
    <dgm:pt modelId="{4D3792DB-292A-4892-A1D7-595D6ADE58B1}">
      <dgm:prSet phldrT="[Text]"/>
      <dgm:spPr/>
      <dgm:t>
        <a:bodyPr/>
        <a:lstStyle/>
        <a:p>
          <a:r>
            <a:rPr lang="en-US" dirty="0"/>
            <a:t>Timing Diagram</a:t>
          </a:r>
        </a:p>
      </dgm:t>
    </dgm:pt>
    <dgm:pt modelId="{A19507AC-E8B3-4E89-9CEE-F38782CD57A2}" type="parTrans" cxnId="{A285C9F1-EF08-4FC3-A347-40571E03B16B}">
      <dgm:prSet/>
      <dgm:spPr/>
      <dgm:t>
        <a:bodyPr/>
        <a:lstStyle/>
        <a:p>
          <a:endParaRPr lang="en-US"/>
        </a:p>
      </dgm:t>
    </dgm:pt>
    <dgm:pt modelId="{99204154-3308-4235-80E6-67A68EC0B8E7}" type="sibTrans" cxnId="{A285C9F1-EF08-4FC3-A347-40571E03B16B}">
      <dgm:prSet/>
      <dgm:spPr/>
      <dgm:t>
        <a:bodyPr/>
        <a:lstStyle/>
        <a:p>
          <a:endParaRPr lang="en-US"/>
        </a:p>
      </dgm:t>
    </dgm:pt>
    <dgm:pt modelId="{4335FDE7-3DF9-47D2-8B6C-83FF9B29D81E}">
      <dgm:prSet phldrT="[Text]"/>
      <dgm:spPr>
        <a:ln>
          <a:solidFill>
            <a:schemeClr val="tx1"/>
          </a:solidFill>
        </a:ln>
      </dgm:spPr>
      <dgm:t>
        <a:bodyPr/>
        <a:lstStyle/>
        <a:p>
          <a:r>
            <a:rPr lang="en-US" dirty="0"/>
            <a:t>State Machine Diagram</a:t>
          </a:r>
        </a:p>
      </dgm:t>
    </dgm:pt>
    <dgm:pt modelId="{9DD54AD3-4E6A-4A02-8D9B-F8B8F22A0A70}" type="parTrans" cxnId="{3AC2F8FA-346B-411F-A8AF-8D54BFBD5827}">
      <dgm:prSet/>
      <dgm:spPr/>
      <dgm:t>
        <a:bodyPr/>
        <a:lstStyle/>
        <a:p>
          <a:endParaRPr lang="en-US"/>
        </a:p>
      </dgm:t>
    </dgm:pt>
    <dgm:pt modelId="{FBF19B28-12DB-4283-B485-EE8B268FE576}" type="sibTrans" cxnId="{3AC2F8FA-346B-411F-A8AF-8D54BFBD5827}">
      <dgm:prSet/>
      <dgm:spPr/>
      <dgm:t>
        <a:bodyPr/>
        <a:lstStyle/>
        <a:p>
          <a:endParaRPr lang="en-US"/>
        </a:p>
      </dgm:t>
    </dgm:pt>
    <dgm:pt modelId="{C4B185B3-E784-47B1-937C-EA6788F7491C}" type="pres">
      <dgm:prSet presAssocID="{501C674C-1A00-4048-ABFB-FF11AB7D7179}" presName="Name0" presStyleCnt="0">
        <dgm:presLayoutVars>
          <dgm:chPref val="1"/>
          <dgm:dir/>
          <dgm:animOne val="branch"/>
          <dgm:animLvl val="lvl"/>
          <dgm:resizeHandles val="exact"/>
        </dgm:presLayoutVars>
      </dgm:prSet>
      <dgm:spPr/>
      <dgm:t>
        <a:bodyPr/>
        <a:lstStyle/>
        <a:p>
          <a:endParaRPr lang="en-US"/>
        </a:p>
      </dgm:t>
    </dgm:pt>
    <dgm:pt modelId="{05B22E4A-8712-4F01-933E-FB333E973F4A}" type="pres">
      <dgm:prSet presAssocID="{349CD429-C684-41AC-968F-3969CAA13050}" presName="root1" presStyleCnt="0"/>
      <dgm:spPr/>
    </dgm:pt>
    <dgm:pt modelId="{11FEB9AC-B38C-4F53-BE37-7AB38D974B38}" type="pres">
      <dgm:prSet presAssocID="{349CD429-C684-41AC-968F-3969CAA13050}" presName="LevelOneTextNode" presStyleLbl="node0" presStyleIdx="0" presStyleCnt="1">
        <dgm:presLayoutVars>
          <dgm:chPref val="3"/>
        </dgm:presLayoutVars>
      </dgm:prSet>
      <dgm:spPr/>
      <dgm:t>
        <a:bodyPr/>
        <a:lstStyle/>
        <a:p>
          <a:endParaRPr lang="en-US"/>
        </a:p>
      </dgm:t>
    </dgm:pt>
    <dgm:pt modelId="{B87DA005-14EB-4C3E-8AA1-8CD34A9F1324}" type="pres">
      <dgm:prSet presAssocID="{349CD429-C684-41AC-968F-3969CAA13050}" presName="level2hierChild" presStyleCnt="0"/>
      <dgm:spPr/>
    </dgm:pt>
    <dgm:pt modelId="{103EAA52-0A69-438B-8D9C-59CB2E76EA96}" type="pres">
      <dgm:prSet presAssocID="{9B957921-382E-4735-A087-164792CBA229}" presName="conn2-1" presStyleLbl="parChTrans1D2" presStyleIdx="0" presStyleCnt="2"/>
      <dgm:spPr/>
      <dgm:t>
        <a:bodyPr/>
        <a:lstStyle/>
        <a:p>
          <a:endParaRPr lang="en-US"/>
        </a:p>
      </dgm:t>
    </dgm:pt>
    <dgm:pt modelId="{33C04146-DCD9-48DF-B92B-24607CE4101E}" type="pres">
      <dgm:prSet presAssocID="{9B957921-382E-4735-A087-164792CBA229}" presName="connTx" presStyleLbl="parChTrans1D2" presStyleIdx="0" presStyleCnt="2"/>
      <dgm:spPr/>
      <dgm:t>
        <a:bodyPr/>
        <a:lstStyle/>
        <a:p>
          <a:endParaRPr lang="en-US"/>
        </a:p>
      </dgm:t>
    </dgm:pt>
    <dgm:pt modelId="{17F1DCB5-4869-46BF-AB43-AFB07E4E8674}" type="pres">
      <dgm:prSet presAssocID="{909BC9B4-12F7-492A-9B26-73F4F5095EF2}" presName="root2" presStyleCnt="0"/>
      <dgm:spPr/>
    </dgm:pt>
    <dgm:pt modelId="{981EA478-BA67-4668-B6D4-039B09FA8028}" type="pres">
      <dgm:prSet presAssocID="{909BC9B4-12F7-492A-9B26-73F4F5095EF2}" presName="LevelTwoTextNode" presStyleLbl="node2" presStyleIdx="0" presStyleCnt="2">
        <dgm:presLayoutVars>
          <dgm:chPref val="3"/>
        </dgm:presLayoutVars>
      </dgm:prSet>
      <dgm:spPr/>
      <dgm:t>
        <a:bodyPr/>
        <a:lstStyle/>
        <a:p>
          <a:endParaRPr lang="en-US"/>
        </a:p>
      </dgm:t>
    </dgm:pt>
    <dgm:pt modelId="{A3BD2B38-199B-478C-B3D5-65979CC7177A}" type="pres">
      <dgm:prSet presAssocID="{909BC9B4-12F7-492A-9B26-73F4F5095EF2}" presName="level3hierChild" presStyleCnt="0"/>
      <dgm:spPr/>
    </dgm:pt>
    <dgm:pt modelId="{6700B5B8-BC27-4BC2-93A1-1A0BA3C92542}" type="pres">
      <dgm:prSet presAssocID="{580A733F-BC88-40AF-BE2F-A118BAEE7826}" presName="conn2-1" presStyleLbl="parChTrans1D3" presStyleIdx="0" presStyleCnt="11"/>
      <dgm:spPr/>
      <dgm:t>
        <a:bodyPr/>
        <a:lstStyle/>
        <a:p>
          <a:endParaRPr lang="en-US"/>
        </a:p>
      </dgm:t>
    </dgm:pt>
    <dgm:pt modelId="{06A08DF1-3C07-4C85-ABC6-41E8F3A69C98}" type="pres">
      <dgm:prSet presAssocID="{580A733F-BC88-40AF-BE2F-A118BAEE7826}" presName="connTx" presStyleLbl="parChTrans1D3" presStyleIdx="0" presStyleCnt="11"/>
      <dgm:spPr/>
      <dgm:t>
        <a:bodyPr/>
        <a:lstStyle/>
        <a:p>
          <a:endParaRPr lang="en-US"/>
        </a:p>
      </dgm:t>
    </dgm:pt>
    <dgm:pt modelId="{85283443-6A2C-4AB9-AEB4-A7742AE9C4E4}" type="pres">
      <dgm:prSet presAssocID="{F65F96F4-3D7B-4496-908F-F06947846CA3}" presName="root2" presStyleCnt="0"/>
      <dgm:spPr/>
    </dgm:pt>
    <dgm:pt modelId="{91624146-91F2-4175-ACA7-2D4E372C0BF9}" type="pres">
      <dgm:prSet presAssocID="{F65F96F4-3D7B-4496-908F-F06947846CA3}" presName="LevelTwoTextNode" presStyleLbl="node3" presStyleIdx="0" presStyleCnt="11">
        <dgm:presLayoutVars>
          <dgm:chPref val="3"/>
        </dgm:presLayoutVars>
      </dgm:prSet>
      <dgm:spPr/>
      <dgm:t>
        <a:bodyPr/>
        <a:lstStyle/>
        <a:p>
          <a:endParaRPr lang="en-US"/>
        </a:p>
      </dgm:t>
    </dgm:pt>
    <dgm:pt modelId="{4CD3E3ED-C633-4327-A16F-C4BCF91A4BDB}" type="pres">
      <dgm:prSet presAssocID="{F65F96F4-3D7B-4496-908F-F06947846CA3}" presName="level3hierChild" presStyleCnt="0"/>
      <dgm:spPr/>
    </dgm:pt>
    <dgm:pt modelId="{2360A04B-0E46-471D-86FB-1550E987E75F}" type="pres">
      <dgm:prSet presAssocID="{C5285A42-602B-4187-9335-D401DAE43645}" presName="conn2-1" presStyleLbl="parChTrans1D3" presStyleIdx="1" presStyleCnt="11"/>
      <dgm:spPr/>
      <dgm:t>
        <a:bodyPr/>
        <a:lstStyle/>
        <a:p>
          <a:endParaRPr lang="en-US"/>
        </a:p>
      </dgm:t>
    </dgm:pt>
    <dgm:pt modelId="{7D6F1B93-E7BF-428D-A681-7D5C096F8D29}" type="pres">
      <dgm:prSet presAssocID="{C5285A42-602B-4187-9335-D401DAE43645}" presName="connTx" presStyleLbl="parChTrans1D3" presStyleIdx="1" presStyleCnt="11"/>
      <dgm:spPr/>
      <dgm:t>
        <a:bodyPr/>
        <a:lstStyle/>
        <a:p>
          <a:endParaRPr lang="en-US"/>
        </a:p>
      </dgm:t>
    </dgm:pt>
    <dgm:pt modelId="{658C5497-91E5-4A24-B2FB-123443711B74}" type="pres">
      <dgm:prSet presAssocID="{0EECE69E-F022-4150-8DAA-F7DAB0498D9B}" presName="root2" presStyleCnt="0"/>
      <dgm:spPr/>
    </dgm:pt>
    <dgm:pt modelId="{7D92E6D4-101E-47A9-8442-5A343336E35B}" type="pres">
      <dgm:prSet presAssocID="{0EECE69E-F022-4150-8DAA-F7DAB0498D9B}" presName="LevelTwoTextNode" presStyleLbl="node3" presStyleIdx="1" presStyleCnt="11">
        <dgm:presLayoutVars>
          <dgm:chPref val="3"/>
        </dgm:presLayoutVars>
      </dgm:prSet>
      <dgm:spPr/>
      <dgm:t>
        <a:bodyPr/>
        <a:lstStyle/>
        <a:p>
          <a:endParaRPr lang="en-US"/>
        </a:p>
      </dgm:t>
    </dgm:pt>
    <dgm:pt modelId="{CFBA96C5-C4FD-47F8-A2D5-4C872F6FF47C}" type="pres">
      <dgm:prSet presAssocID="{0EECE69E-F022-4150-8DAA-F7DAB0498D9B}" presName="level3hierChild" presStyleCnt="0"/>
      <dgm:spPr/>
    </dgm:pt>
    <dgm:pt modelId="{9CB27017-9D8C-4157-8EEC-523E146CA64C}" type="pres">
      <dgm:prSet presAssocID="{4338BEB0-63B3-43BD-BD54-3BBCDB13FD39}" presName="conn2-1" presStyleLbl="parChTrans1D3" presStyleIdx="2" presStyleCnt="11"/>
      <dgm:spPr/>
      <dgm:t>
        <a:bodyPr/>
        <a:lstStyle/>
        <a:p>
          <a:endParaRPr lang="en-US"/>
        </a:p>
      </dgm:t>
    </dgm:pt>
    <dgm:pt modelId="{48CCCF18-83DD-4D83-9C3F-4CFD697C5CD5}" type="pres">
      <dgm:prSet presAssocID="{4338BEB0-63B3-43BD-BD54-3BBCDB13FD39}" presName="connTx" presStyleLbl="parChTrans1D3" presStyleIdx="2" presStyleCnt="11"/>
      <dgm:spPr/>
      <dgm:t>
        <a:bodyPr/>
        <a:lstStyle/>
        <a:p>
          <a:endParaRPr lang="en-US"/>
        </a:p>
      </dgm:t>
    </dgm:pt>
    <dgm:pt modelId="{30C18F10-E709-431F-AD83-7BE2ECC9F436}" type="pres">
      <dgm:prSet presAssocID="{B152783F-A566-49FA-AC67-EF3929704D4E}" presName="root2" presStyleCnt="0"/>
      <dgm:spPr/>
    </dgm:pt>
    <dgm:pt modelId="{1D9FCC35-A65F-4414-AFB0-0AB2A91BE21D}" type="pres">
      <dgm:prSet presAssocID="{B152783F-A566-49FA-AC67-EF3929704D4E}" presName="LevelTwoTextNode" presStyleLbl="node3" presStyleIdx="2" presStyleCnt="11">
        <dgm:presLayoutVars>
          <dgm:chPref val="3"/>
        </dgm:presLayoutVars>
      </dgm:prSet>
      <dgm:spPr/>
      <dgm:t>
        <a:bodyPr/>
        <a:lstStyle/>
        <a:p>
          <a:endParaRPr lang="en-US"/>
        </a:p>
      </dgm:t>
    </dgm:pt>
    <dgm:pt modelId="{E07E20AD-5F0F-4FE8-9945-AEDCF34A3B5F}" type="pres">
      <dgm:prSet presAssocID="{B152783F-A566-49FA-AC67-EF3929704D4E}" presName="level3hierChild" presStyleCnt="0"/>
      <dgm:spPr/>
    </dgm:pt>
    <dgm:pt modelId="{E1E1282C-3835-432E-9427-C553B4FACB03}" type="pres">
      <dgm:prSet presAssocID="{AC563F31-402A-4506-B0C9-A561E64A31E0}" presName="conn2-1" presStyleLbl="parChTrans1D3" presStyleIdx="3" presStyleCnt="11"/>
      <dgm:spPr/>
      <dgm:t>
        <a:bodyPr/>
        <a:lstStyle/>
        <a:p>
          <a:endParaRPr lang="en-US"/>
        </a:p>
      </dgm:t>
    </dgm:pt>
    <dgm:pt modelId="{2A054CA5-34CC-4447-922D-E8AFCEA09573}" type="pres">
      <dgm:prSet presAssocID="{AC563F31-402A-4506-B0C9-A561E64A31E0}" presName="connTx" presStyleLbl="parChTrans1D3" presStyleIdx="3" presStyleCnt="11"/>
      <dgm:spPr/>
      <dgm:t>
        <a:bodyPr/>
        <a:lstStyle/>
        <a:p>
          <a:endParaRPr lang="en-US"/>
        </a:p>
      </dgm:t>
    </dgm:pt>
    <dgm:pt modelId="{B5F1F6FD-E4CA-4879-9E35-8E913C33B096}" type="pres">
      <dgm:prSet presAssocID="{BA546961-119D-4730-9BF5-9B8D02ED9A93}" presName="root2" presStyleCnt="0"/>
      <dgm:spPr/>
    </dgm:pt>
    <dgm:pt modelId="{5AEC7756-B373-4D35-AA15-1BB05FB25AFE}" type="pres">
      <dgm:prSet presAssocID="{BA546961-119D-4730-9BF5-9B8D02ED9A93}" presName="LevelTwoTextNode" presStyleLbl="node3" presStyleIdx="3" presStyleCnt="11">
        <dgm:presLayoutVars>
          <dgm:chPref val="3"/>
        </dgm:presLayoutVars>
      </dgm:prSet>
      <dgm:spPr/>
      <dgm:t>
        <a:bodyPr/>
        <a:lstStyle/>
        <a:p>
          <a:endParaRPr lang="en-US"/>
        </a:p>
      </dgm:t>
    </dgm:pt>
    <dgm:pt modelId="{26FD07D6-19D5-4053-BA8C-78DA3E8B792E}" type="pres">
      <dgm:prSet presAssocID="{BA546961-119D-4730-9BF5-9B8D02ED9A93}" presName="level3hierChild" presStyleCnt="0"/>
      <dgm:spPr/>
    </dgm:pt>
    <dgm:pt modelId="{F2C062FE-8746-4BA6-AB30-F863295BAFED}" type="pres">
      <dgm:prSet presAssocID="{60AEDD5A-3886-485F-BF59-9859EA647F57}" presName="conn2-1" presStyleLbl="parChTrans1D3" presStyleIdx="4" presStyleCnt="11"/>
      <dgm:spPr/>
      <dgm:t>
        <a:bodyPr/>
        <a:lstStyle/>
        <a:p>
          <a:endParaRPr lang="en-US"/>
        </a:p>
      </dgm:t>
    </dgm:pt>
    <dgm:pt modelId="{7512AB69-6BF0-46A9-90E4-ED8C62586262}" type="pres">
      <dgm:prSet presAssocID="{60AEDD5A-3886-485F-BF59-9859EA647F57}" presName="connTx" presStyleLbl="parChTrans1D3" presStyleIdx="4" presStyleCnt="11"/>
      <dgm:spPr/>
      <dgm:t>
        <a:bodyPr/>
        <a:lstStyle/>
        <a:p>
          <a:endParaRPr lang="en-US"/>
        </a:p>
      </dgm:t>
    </dgm:pt>
    <dgm:pt modelId="{46DF4808-39F5-4A90-A1DD-81962515A0FB}" type="pres">
      <dgm:prSet presAssocID="{1DBD208B-7261-412B-8F13-0CBE66C09486}" presName="root2" presStyleCnt="0"/>
      <dgm:spPr/>
    </dgm:pt>
    <dgm:pt modelId="{FA243F85-4867-4611-90C3-46217F8608DA}" type="pres">
      <dgm:prSet presAssocID="{1DBD208B-7261-412B-8F13-0CBE66C09486}" presName="LevelTwoTextNode" presStyleLbl="node3" presStyleIdx="4" presStyleCnt="11">
        <dgm:presLayoutVars>
          <dgm:chPref val="3"/>
        </dgm:presLayoutVars>
      </dgm:prSet>
      <dgm:spPr/>
      <dgm:t>
        <a:bodyPr/>
        <a:lstStyle/>
        <a:p>
          <a:endParaRPr lang="en-US"/>
        </a:p>
      </dgm:t>
    </dgm:pt>
    <dgm:pt modelId="{A42B2E21-7139-406B-B131-40C15758D3BF}" type="pres">
      <dgm:prSet presAssocID="{1DBD208B-7261-412B-8F13-0CBE66C09486}" presName="level3hierChild" presStyleCnt="0"/>
      <dgm:spPr/>
    </dgm:pt>
    <dgm:pt modelId="{BD736CC8-1F52-4772-9FB8-A203D3D148F3}" type="pres">
      <dgm:prSet presAssocID="{44201DEA-4B32-42C6-A8FE-6239DBCF705A}" presName="conn2-1" presStyleLbl="parChTrans1D3" presStyleIdx="5" presStyleCnt="11"/>
      <dgm:spPr/>
      <dgm:t>
        <a:bodyPr/>
        <a:lstStyle/>
        <a:p>
          <a:endParaRPr lang="en-US"/>
        </a:p>
      </dgm:t>
    </dgm:pt>
    <dgm:pt modelId="{FC6BC8D9-9F24-4041-8BDA-2F9150DACECB}" type="pres">
      <dgm:prSet presAssocID="{44201DEA-4B32-42C6-A8FE-6239DBCF705A}" presName="connTx" presStyleLbl="parChTrans1D3" presStyleIdx="5" presStyleCnt="11"/>
      <dgm:spPr/>
      <dgm:t>
        <a:bodyPr/>
        <a:lstStyle/>
        <a:p>
          <a:endParaRPr lang="en-US"/>
        </a:p>
      </dgm:t>
    </dgm:pt>
    <dgm:pt modelId="{3FCC9836-33BD-4367-ADDF-7063971EF972}" type="pres">
      <dgm:prSet presAssocID="{E5946EA7-B688-4419-9525-878DEE9BD679}" presName="root2" presStyleCnt="0"/>
      <dgm:spPr/>
    </dgm:pt>
    <dgm:pt modelId="{95786277-01E8-45F8-A6BF-58F2362AF700}" type="pres">
      <dgm:prSet presAssocID="{E5946EA7-B688-4419-9525-878DEE9BD679}" presName="LevelTwoTextNode" presStyleLbl="node3" presStyleIdx="5" presStyleCnt="11">
        <dgm:presLayoutVars>
          <dgm:chPref val="3"/>
        </dgm:presLayoutVars>
      </dgm:prSet>
      <dgm:spPr/>
      <dgm:t>
        <a:bodyPr/>
        <a:lstStyle/>
        <a:p>
          <a:endParaRPr lang="en-US"/>
        </a:p>
      </dgm:t>
    </dgm:pt>
    <dgm:pt modelId="{616CABEA-087D-4003-8D04-631512E0A88F}" type="pres">
      <dgm:prSet presAssocID="{E5946EA7-B688-4419-9525-878DEE9BD679}" presName="level3hierChild" presStyleCnt="0"/>
      <dgm:spPr/>
    </dgm:pt>
    <dgm:pt modelId="{48EC38FF-F752-415B-B6FE-9B1A4323E761}" type="pres">
      <dgm:prSet presAssocID="{2B3EFAC7-5710-4F4F-81DB-5D4265C0F96F}" presName="conn2-1" presStyleLbl="parChTrans1D3" presStyleIdx="6" presStyleCnt="11"/>
      <dgm:spPr/>
      <dgm:t>
        <a:bodyPr/>
        <a:lstStyle/>
        <a:p>
          <a:endParaRPr lang="en-US"/>
        </a:p>
      </dgm:t>
    </dgm:pt>
    <dgm:pt modelId="{9EF1D33D-01EC-42C6-8798-0EB6FD86CFDA}" type="pres">
      <dgm:prSet presAssocID="{2B3EFAC7-5710-4F4F-81DB-5D4265C0F96F}" presName="connTx" presStyleLbl="parChTrans1D3" presStyleIdx="6" presStyleCnt="11"/>
      <dgm:spPr/>
      <dgm:t>
        <a:bodyPr/>
        <a:lstStyle/>
        <a:p>
          <a:endParaRPr lang="en-US"/>
        </a:p>
      </dgm:t>
    </dgm:pt>
    <dgm:pt modelId="{319EA397-F6CE-45B0-8E81-6F6251EF21ED}" type="pres">
      <dgm:prSet presAssocID="{BD9D04FA-A392-4C48-B07B-E41A08A5CBA9}" presName="root2" presStyleCnt="0"/>
      <dgm:spPr/>
    </dgm:pt>
    <dgm:pt modelId="{E85A8A56-6622-4307-9DE2-C0EB2328CCB8}" type="pres">
      <dgm:prSet presAssocID="{BD9D04FA-A392-4C48-B07B-E41A08A5CBA9}" presName="LevelTwoTextNode" presStyleLbl="node3" presStyleIdx="6" presStyleCnt="11">
        <dgm:presLayoutVars>
          <dgm:chPref val="3"/>
        </dgm:presLayoutVars>
      </dgm:prSet>
      <dgm:spPr/>
      <dgm:t>
        <a:bodyPr/>
        <a:lstStyle/>
        <a:p>
          <a:endParaRPr lang="en-US"/>
        </a:p>
      </dgm:t>
    </dgm:pt>
    <dgm:pt modelId="{49BF9C2C-B5BF-4556-B05E-A8DD8361356E}" type="pres">
      <dgm:prSet presAssocID="{BD9D04FA-A392-4C48-B07B-E41A08A5CBA9}" presName="level3hierChild" presStyleCnt="0"/>
      <dgm:spPr/>
    </dgm:pt>
    <dgm:pt modelId="{8F62E02C-E98C-4989-8C46-36037F274215}" type="pres">
      <dgm:prSet presAssocID="{0926B715-31D5-4BDE-8600-5CD945EE2923}" presName="conn2-1" presStyleLbl="parChTrans1D2" presStyleIdx="1" presStyleCnt="2"/>
      <dgm:spPr/>
      <dgm:t>
        <a:bodyPr/>
        <a:lstStyle/>
        <a:p>
          <a:endParaRPr lang="en-US"/>
        </a:p>
      </dgm:t>
    </dgm:pt>
    <dgm:pt modelId="{C9C10F41-423B-4E3F-921C-32A9EB43815F}" type="pres">
      <dgm:prSet presAssocID="{0926B715-31D5-4BDE-8600-5CD945EE2923}" presName="connTx" presStyleLbl="parChTrans1D2" presStyleIdx="1" presStyleCnt="2"/>
      <dgm:spPr/>
      <dgm:t>
        <a:bodyPr/>
        <a:lstStyle/>
        <a:p>
          <a:endParaRPr lang="en-US"/>
        </a:p>
      </dgm:t>
    </dgm:pt>
    <dgm:pt modelId="{A8ACEAE7-D1DC-433C-B470-7770F253DF73}" type="pres">
      <dgm:prSet presAssocID="{7DD587CE-B936-4EC8-BE2D-71C7405387FB}" presName="root2" presStyleCnt="0"/>
      <dgm:spPr/>
    </dgm:pt>
    <dgm:pt modelId="{C4852763-F738-452F-B96D-1D7243D18162}" type="pres">
      <dgm:prSet presAssocID="{7DD587CE-B936-4EC8-BE2D-71C7405387FB}" presName="LevelTwoTextNode" presStyleLbl="node2" presStyleIdx="1" presStyleCnt="2">
        <dgm:presLayoutVars>
          <dgm:chPref val="3"/>
        </dgm:presLayoutVars>
      </dgm:prSet>
      <dgm:spPr/>
      <dgm:t>
        <a:bodyPr/>
        <a:lstStyle/>
        <a:p>
          <a:endParaRPr lang="en-US"/>
        </a:p>
      </dgm:t>
    </dgm:pt>
    <dgm:pt modelId="{51BB3755-E514-4727-8568-301A0010CE0F}" type="pres">
      <dgm:prSet presAssocID="{7DD587CE-B936-4EC8-BE2D-71C7405387FB}" presName="level3hierChild" presStyleCnt="0"/>
      <dgm:spPr/>
    </dgm:pt>
    <dgm:pt modelId="{B178CA10-8D68-43B3-B8CB-D1706C6B78FD}" type="pres">
      <dgm:prSet presAssocID="{6625FA7B-4ACE-4AEB-BE54-9A70DEE03226}" presName="conn2-1" presStyleLbl="parChTrans1D3" presStyleIdx="7" presStyleCnt="11"/>
      <dgm:spPr/>
      <dgm:t>
        <a:bodyPr/>
        <a:lstStyle/>
        <a:p>
          <a:endParaRPr lang="en-US"/>
        </a:p>
      </dgm:t>
    </dgm:pt>
    <dgm:pt modelId="{B2ACC188-A072-4A86-ADFE-8629B2C1D536}" type="pres">
      <dgm:prSet presAssocID="{6625FA7B-4ACE-4AEB-BE54-9A70DEE03226}" presName="connTx" presStyleLbl="parChTrans1D3" presStyleIdx="7" presStyleCnt="11"/>
      <dgm:spPr/>
      <dgm:t>
        <a:bodyPr/>
        <a:lstStyle/>
        <a:p>
          <a:endParaRPr lang="en-US"/>
        </a:p>
      </dgm:t>
    </dgm:pt>
    <dgm:pt modelId="{FD7D204E-A211-45EB-932B-2A98F54800B8}" type="pres">
      <dgm:prSet presAssocID="{AA2B51EF-6895-40BD-8051-4A446D207AF3}" presName="root2" presStyleCnt="0"/>
      <dgm:spPr/>
    </dgm:pt>
    <dgm:pt modelId="{3FCC9D3C-19D9-4D56-98C9-9D1E7AAF32E1}" type="pres">
      <dgm:prSet presAssocID="{AA2B51EF-6895-40BD-8051-4A446D207AF3}" presName="LevelTwoTextNode" presStyleLbl="node3" presStyleIdx="7" presStyleCnt="11">
        <dgm:presLayoutVars>
          <dgm:chPref val="3"/>
        </dgm:presLayoutVars>
      </dgm:prSet>
      <dgm:spPr/>
      <dgm:t>
        <a:bodyPr/>
        <a:lstStyle/>
        <a:p>
          <a:endParaRPr lang="en-US"/>
        </a:p>
      </dgm:t>
    </dgm:pt>
    <dgm:pt modelId="{72B7A049-AFE9-450C-AB1E-BB0CFE1C11AE}" type="pres">
      <dgm:prSet presAssocID="{AA2B51EF-6895-40BD-8051-4A446D207AF3}" presName="level3hierChild" presStyleCnt="0"/>
      <dgm:spPr/>
    </dgm:pt>
    <dgm:pt modelId="{7F3EFA0E-ABBA-4ADF-9FC5-0BAF8718CC57}" type="pres">
      <dgm:prSet presAssocID="{D8BE6273-B193-43D5-88F7-33C68089DC01}" presName="conn2-1" presStyleLbl="parChTrans1D3" presStyleIdx="8" presStyleCnt="11"/>
      <dgm:spPr/>
      <dgm:t>
        <a:bodyPr/>
        <a:lstStyle/>
        <a:p>
          <a:endParaRPr lang="en-US"/>
        </a:p>
      </dgm:t>
    </dgm:pt>
    <dgm:pt modelId="{4929DC9A-D3F8-43F7-893F-2F709DA38B8A}" type="pres">
      <dgm:prSet presAssocID="{D8BE6273-B193-43D5-88F7-33C68089DC01}" presName="connTx" presStyleLbl="parChTrans1D3" presStyleIdx="8" presStyleCnt="11"/>
      <dgm:spPr/>
      <dgm:t>
        <a:bodyPr/>
        <a:lstStyle/>
        <a:p>
          <a:endParaRPr lang="en-US"/>
        </a:p>
      </dgm:t>
    </dgm:pt>
    <dgm:pt modelId="{2F899082-E0E4-4B2C-9570-C69C29A2628B}" type="pres">
      <dgm:prSet presAssocID="{EBF3B7E8-7F86-4D99-AC77-3B226A7D8824}" presName="root2" presStyleCnt="0"/>
      <dgm:spPr/>
    </dgm:pt>
    <dgm:pt modelId="{CFB1CB71-921C-4B69-8E9E-5D101F14BE02}" type="pres">
      <dgm:prSet presAssocID="{EBF3B7E8-7F86-4D99-AC77-3B226A7D8824}" presName="LevelTwoTextNode" presStyleLbl="node3" presStyleIdx="8" presStyleCnt="11">
        <dgm:presLayoutVars>
          <dgm:chPref val="3"/>
        </dgm:presLayoutVars>
      </dgm:prSet>
      <dgm:spPr/>
      <dgm:t>
        <a:bodyPr/>
        <a:lstStyle/>
        <a:p>
          <a:endParaRPr lang="en-US"/>
        </a:p>
      </dgm:t>
    </dgm:pt>
    <dgm:pt modelId="{A6E39858-2AAD-4684-B09A-A733723E3D10}" type="pres">
      <dgm:prSet presAssocID="{EBF3B7E8-7F86-4D99-AC77-3B226A7D8824}" presName="level3hierChild" presStyleCnt="0"/>
      <dgm:spPr/>
    </dgm:pt>
    <dgm:pt modelId="{254F96C5-D8ED-4FFA-A73B-745A4D201F3B}" type="pres">
      <dgm:prSet presAssocID="{B86BF794-2FA7-47DC-8284-950C211CA905}" presName="conn2-1" presStyleLbl="parChTrans1D3" presStyleIdx="9" presStyleCnt="11"/>
      <dgm:spPr/>
      <dgm:t>
        <a:bodyPr/>
        <a:lstStyle/>
        <a:p>
          <a:endParaRPr lang="en-US"/>
        </a:p>
      </dgm:t>
    </dgm:pt>
    <dgm:pt modelId="{8DF59C14-DDC2-4E44-B7EF-B7C1F6422DCE}" type="pres">
      <dgm:prSet presAssocID="{B86BF794-2FA7-47DC-8284-950C211CA905}" presName="connTx" presStyleLbl="parChTrans1D3" presStyleIdx="9" presStyleCnt="11"/>
      <dgm:spPr/>
      <dgm:t>
        <a:bodyPr/>
        <a:lstStyle/>
        <a:p>
          <a:endParaRPr lang="en-US"/>
        </a:p>
      </dgm:t>
    </dgm:pt>
    <dgm:pt modelId="{C66F8FF2-F505-4532-BFE5-98B507177220}" type="pres">
      <dgm:prSet presAssocID="{00EE6C1C-589D-44D1-B3B0-A619193CAA0D}" presName="root2" presStyleCnt="0"/>
      <dgm:spPr/>
    </dgm:pt>
    <dgm:pt modelId="{C3B241EE-90BD-4159-BD09-1FCE80501CF4}" type="pres">
      <dgm:prSet presAssocID="{00EE6C1C-589D-44D1-B3B0-A619193CAA0D}" presName="LevelTwoTextNode" presStyleLbl="node3" presStyleIdx="9" presStyleCnt="11">
        <dgm:presLayoutVars>
          <dgm:chPref val="3"/>
        </dgm:presLayoutVars>
      </dgm:prSet>
      <dgm:spPr/>
      <dgm:t>
        <a:bodyPr/>
        <a:lstStyle/>
        <a:p>
          <a:endParaRPr lang="en-US"/>
        </a:p>
      </dgm:t>
    </dgm:pt>
    <dgm:pt modelId="{8710C6F6-3D86-4569-B394-73956C090E46}" type="pres">
      <dgm:prSet presAssocID="{00EE6C1C-589D-44D1-B3B0-A619193CAA0D}" presName="level3hierChild" presStyleCnt="0"/>
      <dgm:spPr/>
    </dgm:pt>
    <dgm:pt modelId="{285FE82F-6A67-4105-B162-C47A2A37BBCF}" type="pres">
      <dgm:prSet presAssocID="{19E00518-52D6-49DE-B6B6-774B98C88440}" presName="conn2-1" presStyleLbl="parChTrans1D4" presStyleIdx="0" presStyleCnt="3"/>
      <dgm:spPr/>
      <dgm:t>
        <a:bodyPr/>
        <a:lstStyle/>
        <a:p>
          <a:endParaRPr lang="en-US"/>
        </a:p>
      </dgm:t>
    </dgm:pt>
    <dgm:pt modelId="{45C54CD6-23AB-45E7-A2DF-B5E6955BEBA5}" type="pres">
      <dgm:prSet presAssocID="{19E00518-52D6-49DE-B6B6-774B98C88440}" presName="connTx" presStyleLbl="parChTrans1D4" presStyleIdx="0" presStyleCnt="3"/>
      <dgm:spPr/>
      <dgm:t>
        <a:bodyPr/>
        <a:lstStyle/>
        <a:p>
          <a:endParaRPr lang="en-US"/>
        </a:p>
      </dgm:t>
    </dgm:pt>
    <dgm:pt modelId="{64A8FEA5-06E2-4F8F-A7D0-4DFEE473DAC5}" type="pres">
      <dgm:prSet presAssocID="{3841408A-0A6B-4FEE-A749-D5545803FF4C}" presName="root2" presStyleCnt="0"/>
      <dgm:spPr/>
    </dgm:pt>
    <dgm:pt modelId="{FFE2327D-633E-4835-AB8D-16A71038119E}" type="pres">
      <dgm:prSet presAssocID="{3841408A-0A6B-4FEE-A749-D5545803FF4C}" presName="LevelTwoTextNode" presStyleLbl="node4" presStyleIdx="0" presStyleCnt="3">
        <dgm:presLayoutVars>
          <dgm:chPref val="3"/>
        </dgm:presLayoutVars>
      </dgm:prSet>
      <dgm:spPr/>
      <dgm:t>
        <a:bodyPr/>
        <a:lstStyle/>
        <a:p>
          <a:endParaRPr lang="en-US"/>
        </a:p>
      </dgm:t>
    </dgm:pt>
    <dgm:pt modelId="{63FC86D3-61CA-48A1-B2DF-0F8856815DA9}" type="pres">
      <dgm:prSet presAssocID="{3841408A-0A6B-4FEE-A749-D5545803FF4C}" presName="level3hierChild" presStyleCnt="0"/>
      <dgm:spPr/>
    </dgm:pt>
    <dgm:pt modelId="{14CE7D91-1CCE-457A-8240-8CDFF24D6087}" type="pres">
      <dgm:prSet presAssocID="{3C7ECE1A-EAF7-4FDD-A3E4-B874AA7D632D}" presName="conn2-1" presStyleLbl="parChTrans1D4" presStyleIdx="1" presStyleCnt="3"/>
      <dgm:spPr/>
      <dgm:t>
        <a:bodyPr/>
        <a:lstStyle/>
        <a:p>
          <a:endParaRPr lang="en-US"/>
        </a:p>
      </dgm:t>
    </dgm:pt>
    <dgm:pt modelId="{9B48CD14-E70C-403A-8B58-E4E1B558631F}" type="pres">
      <dgm:prSet presAssocID="{3C7ECE1A-EAF7-4FDD-A3E4-B874AA7D632D}" presName="connTx" presStyleLbl="parChTrans1D4" presStyleIdx="1" presStyleCnt="3"/>
      <dgm:spPr/>
      <dgm:t>
        <a:bodyPr/>
        <a:lstStyle/>
        <a:p>
          <a:endParaRPr lang="en-US"/>
        </a:p>
      </dgm:t>
    </dgm:pt>
    <dgm:pt modelId="{66E14029-A39F-4EA4-8D32-63C8A89C3AA5}" type="pres">
      <dgm:prSet presAssocID="{4CB33256-2098-4054-BF40-30F01C7703B3}" presName="root2" presStyleCnt="0"/>
      <dgm:spPr/>
    </dgm:pt>
    <dgm:pt modelId="{26CC0E03-2B6E-4ED3-BD60-5418CDE50C68}" type="pres">
      <dgm:prSet presAssocID="{4CB33256-2098-4054-BF40-30F01C7703B3}" presName="LevelTwoTextNode" presStyleLbl="node4" presStyleIdx="1" presStyleCnt="3">
        <dgm:presLayoutVars>
          <dgm:chPref val="3"/>
        </dgm:presLayoutVars>
      </dgm:prSet>
      <dgm:spPr/>
      <dgm:t>
        <a:bodyPr/>
        <a:lstStyle/>
        <a:p>
          <a:endParaRPr lang="en-US"/>
        </a:p>
      </dgm:t>
    </dgm:pt>
    <dgm:pt modelId="{BAE1A7CE-36FE-4CEE-93B6-2A1FA66C1368}" type="pres">
      <dgm:prSet presAssocID="{4CB33256-2098-4054-BF40-30F01C7703B3}" presName="level3hierChild" presStyleCnt="0"/>
      <dgm:spPr/>
    </dgm:pt>
    <dgm:pt modelId="{3C0FF4C3-E072-4CF0-98FE-8C8C33FB20A4}" type="pres">
      <dgm:prSet presAssocID="{A19507AC-E8B3-4E89-9CEE-F38782CD57A2}" presName="conn2-1" presStyleLbl="parChTrans1D4" presStyleIdx="2" presStyleCnt="3"/>
      <dgm:spPr/>
      <dgm:t>
        <a:bodyPr/>
        <a:lstStyle/>
        <a:p>
          <a:endParaRPr lang="en-US"/>
        </a:p>
      </dgm:t>
    </dgm:pt>
    <dgm:pt modelId="{10CD365E-3469-4273-A810-13B8720B912C}" type="pres">
      <dgm:prSet presAssocID="{A19507AC-E8B3-4E89-9CEE-F38782CD57A2}" presName="connTx" presStyleLbl="parChTrans1D4" presStyleIdx="2" presStyleCnt="3"/>
      <dgm:spPr/>
      <dgm:t>
        <a:bodyPr/>
        <a:lstStyle/>
        <a:p>
          <a:endParaRPr lang="en-US"/>
        </a:p>
      </dgm:t>
    </dgm:pt>
    <dgm:pt modelId="{FAE3A21A-B87C-414A-9195-62B07BD9D647}" type="pres">
      <dgm:prSet presAssocID="{4D3792DB-292A-4892-A1D7-595D6ADE58B1}" presName="root2" presStyleCnt="0"/>
      <dgm:spPr/>
    </dgm:pt>
    <dgm:pt modelId="{49BDFF08-4CA7-485A-9C54-EF914BB096E9}" type="pres">
      <dgm:prSet presAssocID="{4D3792DB-292A-4892-A1D7-595D6ADE58B1}" presName="LevelTwoTextNode" presStyleLbl="node4" presStyleIdx="2" presStyleCnt="3">
        <dgm:presLayoutVars>
          <dgm:chPref val="3"/>
        </dgm:presLayoutVars>
      </dgm:prSet>
      <dgm:spPr/>
      <dgm:t>
        <a:bodyPr/>
        <a:lstStyle/>
        <a:p>
          <a:endParaRPr lang="en-US"/>
        </a:p>
      </dgm:t>
    </dgm:pt>
    <dgm:pt modelId="{007C2BC3-82B5-4ED0-AA8E-739F9F2BAFCA}" type="pres">
      <dgm:prSet presAssocID="{4D3792DB-292A-4892-A1D7-595D6ADE58B1}" presName="level3hierChild" presStyleCnt="0"/>
      <dgm:spPr/>
    </dgm:pt>
    <dgm:pt modelId="{DDDF43D5-DD09-4AEF-B6A8-D459D025513F}" type="pres">
      <dgm:prSet presAssocID="{9DD54AD3-4E6A-4A02-8D9B-F8B8F22A0A70}" presName="conn2-1" presStyleLbl="parChTrans1D3" presStyleIdx="10" presStyleCnt="11"/>
      <dgm:spPr/>
      <dgm:t>
        <a:bodyPr/>
        <a:lstStyle/>
        <a:p>
          <a:endParaRPr lang="en-US"/>
        </a:p>
      </dgm:t>
    </dgm:pt>
    <dgm:pt modelId="{06912940-FB1C-4A02-9E5C-BB6D87828D06}" type="pres">
      <dgm:prSet presAssocID="{9DD54AD3-4E6A-4A02-8D9B-F8B8F22A0A70}" presName="connTx" presStyleLbl="parChTrans1D3" presStyleIdx="10" presStyleCnt="11"/>
      <dgm:spPr/>
      <dgm:t>
        <a:bodyPr/>
        <a:lstStyle/>
        <a:p>
          <a:endParaRPr lang="en-US"/>
        </a:p>
      </dgm:t>
    </dgm:pt>
    <dgm:pt modelId="{245ED1F8-FC19-4C83-B8E8-8A7324C6C5DF}" type="pres">
      <dgm:prSet presAssocID="{4335FDE7-3DF9-47D2-8B6C-83FF9B29D81E}" presName="root2" presStyleCnt="0"/>
      <dgm:spPr/>
    </dgm:pt>
    <dgm:pt modelId="{C3060B35-3D8F-46D4-9F76-7D327BBA954A}" type="pres">
      <dgm:prSet presAssocID="{4335FDE7-3DF9-47D2-8B6C-83FF9B29D81E}" presName="LevelTwoTextNode" presStyleLbl="node3" presStyleIdx="10" presStyleCnt="11">
        <dgm:presLayoutVars>
          <dgm:chPref val="3"/>
        </dgm:presLayoutVars>
      </dgm:prSet>
      <dgm:spPr/>
      <dgm:t>
        <a:bodyPr/>
        <a:lstStyle/>
        <a:p>
          <a:endParaRPr lang="en-US"/>
        </a:p>
      </dgm:t>
    </dgm:pt>
    <dgm:pt modelId="{D804E817-231A-418B-BD4A-16CBBD82EF30}" type="pres">
      <dgm:prSet presAssocID="{4335FDE7-3DF9-47D2-8B6C-83FF9B29D81E}" presName="level3hierChild" presStyleCnt="0"/>
      <dgm:spPr/>
    </dgm:pt>
  </dgm:ptLst>
  <dgm:cxnLst>
    <dgm:cxn modelId="{A07830E6-16C9-4C6D-AAE1-A7B7755390D9}" type="presOf" srcId="{60AEDD5A-3886-485F-BF59-9859EA647F57}" destId="{7512AB69-6BF0-46A9-90E4-ED8C62586262}" srcOrd="1" destOrd="0" presId="urn:microsoft.com/office/officeart/2008/layout/HorizontalMultiLevelHierarchy"/>
    <dgm:cxn modelId="{D6CD41DF-3EE8-4BDC-B89A-C655D19B2803}" srcId="{349CD429-C684-41AC-968F-3969CAA13050}" destId="{7DD587CE-B936-4EC8-BE2D-71C7405387FB}" srcOrd="1" destOrd="0" parTransId="{0926B715-31D5-4BDE-8600-5CD945EE2923}" sibTransId="{D5FE2F17-877E-406F-B401-3B319BD1DA47}"/>
    <dgm:cxn modelId="{5058781A-3FFB-4E45-956A-06960BC6D305}" type="presOf" srcId="{6625FA7B-4ACE-4AEB-BE54-9A70DEE03226}" destId="{B2ACC188-A072-4A86-ADFE-8629B2C1D536}" srcOrd="1" destOrd="0" presId="urn:microsoft.com/office/officeart/2008/layout/HorizontalMultiLevelHierarchy"/>
    <dgm:cxn modelId="{7229D0C8-B247-4F74-A61C-9094CA5DA1C6}" type="presOf" srcId="{2B3EFAC7-5710-4F4F-81DB-5D4265C0F96F}" destId="{9EF1D33D-01EC-42C6-8798-0EB6FD86CFDA}" srcOrd="1" destOrd="0" presId="urn:microsoft.com/office/officeart/2008/layout/HorizontalMultiLevelHierarchy"/>
    <dgm:cxn modelId="{53D447DA-D781-448F-8BDD-F93872FCF203}" type="presOf" srcId="{0EECE69E-F022-4150-8DAA-F7DAB0498D9B}" destId="{7D92E6D4-101E-47A9-8442-5A343336E35B}" srcOrd="0" destOrd="0" presId="urn:microsoft.com/office/officeart/2008/layout/HorizontalMultiLevelHierarchy"/>
    <dgm:cxn modelId="{A217928D-1EBE-4511-B09C-C0A8FADC04C3}" type="presOf" srcId="{60AEDD5A-3886-485F-BF59-9859EA647F57}" destId="{F2C062FE-8746-4BA6-AB30-F863295BAFED}" srcOrd="0" destOrd="0" presId="urn:microsoft.com/office/officeart/2008/layout/HorizontalMultiLevelHierarchy"/>
    <dgm:cxn modelId="{1B16AEB9-BBA9-4C55-9486-4E230C61F37E}" type="presOf" srcId="{4338BEB0-63B3-43BD-BD54-3BBCDB13FD39}" destId="{9CB27017-9D8C-4157-8EEC-523E146CA64C}" srcOrd="0" destOrd="0" presId="urn:microsoft.com/office/officeart/2008/layout/HorizontalMultiLevelHierarchy"/>
    <dgm:cxn modelId="{5B2B321A-6C60-47B9-8597-6752A64053D1}" type="presOf" srcId="{4335FDE7-3DF9-47D2-8B6C-83FF9B29D81E}" destId="{C3060B35-3D8F-46D4-9F76-7D327BBA954A}" srcOrd="0" destOrd="0" presId="urn:microsoft.com/office/officeart/2008/layout/HorizontalMultiLevelHierarchy"/>
    <dgm:cxn modelId="{D99180CF-4C45-46A7-83E7-38BE72B5D540}" type="presOf" srcId="{19E00518-52D6-49DE-B6B6-774B98C88440}" destId="{285FE82F-6A67-4105-B162-C47A2A37BBCF}" srcOrd="0" destOrd="0" presId="urn:microsoft.com/office/officeart/2008/layout/HorizontalMultiLevelHierarchy"/>
    <dgm:cxn modelId="{C68844F9-B23A-4BA2-B1AF-11CAEB09D0DE}" type="presOf" srcId="{0926B715-31D5-4BDE-8600-5CD945EE2923}" destId="{8F62E02C-E98C-4989-8C46-36037F274215}" srcOrd="0" destOrd="0" presId="urn:microsoft.com/office/officeart/2008/layout/HorizontalMultiLevelHierarchy"/>
    <dgm:cxn modelId="{97FFA75C-ED17-44CE-9078-C7085C0458F4}" type="presOf" srcId="{4CB33256-2098-4054-BF40-30F01C7703B3}" destId="{26CC0E03-2B6E-4ED3-BD60-5418CDE50C68}" srcOrd="0" destOrd="0" presId="urn:microsoft.com/office/officeart/2008/layout/HorizontalMultiLevelHierarchy"/>
    <dgm:cxn modelId="{18646358-8F44-42FA-8DC9-526D011A409F}" srcId="{909BC9B4-12F7-492A-9B26-73F4F5095EF2}" destId="{1DBD208B-7261-412B-8F13-0CBE66C09486}" srcOrd="4" destOrd="0" parTransId="{60AEDD5A-3886-485F-BF59-9859EA647F57}" sibTransId="{3A47BB22-553A-423E-8E57-8BC77CC5CC28}"/>
    <dgm:cxn modelId="{B5044E12-BD9A-4D30-964C-6164064D544B}" type="presOf" srcId="{9DD54AD3-4E6A-4A02-8D9B-F8B8F22A0A70}" destId="{DDDF43D5-DD09-4AEF-B6A8-D459D025513F}" srcOrd="0" destOrd="0" presId="urn:microsoft.com/office/officeart/2008/layout/HorizontalMultiLevelHierarchy"/>
    <dgm:cxn modelId="{2EDF6CA8-8658-4D0E-867F-2E0544B9C5FF}" type="presOf" srcId="{44201DEA-4B32-42C6-A8FE-6239DBCF705A}" destId="{BD736CC8-1F52-4772-9FB8-A203D3D148F3}" srcOrd="0" destOrd="0" presId="urn:microsoft.com/office/officeart/2008/layout/HorizontalMultiLevelHierarchy"/>
    <dgm:cxn modelId="{1B96A912-CBDC-4992-A857-6606845EAA74}" type="presOf" srcId="{C5285A42-602B-4187-9335-D401DAE43645}" destId="{7D6F1B93-E7BF-428D-A681-7D5C096F8D29}" srcOrd="1" destOrd="0" presId="urn:microsoft.com/office/officeart/2008/layout/HorizontalMultiLevelHierarchy"/>
    <dgm:cxn modelId="{7E901BBF-45EC-4A38-BA8D-50025FB2F59E}" type="presOf" srcId="{D8BE6273-B193-43D5-88F7-33C68089DC01}" destId="{7F3EFA0E-ABBA-4ADF-9FC5-0BAF8718CC57}" srcOrd="0" destOrd="0" presId="urn:microsoft.com/office/officeart/2008/layout/HorizontalMultiLevelHierarchy"/>
    <dgm:cxn modelId="{EFA7AA3A-64A6-488E-93A0-91CBE43AE93C}" type="presOf" srcId="{9B957921-382E-4735-A087-164792CBA229}" destId="{103EAA52-0A69-438B-8D9C-59CB2E76EA96}" srcOrd="0" destOrd="0" presId="urn:microsoft.com/office/officeart/2008/layout/HorizontalMultiLevelHierarchy"/>
    <dgm:cxn modelId="{60DE67AC-FC24-4E7C-9E06-403A5FB6F7D2}" type="presOf" srcId="{BA546961-119D-4730-9BF5-9B8D02ED9A93}" destId="{5AEC7756-B373-4D35-AA15-1BB05FB25AFE}" srcOrd="0" destOrd="0" presId="urn:microsoft.com/office/officeart/2008/layout/HorizontalMultiLevelHierarchy"/>
    <dgm:cxn modelId="{17E7B5C8-949E-42D7-A6A8-9BFF9CC06313}" type="presOf" srcId="{580A733F-BC88-40AF-BE2F-A118BAEE7826}" destId="{06A08DF1-3C07-4C85-ABC6-41E8F3A69C98}" srcOrd="1" destOrd="0" presId="urn:microsoft.com/office/officeart/2008/layout/HorizontalMultiLevelHierarchy"/>
    <dgm:cxn modelId="{B2069A51-17C8-4E74-A705-9469F00834C4}" type="presOf" srcId="{C5285A42-602B-4187-9335-D401DAE43645}" destId="{2360A04B-0E46-471D-86FB-1550E987E75F}" srcOrd="0" destOrd="0" presId="urn:microsoft.com/office/officeart/2008/layout/HorizontalMultiLevelHierarchy"/>
    <dgm:cxn modelId="{65E403FF-59BC-4BD2-BFD8-3AF47266205F}" type="presOf" srcId="{AA2B51EF-6895-40BD-8051-4A446D207AF3}" destId="{3FCC9D3C-19D9-4D56-98C9-9D1E7AAF32E1}" srcOrd="0" destOrd="0" presId="urn:microsoft.com/office/officeart/2008/layout/HorizontalMultiLevelHierarchy"/>
    <dgm:cxn modelId="{69E124BA-40E8-4CF3-A662-2ADCE50A2182}" srcId="{00EE6C1C-589D-44D1-B3B0-A619193CAA0D}" destId="{3841408A-0A6B-4FEE-A749-D5545803FF4C}" srcOrd="0" destOrd="0" parTransId="{19E00518-52D6-49DE-B6B6-774B98C88440}" sibTransId="{B5DB9BFA-D51D-4F6A-952A-8666146EA8B3}"/>
    <dgm:cxn modelId="{71615E4B-6927-44F2-9495-881B51F3FE28}" srcId="{909BC9B4-12F7-492A-9B26-73F4F5095EF2}" destId="{B152783F-A566-49FA-AC67-EF3929704D4E}" srcOrd="2" destOrd="0" parTransId="{4338BEB0-63B3-43BD-BD54-3BBCDB13FD39}" sibTransId="{038E5C95-6563-4C51-BD92-6E596AB7D865}"/>
    <dgm:cxn modelId="{EA0481A8-BF45-4F42-B489-044DDE447A88}" type="presOf" srcId="{909BC9B4-12F7-492A-9B26-73F4F5095EF2}" destId="{981EA478-BA67-4668-B6D4-039B09FA8028}" srcOrd="0" destOrd="0" presId="urn:microsoft.com/office/officeart/2008/layout/HorizontalMultiLevelHierarchy"/>
    <dgm:cxn modelId="{70EFF9BA-ED95-429F-AD45-5236320E1CC9}" srcId="{00EE6C1C-589D-44D1-B3B0-A619193CAA0D}" destId="{4CB33256-2098-4054-BF40-30F01C7703B3}" srcOrd="1" destOrd="0" parTransId="{3C7ECE1A-EAF7-4FDD-A3E4-B874AA7D632D}" sibTransId="{F8441469-29D7-4177-9724-DE748E1FACA8}"/>
    <dgm:cxn modelId="{600E695E-C704-4C7B-88F6-60A04E462887}" type="presOf" srcId="{349CD429-C684-41AC-968F-3969CAA13050}" destId="{11FEB9AC-B38C-4F53-BE37-7AB38D974B38}" srcOrd="0" destOrd="0" presId="urn:microsoft.com/office/officeart/2008/layout/HorizontalMultiLevelHierarchy"/>
    <dgm:cxn modelId="{3AC2F8FA-346B-411F-A8AF-8D54BFBD5827}" srcId="{7DD587CE-B936-4EC8-BE2D-71C7405387FB}" destId="{4335FDE7-3DF9-47D2-8B6C-83FF9B29D81E}" srcOrd="3" destOrd="0" parTransId="{9DD54AD3-4E6A-4A02-8D9B-F8B8F22A0A70}" sibTransId="{FBF19B28-12DB-4283-B485-EE8B268FE576}"/>
    <dgm:cxn modelId="{EF0F8C3E-159C-44E7-9D17-2A15F8957ABA}" type="presOf" srcId="{4D3792DB-292A-4892-A1D7-595D6ADE58B1}" destId="{49BDFF08-4CA7-485A-9C54-EF914BB096E9}" srcOrd="0" destOrd="0" presId="urn:microsoft.com/office/officeart/2008/layout/HorizontalMultiLevelHierarchy"/>
    <dgm:cxn modelId="{6FCF761C-3CEC-4349-9591-0DB5D34CFBBE}" srcId="{909BC9B4-12F7-492A-9B26-73F4F5095EF2}" destId="{E5946EA7-B688-4419-9525-878DEE9BD679}" srcOrd="5" destOrd="0" parTransId="{44201DEA-4B32-42C6-A8FE-6239DBCF705A}" sibTransId="{599EA7F1-366A-4F1A-8597-0BAF7D354B55}"/>
    <dgm:cxn modelId="{2DF18D53-579A-4C0C-8BF9-D3069A966A14}" type="presOf" srcId="{501C674C-1A00-4048-ABFB-FF11AB7D7179}" destId="{C4B185B3-E784-47B1-937C-EA6788F7491C}" srcOrd="0" destOrd="0" presId="urn:microsoft.com/office/officeart/2008/layout/HorizontalMultiLevelHierarchy"/>
    <dgm:cxn modelId="{47FAAA13-E55E-4DE1-8B75-A5FB61C5847F}" type="presOf" srcId="{44201DEA-4B32-42C6-A8FE-6239DBCF705A}" destId="{FC6BC8D9-9F24-4041-8BDA-2F9150DACECB}" srcOrd="1" destOrd="0" presId="urn:microsoft.com/office/officeart/2008/layout/HorizontalMultiLevelHierarchy"/>
    <dgm:cxn modelId="{A285C9F1-EF08-4FC3-A347-40571E03B16B}" srcId="{00EE6C1C-589D-44D1-B3B0-A619193CAA0D}" destId="{4D3792DB-292A-4892-A1D7-595D6ADE58B1}" srcOrd="2" destOrd="0" parTransId="{A19507AC-E8B3-4E89-9CEE-F38782CD57A2}" sibTransId="{99204154-3308-4235-80E6-67A68EC0B8E7}"/>
    <dgm:cxn modelId="{4E20511E-C0C1-4276-822D-52616BCECF32}" type="presOf" srcId="{A19507AC-E8B3-4E89-9CEE-F38782CD57A2}" destId="{10CD365E-3469-4273-A810-13B8720B912C}" srcOrd="1" destOrd="0" presId="urn:microsoft.com/office/officeart/2008/layout/HorizontalMultiLevelHierarchy"/>
    <dgm:cxn modelId="{1405C5EE-EF95-4796-8BE7-1D22A678CC82}" type="presOf" srcId="{F65F96F4-3D7B-4496-908F-F06947846CA3}" destId="{91624146-91F2-4175-ACA7-2D4E372C0BF9}" srcOrd="0" destOrd="0" presId="urn:microsoft.com/office/officeart/2008/layout/HorizontalMultiLevelHierarchy"/>
    <dgm:cxn modelId="{C9CF77D9-F5D0-4710-8E7F-976EF22C6749}" type="presOf" srcId="{1DBD208B-7261-412B-8F13-0CBE66C09486}" destId="{FA243F85-4867-4611-90C3-46217F8608DA}" srcOrd="0" destOrd="0" presId="urn:microsoft.com/office/officeart/2008/layout/HorizontalMultiLevelHierarchy"/>
    <dgm:cxn modelId="{2D059E90-418E-4055-9A2A-7BFEE2A4BCF7}" type="presOf" srcId="{9DD54AD3-4E6A-4A02-8D9B-F8B8F22A0A70}" destId="{06912940-FB1C-4A02-9E5C-BB6D87828D06}" srcOrd="1" destOrd="0" presId="urn:microsoft.com/office/officeart/2008/layout/HorizontalMultiLevelHierarchy"/>
    <dgm:cxn modelId="{454544CC-2776-4AB0-9504-758DD1C967E8}" srcId="{501C674C-1A00-4048-ABFB-FF11AB7D7179}" destId="{349CD429-C684-41AC-968F-3969CAA13050}" srcOrd="0" destOrd="0" parTransId="{71D40516-706A-48DA-AF33-5954A00D99D2}" sibTransId="{27770068-1E34-43BC-8C0E-35BED5BB6053}"/>
    <dgm:cxn modelId="{434ADBA1-DF78-4050-B14B-E8F605259894}" type="presOf" srcId="{7DD587CE-B936-4EC8-BE2D-71C7405387FB}" destId="{C4852763-F738-452F-B96D-1D7243D18162}" srcOrd="0" destOrd="0" presId="urn:microsoft.com/office/officeart/2008/layout/HorizontalMultiLevelHierarchy"/>
    <dgm:cxn modelId="{39F9BC21-9E84-4FE6-B598-7FA7F07A6E8C}" srcId="{7DD587CE-B936-4EC8-BE2D-71C7405387FB}" destId="{AA2B51EF-6895-40BD-8051-4A446D207AF3}" srcOrd="0" destOrd="0" parTransId="{6625FA7B-4ACE-4AEB-BE54-9A70DEE03226}" sibTransId="{14C3FD98-0A95-42A6-9403-C62913D098C4}"/>
    <dgm:cxn modelId="{6E28FED9-14B2-460D-B650-107DE1192AEC}" type="presOf" srcId="{9B957921-382E-4735-A087-164792CBA229}" destId="{33C04146-DCD9-48DF-B92B-24607CE4101E}" srcOrd="1" destOrd="0" presId="urn:microsoft.com/office/officeart/2008/layout/HorizontalMultiLevelHierarchy"/>
    <dgm:cxn modelId="{CDE26C3A-30D2-45EE-893E-B568BED8E344}" srcId="{909BC9B4-12F7-492A-9B26-73F4F5095EF2}" destId="{BD9D04FA-A392-4C48-B07B-E41A08A5CBA9}" srcOrd="6" destOrd="0" parTransId="{2B3EFAC7-5710-4F4F-81DB-5D4265C0F96F}" sibTransId="{5D9FCE0C-B64F-4230-8EFC-25385703982A}"/>
    <dgm:cxn modelId="{5BB8D258-6BF6-45F6-BCB8-9E412B811AAA}" type="presOf" srcId="{E5946EA7-B688-4419-9525-878DEE9BD679}" destId="{95786277-01E8-45F8-A6BF-58F2362AF700}" srcOrd="0" destOrd="0" presId="urn:microsoft.com/office/officeart/2008/layout/HorizontalMultiLevelHierarchy"/>
    <dgm:cxn modelId="{B4CC6405-F918-4902-A290-2C3B2C01E43E}" type="presOf" srcId="{BD9D04FA-A392-4C48-B07B-E41A08A5CBA9}" destId="{E85A8A56-6622-4307-9DE2-C0EB2328CCB8}" srcOrd="0" destOrd="0" presId="urn:microsoft.com/office/officeart/2008/layout/HorizontalMultiLevelHierarchy"/>
    <dgm:cxn modelId="{CA1D7DD6-20DB-4362-A88E-293BCF2486E5}" type="presOf" srcId="{3841408A-0A6B-4FEE-A749-D5545803FF4C}" destId="{FFE2327D-633E-4835-AB8D-16A71038119E}" srcOrd="0" destOrd="0" presId="urn:microsoft.com/office/officeart/2008/layout/HorizontalMultiLevelHierarchy"/>
    <dgm:cxn modelId="{4DCAD996-F852-4146-A9D2-93E4471D4763}" srcId="{7DD587CE-B936-4EC8-BE2D-71C7405387FB}" destId="{EBF3B7E8-7F86-4D99-AC77-3B226A7D8824}" srcOrd="1" destOrd="0" parTransId="{D8BE6273-B193-43D5-88F7-33C68089DC01}" sibTransId="{5252595E-53DF-4FE4-A4ED-A325073B773B}"/>
    <dgm:cxn modelId="{8EDD9561-AB63-4121-96A8-EA3C57C36F11}" srcId="{909BC9B4-12F7-492A-9B26-73F4F5095EF2}" destId="{F65F96F4-3D7B-4496-908F-F06947846CA3}" srcOrd="0" destOrd="0" parTransId="{580A733F-BC88-40AF-BE2F-A118BAEE7826}" sibTransId="{C07F4FFF-1E76-45DF-A60A-D3179536470C}"/>
    <dgm:cxn modelId="{F479921F-5BDC-436A-9F0A-B4AD2CC20C89}" type="presOf" srcId="{EBF3B7E8-7F86-4D99-AC77-3B226A7D8824}" destId="{CFB1CB71-921C-4B69-8E9E-5D101F14BE02}" srcOrd="0" destOrd="0" presId="urn:microsoft.com/office/officeart/2008/layout/HorizontalMultiLevelHierarchy"/>
    <dgm:cxn modelId="{7B90BEF6-25D5-4591-9D0B-1BB83F765626}" type="presOf" srcId="{6625FA7B-4ACE-4AEB-BE54-9A70DEE03226}" destId="{B178CA10-8D68-43B3-B8CB-D1706C6B78FD}" srcOrd="0" destOrd="0" presId="urn:microsoft.com/office/officeart/2008/layout/HorizontalMultiLevelHierarchy"/>
    <dgm:cxn modelId="{DADED41D-1E89-459F-8556-0371F4182487}" type="presOf" srcId="{A19507AC-E8B3-4E89-9CEE-F38782CD57A2}" destId="{3C0FF4C3-E072-4CF0-98FE-8C8C33FB20A4}" srcOrd="0" destOrd="0" presId="urn:microsoft.com/office/officeart/2008/layout/HorizontalMultiLevelHierarchy"/>
    <dgm:cxn modelId="{E80CBFA7-26D2-4CD0-8866-1D73B4F484AB}" type="presOf" srcId="{B86BF794-2FA7-47DC-8284-950C211CA905}" destId="{8DF59C14-DDC2-4E44-B7EF-B7C1F6422DCE}" srcOrd="1" destOrd="0" presId="urn:microsoft.com/office/officeart/2008/layout/HorizontalMultiLevelHierarchy"/>
    <dgm:cxn modelId="{592C65AE-FE6D-46A2-BC16-333255BBECE5}" type="presOf" srcId="{19E00518-52D6-49DE-B6B6-774B98C88440}" destId="{45C54CD6-23AB-45E7-A2DF-B5E6955BEBA5}" srcOrd="1" destOrd="0" presId="urn:microsoft.com/office/officeart/2008/layout/HorizontalMultiLevelHierarchy"/>
    <dgm:cxn modelId="{50F9C22D-F0E1-46ED-B925-0DEBF5E5A158}" type="presOf" srcId="{AC563F31-402A-4506-B0C9-A561E64A31E0}" destId="{E1E1282C-3835-432E-9427-C553B4FACB03}" srcOrd="0" destOrd="0" presId="urn:microsoft.com/office/officeart/2008/layout/HorizontalMultiLevelHierarchy"/>
    <dgm:cxn modelId="{F41C2240-9842-4970-A881-EF14C1FF1D08}" type="presOf" srcId="{B152783F-A566-49FA-AC67-EF3929704D4E}" destId="{1D9FCC35-A65F-4414-AFB0-0AB2A91BE21D}" srcOrd="0" destOrd="0" presId="urn:microsoft.com/office/officeart/2008/layout/HorizontalMultiLevelHierarchy"/>
    <dgm:cxn modelId="{C97975C6-A0C1-4649-A76E-B6AD500A7CFA}" srcId="{7DD587CE-B936-4EC8-BE2D-71C7405387FB}" destId="{00EE6C1C-589D-44D1-B3B0-A619193CAA0D}" srcOrd="2" destOrd="0" parTransId="{B86BF794-2FA7-47DC-8284-950C211CA905}" sibTransId="{4DEEF313-09A1-4290-90F9-55CBDDC336EF}"/>
    <dgm:cxn modelId="{A940C626-6C5D-497E-8EC9-A4C7D04E881B}" srcId="{349CD429-C684-41AC-968F-3969CAA13050}" destId="{909BC9B4-12F7-492A-9B26-73F4F5095EF2}" srcOrd="0" destOrd="0" parTransId="{9B957921-382E-4735-A087-164792CBA229}" sibTransId="{0CE4C37B-F07D-49EB-9875-EE8C73D965EC}"/>
    <dgm:cxn modelId="{96E225E5-9770-4C56-8E6E-5F67F177779C}" type="presOf" srcId="{3C7ECE1A-EAF7-4FDD-A3E4-B874AA7D632D}" destId="{9B48CD14-E70C-403A-8B58-E4E1B558631F}" srcOrd="1" destOrd="0" presId="urn:microsoft.com/office/officeart/2008/layout/HorizontalMultiLevelHierarchy"/>
    <dgm:cxn modelId="{8383D872-4ECA-444F-A4EA-A84EF71FF4AC}" srcId="{909BC9B4-12F7-492A-9B26-73F4F5095EF2}" destId="{0EECE69E-F022-4150-8DAA-F7DAB0498D9B}" srcOrd="1" destOrd="0" parTransId="{C5285A42-602B-4187-9335-D401DAE43645}" sibTransId="{66C3CE39-97AC-442A-896F-4F109E9E7428}"/>
    <dgm:cxn modelId="{7F7DEE10-0A64-441B-AFB6-BF76ECC613F8}" srcId="{909BC9B4-12F7-492A-9B26-73F4F5095EF2}" destId="{BA546961-119D-4730-9BF5-9B8D02ED9A93}" srcOrd="3" destOrd="0" parTransId="{AC563F31-402A-4506-B0C9-A561E64A31E0}" sibTransId="{A397396B-9EC8-415A-9EB1-D1D41B953A5F}"/>
    <dgm:cxn modelId="{9B620137-3609-4C19-8997-A833475D182A}" type="presOf" srcId="{AC563F31-402A-4506-B0C9-A561E64A31E0}" destId="{2A054CA5-34CC-4447-922D-E8AFCEA09573}" srcOrd="1" destOrd="0" presId="urn:microsoft.com/office/officeart/2008/layout/HorizontalMultiLevelHierarchy"/>
    <dgm:cxn modelId="{F23DADBE-0C8B-462E-BF62-EFA5F26D1A52}" type="presOf" srcId="{2B3EFAC7-5710-4F4F-81DB-5D4265C0F96F}" destId="{48EC38FF-F752-415B-B6FE-9B1A4323E761}" srcOrd="0" destOrd="0" presId="urn:microsoft.com/office/officeart/2008/layout/HorizontalMultiLevelHierarchy"/>
    <dgm:cxn modelId="{94D22A11-D002-431D-B594-DD1AD8F9BE10}" type="presOf" srcId="{B86BF794-2FA7-47DC-8284-950C211CA905}" destId="{254F96C5-D8ED-4FFA-A73B-745A4D201F3B}" srcOrd="0" destOrd="0" presId="urn:microsoft.com/office/officeart/2008/layout/HorizontalMultiLevelHierarchy"/>
    <dgm:cxn modelId="{B6441078-A917-4ACD-8122-DF6220B886E5}" type="presOf" srcId="{3C7ECE1A-EAF7-4FDD-A3E4-B874AA7D632D}" destId="{14CE7D91-1CCE-457A-8240-8CDFF24D6087}" srcOrd="0" destOrd="0" presId="urn:microsoft.com/office/officeart/2008/layout/HorizontalMultiLevelHierarchy"/>
    <dgm:cxn modelId="{66683585-1F86-43BB-8240-2CE39DD04783}" type="presOf" srcId="{0926B715-31D5-4BDE-8600-5CD945EE2923}" destId="{C9C10F41-423B-4E3F-921C-32A9EB43815F}" srcOrd="1" destOrd="0" presId="urn:microsoft.com/office/officeart/2008/layout/HorizontalMultiLevelHierarchy"/>
    <dgm:cxn modelId="{0891D57B-77E4-478A-804A-482E6F8E8851}" type="presOf" srcId="{00EE6C1C-589D-44D1-B3B0-A619193CAA0D}" destId="{C3B241EE-90BD-4159-BD09-1FCE80501CF4}" srcOrd="0" destOrd="0" presId="urn:microsoft.com/office/officeart/2008/layout/HorizontalMultiLevelHierarchy"/>
    <dgm:cxn modelId="{763A69A5-DB24-43A7-AEE8-9EFFC872ABD4}" type="presOf" srcId="{580A733F-BC88-40AF-BE2F-A118BAEE7826}" destId="{6700B5B8-BC27-4BC2-93A1-1A0BA3C92542}" srcOrd="0" destOrd="0" presId="urn:microsoft.com/office/officeart/2008/layout/HorizontalMultiLevelHierarchy"/>
    <dgm:cxn modelId="{8AAF4BF1-438E-4370-A3C3-8A8EC08B4B7B}" type="presOf" srcId="{D8BE6273-B193-43D5-88F7-33C68089DC01}" destId="{4929DC9A-D3F8-43F7-893F-2F709DA38B8A}" srcOrd="1" destOrd="0" presId="urn:microsoft.com/office/officeart/2008/layout/HorizontalMultiLevelHierarchy"/>
    <dgm:cxn modelId="{2388D4A6-E0DE-49AB-A3CE-42A2C16B73A6}" type="presOf" srcId="{4338BEB0-63B3-43BD-BD54-3BBCDB13FD39}" destId="{48CCCF18-83DD-4D83-9C3F-4CFD697C5CD5}" srcOrd="1" destOrd="0" presId="urn:microsoft.com/office/officeart/2008/layout/HorizontalMultiLevelHierarchy"/>
    <dgm:cxn modelId="{5198203B-5BDB-4DD7-92AA-87639B2FB920}" type="presParOf" srcId="{C4B185B3-E784-47B1-937C-EA6788F7491C}" destId="{05B22E4A-8712-4F01-933E-FB333E973F4A}" srcOrd="0" destOrd="0" presId="urn:microsoft.com/office/officeart/2008/layout/HorizontalMultiLevelHierarchy"/>
    <dgm:cxn modelId="{7B9856B5-8AA0-44CB-A14C-C0EBFE968444}" type="presParOf" srcId="{05B22E4A-8712-4F01-933E-FB333E973F4A}" destId="{11FEB9AC-B38C-4F53-BE37-7AB38D974B38}" srcOrd="0" destOrd="0" presId="urn:microsoft.com/office/officeart/2008/layout/HorizontalMultiLevelHierarchy"/>
    <dgm:cxn modelId="{3835C3EE-702C-4DBB-BC0B-03241AA9A3B0}" type="presParOf" srcId="{05B22E4A-8712-4F01-933E-FB333E973F4A}" destId="{B87DA005-14EB-4C3E-8AA1-8CD34A9F1324}" srcOrd="1" destOrd="0" presId="urn:microsoft.com/office/officeart/2008/layout/HorizontalMultiLevelHierarchy"/>
    <dgm:cxn modelId="{F41552B1-E39F-4249-A2CA-65C624C17BB9}" type="presParOf" srcId="{B87DA005-14EB-4C3E-8AA1-8CD34A9F1324}" destId="{103EAA52-0A69-438B-8D9C-59CB2E76EA96}" srcOrd="0" destOrd="0" presId="urn:microsoft.com/office/officeart/2008/layout/HorizontalMultiLevelHierarchy"/>
    <dgm:cxn modelId="{8658606E-078B-49B4-AE8C-76E1A7A9BD45}" type="presParOf" srcId="{103EAA52-0A69-438B-8D9C-59CB2E76EA96}" destId="{33C04146-DCD9-48DF-B92B-24607CE4101E}" srcOrd="0" destOrd="0" presId="urn:microsoft.com/office/officeart/2008/layout/HorizontalMultiLevelHierarchy"/>
    <dgm:cxn modelId="{4A960177-C2B2-485D-8E20-AD24A0ED94DE}" type="presParOf" srcId="{B87DA005-14EB-4C3E-8AA1-8CD34A9F1324}" destId="{17F1DCB5-4869-46BF-AB43-AFB07E4E8674}" srcOrd="1" destOrd="0" presId="urn:microsoft.com/office/officeart/2008/layout/HorizontalMultiLevelHierarchy"/>
    <dgm:cxn modelId="{8A7D7F87-14B4-452A-ACBF-097D56D07569}" type="presParOf" srcId="{17F1DCB5-4869-46BF-AB43-AFB07E4E8674}" destId="{981EA478-BA67-4668-B6D4-039B09FA8028}" srcOrd="0" destOrd="0" presId="urn:microsoft.com/office/officeart/2008/layout/HorizontalMultiLevelHierarchy"/>
    <dgm:cxn modelId="{E19904B9-FCEE-4433-9674-9503616DE921}" type="presParOf" srcId="{17F1DCB5-4869-46BF-AB43-AFB07E4E8674}" destId="{A3BD2B38-199B-478C-B3D5-65979CC7177A}" srcOrd="1" destOrd="0" presId="urn:microsoft.com/office/officeart/2008/layout/HorizontalMultiLevelHierarchy"/>
    <dgm:cxn modelId="{6DD2AE3B-6943-4204-BD6A-5BD5F7CD5C48}" type="presParOf" srcId="{A3BD2B38-199B-478C-B3D5-65979CC7177A}" destId="{6700B5B8-BC27-4BC2-93A1-1A0BA3C92542}" srcOrd="0" destOrd="0" presId="urn:microsoft.com/office/officeart/2008/layout/HorizontalMultiLevelHierarchy"/>
    <dgm:cxn modelId="{71815DB9-E7D4-4744-A724-739C97133AD8}" type="presParOf" srcId="{6700B5B8-BC27-4BC2-93A1-1A0BA3C92542}" destId="{06A08DF1-3C07-4C85-ABC6-41E8F3A69C98}" srcOrd="0" destOrd="0" presId="urn:microsoft.com/office/officeart/2008/layout/HorizontalMultiLevelHierarchy"/>
    <dgm:cxn modelId="{FEE8353C-09C3-447B-A8ED-ECAFCDB19071}" type="presParOf" srcId="{A3BD2B38-199B-478C-B3D5-65979CC7177A}" destId="{85283443-6A2C-4AB9-AEB4-A7742AE9C4E4}" srcOrd="1" destOrd="0" presId="urn:microsoft.com/office/officeart/2008/layout/HorizontalMultiLevelHierarchy"/>
    <dgm:cxn modelId="{2A8CF1CA-7836-460E-B8BA-24E38C26366E}" type="presParOf" srcId="{85283443-6A2C-4AB9-AEB4-A7742AE9C4E4}" destId="{91624146-91F2-4175-ACA7-2D4E372C0BF9}" srcOrd="0" destOrd="0" presId="urn:microsoft.com/office/officeart/2008/layout/HorizontalMultiLevelHierarchy"/>
    <dgm:cxn modelId="{5817362D-0960-4F71-AD41-10A39C969C4D}" type="presParOf" srcId="{85283443-6A2C-4AB9-AEB4-A7742AE9C4E4}" destId="{4CD3E3ED-C633-4327-A16F-C4BCF91A4BDB}" srcOrd="1" destOrd="0" presId="urn:microsoft.com/office/officeart/2008/layout/HorizontalMultiLevelHierarchy"/>
    <dgm:cxn modelId="{2B4D1B8C-5108-49FC-8B9F-4E16E0E32F74}" type="presParOf" srcId="{A3BD2B38-199B-478C-B3D5-65979CC7177A}" destId="{2360A04B-0E46-471D-86FB-1550E987E75F}" srcOrd="2" destOrd="0" presId="urn:microsoft.com/office/officeart/2008/layout/HorizontalMultiLevelHierarchy"/>
    <dgm:cxn modelId="{7A337AF8-C937-4333-B453-BEB24F8CDC78}" type="presParOf" srcId="{2360A04B-0E46-471D-86FB-1550E987E75F}" destId="{7D6F1B93-E7BF-428D-A681-7D5C096F8D29}" srcOrd="0" destOrd="0" presId="urn:microsoft.com/office/officeart/2008/layout/HorizontalMultiLevelHierarchy"/>
    <dgm:cxn modelId="{118FDD01-AA52-4C70-86B7-CE152D3CD82F}" type="presParOf" srcId="{A3BD2B38-199B-478C-B3D5-65979CC7177A}" destId="{658C5497-91E5-4A24-B2FB-123443711B74}" srcOrd="3" destOrd="0" presId="urn:microsoft.com/office/officeart/2008/layout/HorizontalMultiLevelHierarchy"/>
    <dgm:cxn modelId="{63306BB8-B089-4959-8153-EFC8C5AA6586}" type="presParOf" srcId="{658C5497-91E5-4A24-B2FB-123443711B74}" destId="{7D92E6D4-101E-47A9-8442-5A343336E35B}" srcOrd="0" destOrd="0" presId="urn:microsoft.com/office/officeart/2008/layout/HorizontalMultiLevelHierarchy"/>
    <dgm:cxn modelId="{7D46F62B-D46D-4085-AACA-515E030BFD4D}" type="presParOf" srcId="{658C5497-91E5-4A24-B2FB-123443711B74}" destId="{CFBA96C5-C4FD-47F8-A2D5-4C872F6FF47C}" srcOrd="1" destOrd="0" presId="urn:microsoft.com/office/officeart/2008/layout/HorizontalMultiLevelHierarchy"/>
    <dgm:cxn modelId="{A09244BF-7755-490D-81F2-47CEB9995BB2}" type="presParOf" srcId="{A3BD2B38-199B-478C-B3D5-65979CC7177A}" destId="{9CB27017-9D8C-4157-8EEC-523E146CA64C}" srcOrd="4" destOrd="0" presId="urn:microsoft.com/office/officeart/2008/layout/HorizontalMultiLevelHierarchy"/>
    <dgm:cxn modelId="{F0367E77-F795-4755-B97A-1E98FB4E3780}" type="presParOf" srcId="{9CB27017-9D8C-4157-8EEC-523E146CA64C}" destId="{48CCCF18-83DD-4D83-9C3F-4CFD697C5CD5}" srcOrd="0" destOrd="0" presId="urn:microsoft.com/office/officeart/2008/layout/HorizontalMultiLevelHierarchy"/>
    <dgm:cxn modelId="{6277AC6F-7D0A-446F-9CEE-067D0598922D}" type="presParOf" srcId="{A3BD2B38-199B-478C-B3D5-65979CC7177A}" destId="{30C18F10-E709-431F-AD83-7BE2ECC9F436}" srcOrd="5" destOrd="0" presId="urn:microsoft.com/office/officeart/2008/layout/HorizontalMultiLevelHierarchy"/>
    <dgm:cxn modelId="{57394222-94FB-4D9C-97DA-CCF9E36F45D8}" type="presParOf" srcId="{30C18F10-E709-431F-AD83-7BE2ECC9F436}" destId="{1D9FCC35-A65F-4414-AFB0-0AB2A91BE21D}" srcOrd="0" destOrd="0" presId="urn:microsoft.com/office/officeart/2008/layout/HorizontalMultiLevelHierarchy"/>
    <dgm:cxn modelId="{18D8127E-8B30-4980-980F-C35AEF6E59FC}" type="presParOf" srcId="{30C18F10-E709-431F-AD83-7BE2ECC9F436}" destId="{E07E20AD-5F0F-4FE8-9945-AEDCF34A3B5F}" srcOrd="1" destOrd="0" presId="urn:microsoft.com/office/officeart/2008/layout/HorizontalMultiLevelHierarchy"/>
    <dgm:cxn modelId="{F337B12A-1974-4EBC-BE07-7EC5F08682F3}" type="presParOf" srcId="{A3BD2B38-199B-478C-B3D5-65979CC7177A}" destId="{E1E1282C-3835-432E-9427-C553B4FACB03}" srcOrd="6" destOrd="0" presId="urn:microsoft.com/office/officeart/2008/layout/HorizontalMultiLevelHierarchy"/>
    <dgm:cxn modelId="{08702383-59D0-43DD-A9BD-1DBF4E7C5B7C}" type="presParOf" srcId="{E1E1282C-3835-432E-9427-C553B4FACB03}" destId="{2A054CA5-34CC-4447-922D-E8AFCEA09573}" srcOrd="0" destOrd="0" presId="urn:microsoft.com/office/officeart/2008/layout/HorizontalMultiLevelHierarchy"/>
    <dgm:cxn modelId="{0C2A8019-41EC-4DB9-961E-F5B252F898B2}" type="presParOf" srcId="{A3BD2B38-199B-478C-B3D5-65979CC7177A}" destId="{B5F1F6FD-E4CA-4879-9E35-8E913C33B096}" srcOrd="7" destOrd="0" presId="urn:microsoft.com/office/officeart/2008/layout/HorizontalMultiLevelHierarchy"/>
    <dgm:cxn modelId="{D95B2FB6-1153-4BA6-813D-FE54272FAFE7}" type="presParOf" srcId="{B5F1F6FD-E4CA-4879-9E35-8E913C33B096}" destId="{5AEC7756-B373-4D35-AA15-1BB05FB25AFE}" srcOrd="0" destOrd="0" presId="urn:microsoft.com/office/officeart/2008/layout/HorizontalMultiLevelHierarchy"/>
    <dgm:cxn modelId="{846B233C-0956-44F0-BC6B-7044C5675902}" type="presParOf" srcId="{B5F1F6FD-E4CA-4879-9E35-8E913C33B096}" destId="{26FD07D6-19D5-4053-BA8C-78DA3E8B792E}" srcOrd="1" destOrd="0" presId="urn:microsoft.com/office/officeart/2008/layout/HorizontalMultiLevelHierarchy"/>
    <dgm:cxn modelId="{D2CC8D46-4229-4C87-8C97-CA317AB5EB59}" type="presParOf" srcId="{A3BD2B38-199B-478C-B3D5-65979CC7177A}" destId="{F2C062FE-8746-4BA6-AB30-F863295BAFED}" srcOrd="8" destOrd="0" presId="urn:microsoft.com/office/officeart/2008/layout/HorizontalMultiLevelHierarchy"/>
    <dgm:cxn modelId="{2138B2B8-A04B-4BC8-A09A-2CAC85CC88CD}" type="presParOf" srcId="{F2C062FE-8746-4BA6-AB30-F863295BAFED}" destId="{7512AB69-6BF0-46A9-90E4-ED8C62586262}" srcOrd="0" destOrd="0" presId="urn:microsoft.com/office/officeart/2008/layout/HorizontalMultiLevelHierarchy"/>
    <dgm:cxn modelId="{D5609BF2-9B02-4887-80ED-CDC3F58E6601}" type="presParOf" srcId="{A3BD2B38-199B-478C-B3D5-65979CC7177A}" destId="{46DF4808-39F5-4A90-A1DD-81962515A0FB}" srcOrd="9" destOrd="0" presId="urn:microsoft.com/office/officeart/2008/layout/HorizontalMultiLevelHierarchy"/>
    <dgm:cxn modelId="{C968FF73-EC67-4308-8BDF-282CCCCBDE9B}" type="presParOf" srcId="{46DF4808-39F5-4A90-A1DD-81962515A0FB}" destId="{FA243F85-4867-4611-90C3-46217F8608DA}" srcOrd="0" destOrd="0" presId="urn:microsoft.com/office/officeart/2008/layout/HorizontalMultiLevelHierarchy"/>
    <dgm:cxn modelId="{56674C05-742A-455B-A212-26DA39C04DB0}" type="presParOf" srcId="{46DF4808-39F5-4A90-A1DD-81962515A0FB}" destId="{A42B2E21-7139-406B-B131-40C15758D3BF}" srcOrd="1" destOrd="0" presId="urn:microsoft.com/office/officeart/2008/layout/HorizontalMultiLevelHierarchy"/>
    <dgm:cxn modelId="{D66C4BA4-8B11-4F44-B323-89BF7E28A7ED}" type="presParOf" srcId="{A3BD2B38-199B-478C-B3D5-65979CC7177A}" destId="{BD736CC8-1F52-4772-9FB8-A203D3D148F3}" srcOrd="10" destOrd="0" presId="urn:microsoft.com/office/officeart/2008/layout/HorizontalMultiLevelHierarchy"/>
    <dgm:cxn modelId="{080B9466-F903-44C4-9028-6A16FBC8298A}" type="presParOf" srcId="{BD736CC8-1F52-4772-9FB8-A203D3D148F3}" destId="{FC6BC8D9-9F24-4041-8BDA-2F9150DACECB}" srcOrd="0" destOrd="0" presId="urn:microsoft.com/office/officeart/2008/layout/HorizontalMultiLevelHierarchy"/>
    <dgm:cxn modelId="{61C2F5EA-5825-4EDD-BE2B-EFAB79F3904C}" type="presParOf" srcId="{A3BD2B38-199B-478C-B3D5-65979CC7177A}" destId="{3FCC9836-33BD-4367-ADDF-7063971EF972}" srcOrd="11" destOrd="0" presId="urn:microsoft.com/office/officeart/2008/layout/HorizontalMultiLevelHierarchy"/>
    <dgm:cxn modelId="{A50C1922-0F4F-4AB4-99E4-29966459BA00}" type="presParOf" srcId="{3FCC9836-33BD-4367-ADDF-7063971EF972}" destId="{95786277-01E8-45F8-A6BF-58F2362AF700}" srcOrd="0" destOrd="0" presId="urn:microsoft.com/office/officeart/2008/layout/HorizontalMultiLevelHierarchy"/>
    <dgm:cxn modelId="{CAC582AA-0732-4A39-98E3-2213C058BEE4}" type="presParOf" srcId="{3FCC9836-33BD-4367-ADDF-7063971EF972}" destId="{616CABEA-087D-4003-8D04-631512E0A88F}" srcOrd="1" destOrd="0" presId="urn:microsoft.com/office/officeart/2008/layout/HorizontalMultiLevelHierarchy"/>
    <dgm:cxn modelId="{D5A28A48-6D6A-4E73-880C-34A2427E0C94}" type="presParOf" srcId="{A3BD2B38-199B-478C-B3D5-65979CC7177A}" destId="{48EC38FF-F752-415B-B6FE-9B1A4323E761}" srcOrd="12" destOrd="0" presId="urn:microsoft.com/office/officeart/2008/layout/HorizontalMultiLevelHierarchy"/>
    <dgm:cxn modelId="{B9348DE3-E47B-4CF5-AF20-8819CB479484}" type="presParOf" srcId="{48EC38FF-F752-415B-B6FE-9B1A4323E761}" destId="{9EF1D33D-01EC-42C6-8798-0EB6FD86CFDA}" srcOrd="0" destOrd="0" presId="urn:microsoft.com/office/officeart/2008/layout/HorizontalMultiLevelHierarchy"/>
    <dgm:cxn modelId="{94BDAD1C-F107-45D1-8351-A65FF19072FF}" type="presParOf" srcId="{A3BD2B38-199B-478C-B3D5-65979CC7177A}" destId="{319EA397-F6CE-45B0-8E81-6F6251EF21ED}" srcOrd="13" destOrd="0" presId="urn:microsoft.com/office/officeart/2008/layout/HorizontalMultiLevelHierarchy"/>
    <dgm:cxn modelId="{4E87E813-F712-40D4-890B-73B3EA598110}" type="presParOf" srcId="{319EA397-F6CE-45B0-8E81-6F6251EF21ED}" destId="{E85A8A56-6622-4307-9DE2-C0EB2328CCB8}" srcOrd="0" destOrd="0" presId="urn:microsoft.com/office/officeart/2008/layout/HorizontalMultiLevelHierarchy"/>
    <dgm:cxn modelId="{1E694C4A-3804-4552-B554-E08ECCD94678}" type="presParOf" srcId="{319EA397-F6CE-45B0-8E81-6F6251EF21ED}" destId="{49BF9C2C-B5BF-4556-B05E-A8DD8361356E}" srcOrd="1" destOrd="0" presId="urn:microsoft.com/office/officeart/2008/layout/HorizontalMultiLevelHierarchy"/>
    <dgm:cxn modelId="{F8C8C7A0-330A-4988-9216-F4556D28B614}" type="presParOf" srcId="{B87DA005-14EB-4C3E-8AA1-8CD34A9F1324}" destId="{8F62E02C-E98C-4989-8C46-36037F274215}" srcOrd="2" destOrd="0" presId="urn:microsoft.com/office/officeart/2008/layout/HorizontalMultiLevelHierarchy"/>
    <dgm:cxn modelId="{E7FF9F54-CF4C-46EC-AB00-B113C17AB00F}" type="presParOf" srcId="{8F62E02C-E98C-4989-8C46-36037F274215}" destId="{C9C10F41-423B-4E3F-921C-32A9EB43815F}" srcOrd="0" destOrd="0" presId="urn:microsoft.com/office/officeart/2008/layout/HorizontalMultiLevelHierarchy"/>
    <dgm:cxn modelId="{62BD13BD-F509-4AE6-A2A6-D9B8159569DA}" type="presParOf" srcId="{B87DA005-14EB-4C3E-8AA1-8CD34A9F1324}" destId="{A8ACEAE7-D1DC-433C-B470-7770F253DF73}" srcOrd="3" destOrd="0" presId="urn:microsoft.com/office/officeart/2008/layout/HorizontalMultiLevelHierarchy"/>
    <dgm:cxn modelId="{F548680F-FF7E-4F84-A1F2-2C1B4C6DD513}" type="presParOf" srcId="{A8ACEAE7-D1DC-433C-B470-7770F253DF73}" destId="{C4852763-F738-452F-B96D-1D7243D18162}" srcOrd="0" destOrd="0" presId="urn:microsoft.com/office/officeart/2008/layout/HorizontalMultiLevelHierarchy"/>
    <dgm:cxn modelId="{BF0317EF-76CA-41E5-9E00-C75E35E536AD}" type="presParOf" srcId="{A8ACEAE7-D1DC-433C-B470-7770F253DF73}" destId="{51BB3755-E514-4727-8568-301A0010CE0F}" srcOrd="1" destOrd="0" presId="urn:microsoft.com/office/officeart/2008/layout/HorizontalMultiLevelHierarchy"/>
    <dgm:cxn modelId="{97F20D9E-5BF6-46DC-A8A4-5670D07E6BF6}" type="presParOf" srcId="{51BB3755-E514-4727-8568-301A0010CE0F}" destId="{B178CA10-8D68-43B3-B8CB-D1706C6B78FD}" srcOrd="0" destOrd="0" presId="urn:microsoft.com/office/officeart/2008/layout/HorizontalMultiLevelHierarchy"/>
    <dgm:cxn modelId="{2F56C765-F2B2-43A7-9562-7727AF18A212}" type="presParOf" srcId="{B178CA10-8D68-43B3-B8CB-D1706C6B78FD}" destId="{B2ACC188-A072-4A86-ADFE-8629B2C1D536}" srcOrd="0" destOrd="0" presId="urn:microsoft.com/office/officeart/2008/layout/HorizontalMultiLevelHierarchy"/>
    <dgm:cxn modelId="{B94C03F2-28B6-4610-AD42-0BB304D3C026}" type="presParOf" srcId="{51BB3755-E514-4727-8568-301A0010CE0F}" destId="{FD7D204E-A211-45EB-932B-2A98F54800B8}" srcOrd="1" destOrd="0" presId="urn:microsoft.com/office/officeart/2008/layout/HorizontalMultiLevelHierarchy"/>
    <dgm:cxn modelId="{90A70378-9DEA-44B6-B614-A4CBA6DA8CA9}" type="presParOf" srcId="{FD7D204E-A211-45EB-932B-2A98F54800B8}" destId="{3FCC9D3C-19D9-4D56-98C9-9D1E7AAF32E1}" srcOrd="0" destOrd="0" presId="urn:microsoft.com/office/officeart/2008/layout/HorizontalMultiLevelHierarchy"/>
    <dgm:cxn modelId="{AA7DC74D-69AC-4FCA-9E90-5BD5B180396B}" type="presParOf" srcId="{FD7D204E-A211-45EB-932B-2A98F54800B8}" destId="{72B7A049-AFE9-450C-AB1E-BB0CFE1C11AE}" srcOrd="1" destOrd="0" presId="urn:microsoft.com/office/officeart/2008/layout/HorizontalMultiLevelHierarchy"/>
    <dgm:cxn modelId="{C80AB61A-D766-40D9-8D0D-85DC98C38547}" type="presParOf" srcId="{51BB3755-E514-4727-8568-301A0010CE0F}" destId="{7F3EFA0E-ABBA-4ADF-9FC5-0BAF8718CC57}" srcOrd="2" destOrd="0" presId="urn:microsoft.com/office/officeart/2008/layout/HorizontalMultiLevelHierarchy"/>
    <dgm:cxn modelId="{13142E15-3518-4A4D-B8A9-C9183D137B88}" type="presParOf" srcId="{7F3EFA0E-ABBA-4ADF-9FC5-0BAF8718CC57}" destId="{4929DC9A-D3F8-43F7-893F-2F709DA38B8A}" srcOrd="0" destOrd="0" presId="urn:microsoft.com/office/officeart/2008/layout/HorizontalMultiLevelHierarchy"/>
    <dgm:cxn modelId="{7CF5F7C2-AB52-4ABA-AF3D-CECF24B455A0}" type="presParOf" srcId="{51BB3755-E514-4727-8568-301A0010CE0F}" destId="{2F899082-E0E4-4B2C-9570-C69C29A2628B}" srcOrd="3" destOrd="0" presId="urn:microsoft.com/office/officeart/2008/layout/HorizontalMultiLevelHierarchy"/>
    <dgm:cxn modelId="{6BC2A270-DE19-40AD-8E1E-A0C974C87E17}" type="presParOf" srcId="{2F899082-E0E4-4B2C-9570-C69C29A2628B}" destId="{CFB1CB71-921C-4B69-8E9E-5D101F14BE02}" srcOrd="0" destOrd="0" presId="urn:microsoft.com/office/officeart/2008/layout/HorizontalMultiLevelHierarchy"/>
    <dgm:cxn modelId="{A94B5E14-9A4A-481E-B5A6-2A8164072947}" type="presParOf" srcId="{2F899082-E0E4-4B2C-9570-C69C29A2628B}" destId="{A6E39858-2AAD-4684-B09A-A733723E3D10}" srcOrd="1" destOrd="0" presId="urn:microsoft.com/office/officeart/2008/layout/HorizontalMultiLevelHierarchy"/>
    <dgm:cxn modelId="{17897DC1-4A5A-48DF-BA43-ADD7C4C19A63}" type="presParOf" srcId="{51BB3755-E514-4727-8568-301A0010CE0F}" destId="{254F96C5-D8ED-4FFA-A73B-745A4D201F3B}" srcOrd="4" destOrd="0" presId="urn:microsoft.com/office/officeart/2008/layout/HorizontalMultiLevelHierarchy"/>
    <dgm:cxn modelId="{BD921CA1-03CA-4A81-BD12-D93E82B1ACDB}" type="presParOf" srcId="{254F96C5-D8ED-4FFA-A73B-745A4D201F3B}" destId="{8DF59C14-DDC2-4E44-B7EF-B7C1F6422DCE}" srcOrd="0" destOrd="0" presId="urn:microsoft.com/office/officeart/2008/layout/HorizontalMultiLevelHierarchy"/>
    <dgm:cxn modelId="{FFB802F5-0166-43E1-AD7C-1390BBD79368}" type="presParOf" srcId="{51BB3755-E514-4727-8568-301A0010CE0F}" destId="{C66F8FF2-F505-4532-BFE5-98B507177220}" srcOrd="5" destOrd="0" presId="urn:microsoft.com/office/officeart/2008/layout/HorizontalMultiLevelHierarchy"/>
    <dgm:cxn modelId="{CDE7070D-0985-4BCE-8E8E-A8337FF52547}" type="presParOf" srcId="{C66F8FF2-F505-4532-BFE5-98B507177220}" destId="{C3B241EE-90BD-4159-BD09-1FCE80501CF4}" srcOrd="0" destOrd="0" presId="urn:microsoft.com/office/officeart/2008/layout/HorizontalMultiLevelHierarchy"/>
    <dgm:cxn modelId="{FD54262D-1753-453B-9182-E3637EC79B63}" type="presParOf" srcId="{C66F8FF2-F505-4532-BFE5-98B507177220}" destId="{8710C6F6-3D86-4569-B394-73956C090E46}" srcOrd="1" destOrd="0" presId="urn:microsoft.com/office/officeart/2008/layout/HorizontalMultiLevelHierarchy"/>
    <dgm:cxn modelId="{91316428-9556-45B3-82A0-89BBBB41AA7C}" type="presParOf" srcId="{8710C6F6-3D86-4569-B394-73956C090E46}" destId="{285FE82F-6A67-4105-B162-C47A2A37BBCF}" srcOrd="0" destOrd="0" presId="urn:microsoft.com/office/officeart/2008/layout/HorizontalMultiLevelHierarchy"/>
    <dgm:cxn modelId="{93ABBF4D-1DE7-4971-8E95-6D497BA5D8A3}" type="presParOf" srcId="{285FE82F-6A67-4105-B162-C47A2A37BBCF}" destId="{45C54CD6-23AB-45E7-A2DF-B5E6955BEBA5}" srcOrd="0" destOrd="0" presId="urn:microsoft.com/office/officeart/2008/layout/HorizontalMultiLevelHierarchy"/>
    <dgm:cxn modelId="{66C7EB48-ED1A-4A96-8E7D-C6D973AA6A2F}" type="presParOf" srcId="{8710C6F6-3D86-4569-B394-73956C090E46}" destId="{64A8FEA5-06E2-4F8F-A7D0-4DFEE473DAC5}" srcOrd="1" destOrd="0" presId="urn:microsoft.com/office/officeart/2008/layout/HorizontalMultiLevelHierarchy"/>
    <dgm:cxn modelId="{E8D24D9F-E23C-478A-81E6-AD64BF0EA795}" type="presParOf" srcId="{64A8FEA5-06E2-4F8F-A7D0-4DFEE473DAC5}" destId="{FFE2327D-633E-4835-AB8D-16A71038119E}" srcOrd="0" destOrd="0" presId="urn:microsoft.com/office/officeart/2008/layout/HorizontalMultiLevelHierarchy"/>
    <dgm:cxn modelId="{04E61A73-C7CE-4612-9CFB-6D4B150E68D3}" type="presParOf" srcId="{64A8FEA5-06E2-4F8F-A7D0-4DFEE473DAC5}" destId="{63FC86D3-61CA-48A1-B2DF-0F8856815DA9}" srcOrd="1" destOrd="0" presId="urn:microsoft.com/office/officeart/2008/layout/HorizontalMultiLevelHierarchy"/>
    <dgm:cxn modelId="{3ECD0AD8-7BFC-4096-A953-B992DB05B1C0}" type="presParOf" srcId="{8710C6F6-3D86-4569-B394-73956C090E46}" destId="{14CE7D91-1CCE-457A-8240-8CDFF24D6087}" srcOrd="2" destOrd="0" presId="urn:microsoft.com/office/officeart/2008/layout/HorizontalMultiLevelHierarchy"/>
    <dgm:cxn modelId="{219ECB26-46CC-42D0-A003-E78326C05469}" type="presParOf" srcId="{14CE7D91-1CCE-457A-8240-8CDFF24D6087}" destId="{9B48CD14-E70C-403A-8B58-E4E1B558631F}" srcOrd="0" destOrd="0" presId="urn:microsoft.com/office/officeart/2008/layout/HorizontalMultiLevelHierarchy"/>
    <dgm:cxn modelId="{661E47AC-32DD-49FE-B264-E1A92405813B}" type="presParOf" srcId="{8710C6F6-3D86-4569-B394-73956C090E46}" destId="{66E14029-A39F-4EA4-8D32-63C8A89C3AA5}" srcOrd="3" destOrd="0" presId="urn:microsoft.com/office/officeart/2008/layout/HorizontalMultiLevelHierarchy"/>
    <dgm:cxn modelId="{5DA4D233-C3ED-4C1A-AF43-C032A71B87ED}" type="presParOf" srcId="{66E14029-A39F-4EA4-8D32-63C8A89C3AA5}" destId="{26CC0E03-2B6E-4ED3-BD60-5418CDE50C68}" srcOrd="0" destOrd="0" presId="urn:microsoft.com/office/officeart/2008/layout/HorizontalMultiLevelHierarchy"/>
    <dgm:cxn modelId="{0457CB06-12B3-48F5-B053-A58A2491AF29}" type="presParOf" srcId="{66E14029-A39F-4EA4-8D32-63C8A89C3AA5}" destId="{BAE1A7CE-36FE-4CEE-93B6-2A1FA66C1368}" srcOrd="1" destOrd="0" presId="urn:microsoft.com/office/officeart/2008/layout/HorizontalMultiLevelHierarchy"/>
    <dgm:cxn modelId="{7EE195D4-4B6F-4F60-A258-5D3F1E9B5F0F}" type="presParOf" srcId="{8710C6F6-3D86-4569-B394-73956C090E46}" destId="{3C0FF4C3-E072-4CF0-98FE-8C8C33FB20A4}" srcOrd="4" destOrd="0" presId="urn:microsoft.com/office/officeart/2008/layout/HorizontalMultiLevelHierarchy"/>
    <dgm:cxn modelId="{4D2B4178-394A-4CBC-B0A1-6EB03BBEE933}" type="presParOf" srcId="{3C0FF4C3-E072-4CF0-98FE-8C8C33FB20A4}" destId="{10CD365E-3469-4273-A810-13B8720B912C}" srcOrd="0" destOrd="0" presId="urn:microsoft.com/office/officeart/2008/layout/HorizontalMultiLevelHierarchy"/>
    <dgm:cxn modelId="{C05521A1-CFAC-4AFB-A2DD-1C83B49BA36A}" type="presParOf" srcId="{8710C6F6-3D86-4569-B394-73956C090E46}" destId="{FAE3A21A-B87C-414A-9195-62B07BD9D647}" srcOrd="5" destOrd="0" presId="urn:microsoft.com/office/officeart/2008/layout/HorizontalMultiLevelHierarchy"/>
    <dgm:cxn modelId="{6727B028-BF4A-4669-9343-04A0645C87A2}" type="presParOf" srcId="{FAE3A21A-B87C-414A-9195-62B07BD9D647}" destId="{49BDFF08-4CA7-485A-9C54-EF914BB096E9}" srcOrd="0" destOrd="0" presId="urn:microsoft.com/office/officeart/2008/layout/HorizontalMultiLevelHierarchy"/>
    <dgm:cxn modelId="{2108D913-A271-401B-9AF5-21EE2DB2441D}" type="presParOf" srcId="{FAE3A21A-B87C-414A-9195-62B07BD9D647}" destId="{007C2BC3-82B5-4ED0-AA8E-739F9F2BAFCA}" srcOrd="1" destOrd="0" presId="urn:microsoft.com/office/officeart/2008/layout/HorizontalMultiLevelHierarchy"/>
    <dgm:cxn modelId="{928C1E27-00AE-4B9A-A9C1-2E94ECC892DB}" type="presParOf" srcId="{51BB3755-E514-4727-8568-301A0010CE0F}" destId="{DDDF43D5-DD09-4AEF-B6A8-D459D025513F}" srcOrd="6" destOrd="0" presId="urn:microsoft.com/office/officeart/2008/layout/HorizontalMultiLevelHierarchy"/>
    <dgm:cxn modelId="{A9451A92-7E2B-4213-B503-F556A9C754BB}" type="presParOf" srcId="{DDDF43D5-DD09-4AEF-B6A8-D459D025513F}" destId="{06912940-FB1C-4A02-9E5C-BB6D87828D06}" srcOrd="0" destOrd="0" presId="urn:microsoft.com/office/officeart/2008/layout/HorizontalMultiLevelHierarchy"/>
    <dgm:cxn modelId="{59BA4027-2290-4450-892E-909239D131F9}" type="presParOf" srcId="{51BB3755-E514-4727-8568-301A0010CE0F}" destId="{245ED1F8-FC19-4C83-B8E8-8A7324C6C5DF}" srcOrd="7" destOrd="0" presId="urn:microsoft.com/office/officeart/2008/layout/HorizontalMultiLevelHierarchy"/>
    <dgm:cxn modelId="{C213B462-232B-4F9B-AE85-966CA3436A26}" type="presParOf" srcId="{245ED1F8-FC19-4C83-B8E8-8A7324C6C5DF}" destId="{C3060B35-3D8F-46D4-9F76-7D327BBA954A}" srcOrd="0" destOrd="0" presId="urn:microsoft.com/office/officeart/2008/layout/HorizontalMultiLevelHierarchy"/>
    <dgm:cxn modelId="{4C24372F-1862-4F45-AC61-1158376D207A}" type="presParOf" srcId="{245ED1F8-FC19-4C83-B8E8-8A7324C6C5DF}" destId="{D804E817-231A-418B-BD4A-16CBBD82EF30}"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C4A80B1-44A0-4CEF-80CD-1AF8B7C954BF}" type="doc">
      <dgm:prSet loTypeId="urn:microsoft.com/office/officeart/2005/8/layout/bList2" loCatId="list" qsTypeId="urn:microsoft.com/office/officeart/2005/8/quickstyle/simple1" qsCatId="simple" csTypeId="urn:microsoft.com/office/officeart/2005/8/colors/colorful1" csCatId="colorful" phldr="1"/>
      <dgm:spPr/>
      <dgm:t>
        <a:bodyPr/>
        <a:lstStyle/>
        <a:p>
          <a:endParaRPr lang="en-US"/>
        </a:p>
      </dgm:t>
    </dgm:pt>
    <dgm:pt modelId="{361BE408-81EC-4EF9-8AC3-D7929D1EC443}">
      <dgm:prSet phldrT="[Text]"/>
      <dgm:spPr/>
      <dgm:t>
        <a:bodyPr/>
        <a:lstStyle/>
        <a:p>
          <a:r>
            <a:rPr lang="en-US" dirty="0"/>
            <a:t>Object Diagrams</a:t>
          </a:r>
        </a:p>
      </dgm:t>
    </dgm:pt>
    <dgm:pt modelId="{83D4E8D2-B281-44C1-8EB7-46CDBF42EE3B}" type="parTrans" cxnId="{22FF8719-3706-4C33-BCE5-91AB8BBB7DAB}">
      <dgm:prSet/>
      <dgm:spPr/>
      <dgm:t>
        <a:bodyPr/>
        <a:lstStyle/>
        <a:p>
          <a:endParaRPr lang="en-US"/>
        </a:p>
      </dgm:t>
    </dgm:pt>
    <dgm:pt modelId="{58ABB67B-7AA5-4397-A772-DBB8D1C5F0C8}" type="sibTrans" cxnId="{22FF8719-3706-4C33-BCE5-91AB8BBB7DAB}">
      <dgm:prSet/>
      <dgm:spPr/>
      <dgm:t>
        <a:bodyPr/>
        <a:lstStyle/>
        <a:p>
          <a:endParaRPr lang="en-US"/>
        </a:p>
      </dgm:t>
    </dgm:pt>
    <dgm:pt modelId="{09B18067-AB2C-492C-BDD5-55852F2DA8CF}">
      <dgm:prSet phldrT="[Text]"/>
      <dgm:spPr/>
      <dgm:t>
        <a:bodyPr/>
        <a:lstStyle/>
        <a:p>
          <a:r>
            <a:rPr lang="en-US" dirty="0"/>
            <a:t>Package Diagrams</a:t>
          </a:r>
        </a:p>
      </dgm:t>
    </dgm:pt>
    <dgm:pt modelId="{A316EBD2-AEBB-45D2-A5E4-49AAA32747A1}" type="parTrans" cxnId="{FE9379C0-0B5B-4C4F-812A-30E4C7332301}">
      <dgm:prSet/>
      <dgm:spPr/>
      <dgm:t>
        <a:bodyPr/>
        <a:lstStyle/>
        <a:p>
          <a:endParaRPr lang="en-US"/>
        </a:p>
      </dgm:t>
    </dgm:pt>
    <dgm:pt modelId="{E9A11D0E-B8B5-4359-85A8-7B70349D1B5D}" type="sibTrans" cxnId="{FE9379C0-0B5B-4C4F-812A-30E4C7332301}">
      <dgm:prSet/>
      <dgm:spPr/>
      <dgm:t>
        <a:bodyPr/>
        <a:lstStyle/>
        <a:p>
          <a:endParaRPr lang="en-US"/>
        </a:p>
      </dgm:t>
    </dgm:pt>
    <dgm:pt modelId="{F66C3968-FF76-42C1-A63C-E3C4D76F1DC0}">
      <dgm:prSet phldrT="[Text]"/>
      <dgm:spPr/>
      <dgm:t>
        <a:bodyPr/>
        <a:lstStyle/>
        <a:p>
          <a:r>
            <a:rPr lang="en-US" dirty="0"/>
            <a:t>Deployment Diagrams</a:t>
          </a:r>
        </a:p>
      </dgm:t>
    </dgm:pt>
    <dgm:pt modelId="{D2D8047F-A709-4A95-9ECA-14F599886911}" type="parTrans" cxnId="{E2423B38-62C7-4EBB-B7EA-7A7F4979EC4B}">
      <dgm:prSet/>
      <dgm:spPr/>
      <dgm:t>
        <a:bodyPr/>
        <a:lstStyle/>
        <a:p>
          <a:endParaRPr lang="en-US"/>
        </a:p>
      </dgm:t>
    </dgm:pt>
    <dgm:pt modelId="{3BF44A51-4DCB-4640-97BB-D196D2FE1B37}" type="sibTrans" cxnId="{E2423B38-62C7-4EBB-B7EA-7A7F4979EC4B}">
      <dgm:prSet/>
      <dgm:spPr/>
      <dgm:t>
        <a:bodyPr/>
        <a:lstStyle/>
        <a:p>
          <a:endParaRPr lang="en-US"/>
        </a:p>
      </dgm:t>
    </dgm:pt>
    <dgm:pt modelId="{92A6AFB1-CC6C-4B95-8651-32263FC9D5CD}" type="pres">
      <dgm:prSet presAssocID="{EC4A80B1-44A0-4CEF-80CD-1AF8B7C954BF}" presName="diagram" presStyleCnt="0">
        <dgm:presLayoutVars>
          <dgm:dir/>
          <dgm:animLvl val="lvl"/>
          <dgm:resizeHandles val="exact"/>
        </dgm:presLayoutVars>
      </dgm:prSet>
      <dgm:spPr/>
      <dgm:t>
        <a:bodyPr/>
        <a:lstStyle/>
        <a:p>
          <a:endParaRPr lang="en-US"/>
        </a:p>
      </dgm:t>
    </dgm:pt>
    <dgm:pt modelId="{51C3C54A-8244-45D8-B8B8-75FEB28466A5}" type="pres">
      <dgm:prSet presAssocID="{361BE408-81EC-4EF9-8AC3-D7929D1EC443}" presName="compNode" presStyleCnt="0"/>
      <dgm:spPr/>
    </dgm:pt>
    <dgm:pt modelId="{2623AFD1-9888-4D68-A956-363B965BDAEF}" type="pres">
      <dgm:prSet presAssocID="{361BE408-81EC-4EF9-8AC3-D7929D1EC443}" presName="childRect" presStyleLbl="bgAcc1" presStyleIdx="0" presStyleCnt="3" custScaleY="152346">
        <dgm:presLayoutVars>
          <dgm:bulletEnabled val="1"/>
        </dgm:presLayoutVars>
      </dgm:prSet>
      <dgm:spPr/>
    </dgm:pt>
    <dgm:pt modelId="{4FA1D21F-70C9-4345-ABC6-4102F13F7983}" type="pres">
      <dgm:prSet presAssocID="{361BE408-81EC-4EF9-8AC3-D7929D1EC443}" presName="parentText" presStyleLbl="node1" presStyleIdx="0" presStyleCnt="0">
        <dgm:presLayoutVars>
          <dgm:chMax val="0"/>
          <dgm:bulletEnabled val="1"/>
        </dgm:presLayoutVars>
      </dgm:prSet>
      <dgm:spPr/>
      <dgm:t>
        <a:bodyPr/>
        <a:lstStyle/>
        <a:p>
          <a:endParaRPr lang="en-US"/>
        </a:p>
      </dgm:t>
    </dgm:pt>
    <dgm:pt modelId="{07CE9280-7D84-42E0-AF61-1BB3E73528F2}" type="pres">
      <dgm:prSet presAssocID="{361BE408-81EC-4EF9-8AC3-D7929D1EC443}" presName="parentRect" presStyleLbl="alignNode1" presStyleIdx="0" presStyleCnt="3"/>
      <dgm:spPr/>
      <dgm:t>
        <a:bodyPr/>
        <a:lstStyle/>
        <a:p>
          <a:endParaRPr lang="en-US"/>
        </a:p>
      </dgm:t>
    </dgm:pt>
    <dgm:pt modelId="{AC0144B2-AB15-49CB-BDF3-A3FB5B662CF8}" type="pres">
      <dgm:prSet presAssocID="{361BE408-81EC-4EF9-8AC3-D7929D1EC443}" presName="adorn" presStyleLbl="fgAccFollowNode1" presStyleIdx="0" presStyleCnt="3"/>
      <dgm:spPr/>
    </dgm:pt>
    <dgm:pt modelId="{7C66790A-1BF3-4BFB-B214-122489C851C4}" type="pres">
      <dgm:prSet presAssocID="{58ABB67B-7AA5-4397-A772-DBB8D1C5F0C8}" presName="sibTrans" presStyleLbl="sibTrans2D1" presStyleIdx="0" presStyleCnt="0"/>
      <dgm:spPr/>
      <dgm:t>
        <a:bodyPr/>
        <a:lstStyle/>
        <a:p>
          <a:endParaRPr lang="en-US"/>
        </a:p>
      </dgm:t>
    </dgm:pt>
    <dgm:pt modelId="{2D6AB4F6-B1DE-4E05-A7CD-D104D7A4E183}" type="pres">
      <dgm:prSet presAssocID="{09B18067-AB2C-492C-BDD5-55852F2DA8CF}" presName="compNode" presStyleCnt="0"/>
      <dgm:spPr/>
    </dgm:pt>
    <dgm:pt modelId="{9152DCF6-F2BB-493F-B01D-23CF08A5A01B}" type="pres">
      <dgm:prSet presAssocID="{09B18067-AB2C-492C-BDD5-55852F2DA8CF}" presName="childRect" presStyleLbl="bgAcc1" presStyleIdx="1" presStyleCnt="3" custScaleY="148418">
        <dgm:presLayoutVars>
          <dgm:bulletEnabled val="1"/>
        </dgm:presLayoutVars>
      </dgm:prSet>
      <dgm:spPr/>
    </dgm:pt>
    <dgm:pt modelId="{B75BDE3C-E639-4743-8AA3-A3D43C4B3072}" type="pres">
      <dgm:prSet presAssocID="{09B18067-AB2C-492C-BDD5-55852F2DA8CF}" presName="parentText" presStyleLbl="node1" presStyleIdx="0" presStyleCnt="0">
        <dgm:presLayoutVars>
          <dgm:chMax val="0"/>
          <dgm:bulletEnabled val="1"/>
        </dgm:presLayoutVars>
      </dgm:prSet>
      <dgm:spPr/>
      <dgm:t>
        <a:bodyPr/>
        <a:lstStyle/>
        <a:p>
          <a:endParaRPr lang="en-US"/>
        </a:p>
      </dgm:t>
    </dgm:pt>
    <dgm:pt modelId="{D2085303-BE13-4726-ABFD-0F9A036997A1}" type="pres">
      <dgm:prSet presAssocID="{09B18067-AB2C-492C-BDD5-55852F2DA8CF}" presName="parentRect" presStyleLbl="alignNode1" presStyleIdx="1" presStyleCnt="3"/>
      <dgm:spPr/>
      <dgm:t>
        <a:bodyPr/>
        <a:lstStyle/>
        <a:p>
          <a:endParaRPr lang="en-US"/>
        </a:p>
      </dgm:t>
    </dgm:pt>
    <dgm:pt modelId="{727BF840-D4B1-4B74-8200-6FF24212D548}" type="pres">
      <dgm:prSet presAssocID="{09B18067-AB2C-492C-BDD5-55852F2DA8CF}" presName="adorn" presStyleLbl="fgAccFollowNode1" presStyleIdx="1" presStyleCnt="3"/>
      <dgm:spPr/>
    </dgm:pt>
    <dgm:pt modelId="{207C4864-B43F-4852-ACC8-BE9ED5241B10}" type="pres">
      <dgm:prSet presAssocID="{E9A11D0E-B8B5-4359-85A8-7B70349D1B5D}" presName="sibTrans" presStyleLbl="sibTrans2D1" presStyleIdx="0" presStyleCnt="0"/>
      <dgm:spPr/>
      <dgm:t>
        <a:bodyPr/>
        <a:lstStyle/>
        <a:p>
          <a:endParaRPr lang="en-US"/>
        </a:p>
      </dgm:t>
    </dgm:pt>
    <dgm:pt modelId="{0C6929BF-C488-4264-9457-148B88D10FF8}" type="pres">
      <dgm:prSet presAssocID="{F66C3968-FF76-42C1-A63C-E3C4D76F1DC0}" presName="compNode" presStyleCnt="0"/>
      <dgm:spPr/>
    </dgm:pt>
    <dgm:pt modelId="{BDBEBD41-B243-4AD7-92D1-0E0A8B14EAF0}" type="pres">
      <dgm:prSet presAssocID="{F66C3968-FF76-42C1-A63C-E3C4D76F1DC0}" presName="childRect" presStyleLbl="bgAcc1" presStyleIdx="2" presStyleCnt="3" custScaleY="144116">
        <dgm:presLayoutVars>
          <dgm:bulletEnabled val="1"/>
        </dgm:presLayoutVars>
      </dgm:prSet>
      <dgm:spPr/>
    </dgm:pt>
    <dgm:pt modelId="{EFDBBFE3-7A6E-451C-BC30-0559DFAA1827}" type="pres">
      <dgm:prSet presAssocID="{F66C3968-FF76-42C1-A63C-E3C4D76F1DC0}" presName="parentText" presStyleLbl="node1" presStyleIdx="0" presStyleCnt="0">
        <dgm:presLayoutVars>
          <dgm:chMax val="0"/>
          <dgm:bulletEnabled val="1"/>
        </dgm:presLayoutVars>
      </dgm:prSet>
      <dgm:spPr/>
      <dgm:t>
        <a:bodyPr/>
        <a:lstStyle/>
        <a:p>
          <a:endParaRPr lang="en-US"/>
        </a:p>
      </dgm:t>
    </dgm:pt>
    <dgm:pt modelId="{093A0B9B-DAB6-4283-9887-B50C7491EC2C}" type="pres">
      <dgm:prSet presAssocID="{F66C3968-FF76-42C1-A63C-E3C4D76F1DC0}" presName="parentRect" presStyleLbl="alignNode1" presStyleIdx="2" presStyleCnt="3"/>
      <dgm:spPr/>
      <dgm:t>
        <a:bodyPr/>
        <a:lstStyle/>
        <a:p>
          <a:endParaRPr lang="en-US"/>
        </a:p>
      </dgm:t>
    </dgm:pt>
    <dgm:pt modelId="{755265E5-DB42-4815-A8D2-9F4C6BBD8252}" type="pres">
      <dgm:prSet presAssocID="{F66C3968-FF76-42C1-A63C-E3C4D76F1DC0}" presName="adorn" presStyleLbl="fgAccFollowNode1" presStyleIdx="2" presStyleCnt="3"/>
      <dgm:spPr/>
    </dgm:pt>
  </dgm:ptLst>
  <dgm:cxnLst>
    <dgm:cxn modelId="{786E64F9-B95E-4371-BA70-9CC220948F22}" type="presOf" srcId="{361BE408-81EC-4EF9-8AC3-D7929D1EC443}" destId="{4FA1D21F-70C9-4345-ABC6-4102F13F7983}" srcOrd="0" destOrd="0" presId="urn:microsoft.com/office/officeart/2005/8/layout/bList2"/>
    <dgm:cxn modelId="{D580E9A0-3706-4E88-9C0D-47A604D6CA5C}" type="presOf" srcId="{F66C3968-FF76-42C1-A63C-E3C4D76F1DC0}" destId="{093A0B9B-DAB6-4283-9887-B50C7491EC2C}" srcOrd="1" destOrd="0" presId="urn:microsoft.com/office/officeart/2005/8/layout/bList2"/>
    <dgm:cxn modelId="{860903EA-2406-451D-9DAD-2C1CDBB7BC96}" type="presOf" srcId="{09B18067-AB2C-492C-BDD5-55852F2DA8CF}" destId="{D2085303-BE13-4726-ABFD-0F9A036997A1}" srcOrd="1" destOrd="0" presId="urn:microsoft.com/office/officeart/2005/8/layout/bList2"/>
    <dgm:cxn modelId="{FE9379C0-0B5B-4C4F-812A-30E4C7332301}" srcId="{EC4A80B1-44A0-4CEF-80CD-1AF8B7C954BF}" destId="{09B18067-AB2C-492C-BDD5-55852F2DA8CF}" srcOrd="1" destOrd="0" parTransId="{A316EBD2-AEBB-45D2-A5E4-49AAA32747A1}" sibTransId="{E9A11D0E-B8B5-4359-85A8-7B70349D1B5D}"/>
    <dgm:cxn modelId="{ADB8D306-6045-4686-84A3-C641ED4062FD}" type="presOf" srcId="{F66C3968-FF76-42C1-A63C-E3C4D76F1DC0}" destId="{EFDBBFE3-7A6E-451C-BC30-0559DFAA1827}" srcOrd="0" destOrd="0" presId="urn:microsoft.com/office/officeart/2005/8/layout/bList2"/>
    <dgm:cxn modelId="{1F529295-9978-4223-AC2D-8E99835C47A2}" type="presOf" srcId="{361BE408-81EC-4EF9-8AC3-D7929D1EC443}" destId="{07CE9280-7D84-42E0-AF61-1BB3E73528F2}" srcOrd="1" destOrd="0" presId="urn:microsoft.com/office/officeart/2005/8/layout/bList2"/>
    <dgm:cxn modelId="{FCAE3AAD-9A63-4550-955B-8B2AE8154699}" type="presOf" srcId="{E9A11D0E-B8B5-4359-85A8-7B70349D1B5D}" destId="{207C4864-B43F-4852-ACC8-BE9ED5241B10}" srcOrd="0" destOrd="0" presId="urn:microsoft.com/office/officeart/2005/8/layout/bList2"/>
    <dgm:cxn modelId="{E2423B38-62C7-4EBB-B7EA-7A7F4979EC4B}" srcId="{EC4A80B1-44A0-4CEF-80CD-1AF8B7C954BF}" destId="{F66C3968-FF76-42C1-A63C-E3C4D76F1DC0}" srcOrd="2" destOrd="0" parTransId="{D2D8047F-A709-4A95-9ECA-14F599886911}" sibTransId="{3BF44A51-4DCB-4640-97BB-D196D2FE1B37}"/>
    <dgm:cxn modelId="{424B60EA-331C-41D1-B791-79BBF79E87AB}" type="presOf" srcId="{09B18067-AB2C-492C-BDD5-55852F2DA8CF}" destId="{B75BDE3C-E639-4743-8AA3-A3D43C4B3072}" srcOrd="0" destOrd="0" presId="urn:microsoft.com/office/officeart/2005/8/layout/bList2"/>
    <dgm:cxn modelId="{22FF8719-3706-4C33-BCE5-91AB8BBB7DAB}" srcId="{EC4A80B1-44A0-4CEF-80CD-1AF8B7C954BF}" destId="{361BE408-81EC-4EF9-8AC3-D7929D1EC443}" srcOrd="0" destOrd="0" parTransId="{83D4E8D2-B281-44C1-8EB7-46CDBF42EE3B}" sibTransId="{58ABB67B-7AA5-4397-A772-DBB8D1C5F0C8}"/>
    <dgm:cxn modelId="{25F38863-9B53-43DC-BE07-E0A2BD5E8F0F}" type="presOf" srcId="{EC4A80B1-44A0-4CEF-80CD-1AF8B7C954BF}" destId="{92A6AFB1-CC6C-4B95-8651-32263FC9D5CD}" srcOrd="0" destOrd="0" presId="urn:microsoft.com/office/officeart/2005/8/layout/bList2"/>
    <dgm:cxn modelId="{E13B4BF7-DB16-4D6E-8713-3E9C417EF133}" type="presOf" srcId="{58ABB67B-7AA5-4397-A772-DBB8D1C5F0C8}" destId="{7C66790A-1BF3-4BFB-B214-122489C851C4}" srcOrd="0" destOrd="0" presId="urn:microsoft.com/office/officeart/2005/8/layout/bList2"/>
    <dgm:cxn modelId="{8E46EC59-B7C7-4540-93B6-9698F11B4F83}" type="presParOf" srcId="{92A6AFB1-CC6C-4B95-8651-32263FC9D5CD}" destId="{51C3C54A-8244-45D8-B8B8-75FEB28466A5}" srcOrd="0" destOrd="0" presId="urn:microsoft.com/office/officeart/2005/8/layout/bList2"/>
    <dgm:cxn modelId="{7D816085-8DAC-4BDC-A28A-9B2B47E82D5E}" type="presParOf" srcId="{51C3C54A-8244-45D8-B8B8-75FEB28466A5}" destId="{2623AFD1-9888-4D68-A956-363B965BDAEF}" srcOrd="0" destOrd="0" presId="urn:microsoft.com/office/officeart/2005/8/layout/bList2"/>
    <dgm:cxn modelId="{8DAF729D-3779-4E36-8027-C2B474076500}" type="presParOf" srcId="{51C3C54A-8244-45D8-B8B8-75FEB28466A5}" destId="{4FA1D21F-70C9-4345-ABC6-4102F13F7983}" srcOrd="1" destOrd="0" presId="urn:microsoft.com/office/officeart/2005/8/layout/bList2"/>
    <dgm:cxn modelId="{3A996A10-10D3-440A-8C5D-BA82286914FA}" type="presParOf" srcId="{51C3C54A-8244-45D8-B8B8-75FEB28466A5}" destId="{07CE9280-7D84-42E0-AF61-1BB3E73528F2}" srcOrd="2" destOrd="0" presId="urn:microsoft.com/office/officeart/2005/8/layout/bList2"/>
    <dgm:cxn modelId="{3F4FC2D6-A6DC-4B9B-9378-F90D61CDA020}" type="presParOf" srcId="{51C3C54A-8244-45D8-B8B8-75FEB28466A5}" destId="{AC0144B2-AB15-49CB-BDF3-A3FB5B662CF8}" srcOrd="3" destOrd="0" presId="urn:microsoft.com/office/officeart/2005/8/layout/bList2"/>
    <dgm:cxn modelId="{CFC828FA-5E7D-44A6-94D7-D6EA596E2409}" type="presParOf" srcId="{92A6AFB1-CC6C-4B95-8651-32263FC9D5CD}" destId="{7C66790A-1BF3-4BFB-B214-122489C851C4}" srcOrd="1" destOrd="0" presId="urn:microsoft.com/office/officeart/2005/8/layout/bList2"/>
    <dgm:cxn modelId="{C01800D6-189A-43FE-9099-2D06B634E4F8}" type="presParOf" srcId="{92A6AFB1-CC6C-4B95-8651-32263FC9D5CD}" destId="{2D6AB4F6-B1DE-4E05-A7CD-D104D7A4E183}" srcOrd="2" destOrd="0" presId="urn:microsoft.com/office/officeart/2005/8/layout/bList2"/>
    <dgm:cxn modelId="{5A990EBD-E5FD-4D09-A72D-D51DCD52539E}" type="presParOf" srcId="{2D6AB4F6-B1DE-4E05-A7CD-D104D7A4E183}" destId="{9152DCF6-F2BB-493F-B01D-23CF08A5A01B}" srcOrd="0" destOrd="0" presId="urn:microsoft.com/office/officeart/2005/8/layout/bList2"/>
    <dgm:cxn modelId="{4F63F9DF-353A-4EB2-83E8-04CEA9F58666}" type="presParOf" srcId="{2D6AB4F6-B1DE-4E05-A7CD-D104D7A4E183}" destId="{B75BDE3C-E639-4743-8AA3-A3D43C4B3072}" srcOrd="1" destOrd="0" presId="urn:microsoft.com/office/officeart/2005/8/layout/bList2"/>
    <dgm:cxn modelId="{0637634F-951F-461F-9821-8D30DE4AB0A1}" type="presParOf" srcId="{2D6AB4F6-B1DE-4E05-A7CD-D104D7A4E183}" destId="{D2085303-BE13-4726-ABFD-0F9A036997A1}" srcOrd="2" destOrd="0" presId="urn:microsoft.com/office/officeart/2005/8/layout/bList2"/>
    <dgm:cxn modelId="{2A58EB62-911A-4DAF-A46A-C6125DAA22FF}" type="presParOf" srcId="{2D6AB4F6-B1DE-4E05-A7CD-D104D7A4E183}" destId="{727BF840-D4B1-4B74-8200-6FF24212D548}" srcOrd="3" destOrd="0" presId="urn:microsoft.com/office/officeart/2005/8/layout/bList2"/>
    <dgm:cxn modelId="{4D56B76B-FC32-421B-B3D7-D312946263DB}" type="presParOf" srcId="{92A6AFB1-CC6C-4B95-8651-32263FC9D5CD}" destId="{207C4864-B43F-4852-ACC8-BE9ED5241B10}" srcOrd="3" destOrd="0" presId="urn:microsoft.com/office/officeart/2005/8/layout/bList2"/>
    <dgm:cxn modelId="{5E984D46-EF9E-4625-AD67-138EFDB47B0F}" type="presParOf" srcId="{92A6AFB1-CC6C-4B95-8651-32263FC9D5CD}" destId="{0C6929BF-C488-4264-9457-148B88D10FF8}" srcOrd="4" destOrd="0" presId="urn:microsoft.com/office/officeart/2005/8/layout/bList2"/>
    <dgm:cxn modelId="{543F8E54-2BD5-48AC-B61F-4B25D67E94A7}" type="presParOf" srcId="{0C6929BF-C488-4264-9457-148B88D10FF8}" destId="{BDBEBD41-B243-4AD7-92D1-0E0A8B14EAF0}" srcOrd="0" destOrd="0" presId="urn:microsoft.com/office/officeart/2005/8/layout/bList2"/>
    <dgm:cxn modelId="{AA6FE035-FDB3-4804-ACDA-48517CB21525}" type="presParOf" srcId="{0C6929BF-C488-4264-9457-148B88D10FF8}" destId="{EFDBBFE3-7A6E-451C-BC30-0559DFAA1827}" srcOrd="1" destOrd="0" presId="urn:microsoft.com/office/officeart/2005/8/layout/bList2"/>
    <dgm:cxn modelId="{9A8B6F18-8DFB-4207-8B3E-87F2DF8FFFA1}" type="presParOf" srcId="{0C6929BF-C488-4264-9457-148B88D10FF8}" destId="{093A0B9B-DAB6-4283-9887-B50C7491EC2C}" srcOrd="2" destOrd="0" presId="urn:microsoft.com/office/officeart/2005/8/layout/bList2"/>
    <dgm:cxn modelId="{FF108E8C-26BC-4F98-A4A6-294F44E9915A}" type="presParOf" srcId="{0C6929BF-C488-4264-9457-148B88D10FF8}" destId="{755265E5-DB42-4815-A8D2-9F4C6BBD8252}"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FD2FA34-A1DA-44AA-A4A7-F8D04C96C113}" type="doc">
      <dgm:prSet loTypeId="urn:microsoft.com/office/officeart/2005/8/layout/gear1" loCatId="cycle" qsTypeId="urn:microsoft.com/office/officeart/2005/8/quickstyle/simple5" qsCatId="simple" csTypeId="urn:microsoft.com/office/officeart/2005/8/colors/colorful2" csCatId="colorful" phldr="1"/>
      <dgm:spPr/>
    </dgm:pt>
    <dgm:pt modelId="{9E93096E-A99D-4B57-8BA2-18EAE03E67F0}">
      <dgm:prSet phldrT="[Text]" custT="1"/>
      <dgm:spPr/>
      <dgm:t>
        <a:bodyPr/>
        <a:lstStyle/>
        <a:p>
          <a:r>
            <a:rPr lang="en-US" sz="1200" b="1" dirty="0" smtClean="0"/>
            <a:t>Program against interfaces, not implementations</a:t>
          </a:r>
          <a:endParaRPr lang="en-US" sz="1200" b="1" dirty="0"/>
        </a:p>
      </dgm:t>
    </dgm:pt>
    <dgm:pt modelId="{842CEDFB-D2D9-45DD-A217-9DF278800DBA}" type="parTrans" cxnId="{CD123C1E-763B-4E9A-8AE1-BD2CD30F3817}">
      <dgm:prSet/>
      <dgm:spPr/>
      <dgm:t>
        <a:bodyPr/>
        <a:lstStyle/>
        <a:p>
          <a:endParaRPr lang="en-US"/>
        </a:p>
      </dgm:t>
    </dgm:pt>
    <dgm:pt modelId="{48724A79-714B-4B8F-AAC5-A28A8549CCDC}" type="sibTrans" cxnId="{CD123C1E-763B-4E9A-8AE1-BD2CD30F3817}">
      <dgm:prSet/>
      <dgm:spPr/>
      <dgm:t>
        <a:bodyPr/>
        <a:lstStyle/>
        <a:p>
          <a:endParaRPr lang="en-US"/>
        </a:p>
      </dgm:t>
    </dgm:pt>
    <dgm:pt modelId="{0FD9B4A7-8D82-4A3C-A153-3E0FF7850079}">
      <dgm:prSet phldrT="[Text]" custT="1"/>
      <dgm:spPr/>
      <dgm:t>
        <a:bodyPr lIns="0" rIns="0"/>
        <a:lstStyle/>
        <a:p>
          <a:r>
            <a:rPr lang="en-US" sz="1200" b="1" dirty="0" smtClean="0"/>
            <a:t>Find what varies and encapsulate it</a:t>
          </a:r>
          <a:endParaRPr lang="en-US" sz="1200" b="1" dirty="0"/>
        </a:p>
      </dgm:t>
    </dgm:pt>
    <dgm:pt modelId="{6ED870FA-DD28-4CC1-81A3-61870A6DF652}" type="parTrans" cxnId="{C54D4B5A-AEEC-4E08-AB31-7B4534A38F0F}">
      <dgm:prSet/>
      <dgm:spPr/>
      <dgm:t>
        <a:bodyPr/>
        <a:lstStyle/>
        <a:p>
          <a:endParaRPr lang="en-US"/>
        </a:p>
      </dgm:t>
    </dgm:pt>
    <dgm:pt modelId="{381EDB20-0A81-4DC9-8E9B-CB19B7E45C1F}" type="sibTrans" cxnId="{C54D4B5A-AEEC-4E08-AB31-7B4534A38F0F}">
      <dgm:prSet/>
      <dgm:spPr/>
      <dgm:t>
        <a:bodyPr/>
        <a:lstStyle/>
        <a:p>
          <a:endParaRPr lang="en-US"/>
        </a:p>
      </dgm:t>
    </dgm:pt>
    <dgm:pt modelId="{AF78D90F-3FA2-4B6F-B29F-AC3E482C9E84}">
      <dgm:prSet phldrT="[Text]" custT="1"/>
      <dgm:spPr/>
      <dgm:t>
        <a:bodyPr lIns="0" tIns="0" rIns="0" bIns="0"/>
        <a:lstStyle/>
        <a:p>
          <a:r>
            <a:rPr lang="en-US" sz="1100" dirty="0"/>
            <a:t> </a:t>
          </a:r>
        </a:p>
      </dgm:t>
    </dgm:pt>
    <dgm:pt modelId="{E7D5AA57-C80E-4869-B79B-886E20E2E08C}" type="parTrans" cxnId="{C82AEFEB-8166-454F-A094-A93FBE610D8B}">
      <dgm:prSet/>
      <dgm:spPr/>
      <dgm:t>
        <a:bodyPr/>
        <a:lstStyle/>
        <a:p>
          <a:endParaRPr lang="en-US"/>
        </a:p>
      </dgm:t>
    </dgm:pt>
    <dgm:pt modelId="{3F80CB4A-E67A-41F5-8AE2-C6017A058DC5}" type="sibTrans" cxnId="{C82AEFEB-8166-454F-A094-A93FBE610D8B}">
      <dgm:prSet/>
      <dgm:spPr/>
      <dgm:t>
        <a:bodyPr/>
        <a:lstStyle/>
        <a:p>
          <a:endParaRPr lang="en-US"/>
        </a:p>
      </dgm:t>
    </dgm:pt>
    <dgm:pt modelId="{94B8DC3C-E3AB-412B-9B26-C4BE3705F7C4}" type="pres">
      <dgm:prSet presAssocID="{2FD2FA34-A1DA-44AA-A4A7-F8D04C96C113}" presName="composite" presStyleCnt="0">
        <dgm:presLayoutVars>
          <dgm:chMax val="3"/>
          <dgm:animLvl val="lvl"/>
          <dgm:resizeHandles val="exact"/>
        </dgm:presLayoutVars>
      </dgm:prSet>
      <dgm:spPr/>
    </dgm:pt>
    <dgm:pt modelId="{1D7A07D1-ECCD-42A4-A132-790FD9A12644}" type="pres">
      <dgm:prSet presAssocID="{9E93096E-A99D-4B57-8BA2-18EAE03E67F0}" presName="gear1" presStyleLbl="node1" presStyleIdx="0" presStyleCnt="3">
        <dgm:presLayoutVars>
          <dgm:chMax val="1"/>
          <dgm:bulletEnabled val="1"/>
        </dgm:presLayoutVars>
      </dgm:prSet>
      <dgm:spPr/>
      <dgm:t>
        <a:bodyPr/>
        <a:lstStyle/>
        <a:p>
          <a:endParaRPr lang="en-US"/>
        </a:p>
      </dgm:t>
    </dgm:pt>
    <dgm:pt modelId="{09ECDB6A-AA7B-4885-B28B-4A5F5387F443}" type="pres">
      <dgm:prSet presAssocID="{9E93096E-A99D-4B57-8BA2-18EAE03E67F0}" presName="gear1srcNode" presStyleLbl="node1" presStyleIdx="0" presStyleCnt="3"/>
      <dgm:spPr/>
      <dgm:t>
        <a:bodyPr/>
        <a:lstStyle/>
        <a:p>
          <a:endParaRPr lang="en-US"/>
        </a:p>
      </dgm:t>
    </dgm:pt>
    <dgm:pt modelId="{606A9A47-EC73-4F06-AEAB-D4F2F80414E5}" type="pres">
      <dgm:prSet presAssocID="{9E93096E-A99D-4B57-8BA2-18EAE03E67F0}" presName="gear1dstNode" presStyleLbl="node1" presStyleIdx="0" presStyleCnt="3"/>
      <dgm:spPr/>
      <dgm:t>
        <a:bodyPr/>
        <a:lstStyle/>
        <a:p>
          <a:endParaRPr lang="en-US"/>
        </a:p>
      </dgm:t>
    </dgm:pt>
    <dgm:pt modelId="{313A8DD2-C410-4901-BC41-7337314D87E3}" type="pres">
      <dgm:prSet presAssocID="{AF78D90F-3FA2-4B6F-B29F-AC3E482C9E84}" presName="gear2" presStyleLbl="node1" presStyleIdx="1" presStyleCnt="3">
        <dgm:presLayoutVars>
          <dgm:chMax val="1"/>
          <dgm:bulletEnabled val="1"/>
        </dgm:presLayoutVars>
      </dgm:prSet>
      <dgm:spPr/>
      <dgm:t>
        <a:bodyPr/>
        <a:lstStyle/>
        <a:p>
          <a:endParaRPr lang="en-US"/>
        </a:p>
      </dgm:t>
    </dgm:pt>
    <dgm:pt modelId="{CCAB06CF-8C1F-4027-8CEC-F2AB6392B81A}" type="pres">
      <dgm:prSet presAssocID="{AF78D90F-3FA2-4B6F-B29F-AC3E482C9E84}" presName="gear2srcNode" presStyleLbl="node1" presStyleIdx="1" presStyleCnt="3"/>
      <dgm:spPr/>
      <dgm:t>
        <a:bodyPr/>
        <a:lstStyle/>
        <a:p>
          <a:endParaRPr lang="en-US"/>
        </a:p>
      </dgm:t>
    </dgm:pt>
    <dgm:pt modelId="{84EBD543-8864-44BC-9D14-9C16E08F8074}" type="pres">
      <dgm:prSet presAssocID="{AF78D90F-3FA2-4B6F-B29F-AC3E482C9E84}" presName="gear2dstNode" presStyleLbl="node1" presStyleIdx="1" presStyleCnt="3"/>
      <dgm:spPr/>
      <dgm:t>
        <a:bodyPr/>
        <a:lstStyle/>
        <a:p>
          <a:endParaRPr lang="en-US"/>
        </a:p>
      </dgm:t>
    </dgm:pt>
    <dgm:pt modelId="{EA564BAC-B7F0-4FBF-B049-4983BFFB1F67}" type="pres">
      <dgm:prSet presAssocID="{0FD9B4A7-8D82-4A3C-A153-3E0FF7850079}" presName="gear3" presStyleLbl="node1" presStyleIdx="2" presStyleCnt="3"/>
      <dgm:spPr/>
      <dgm:t>
        <a:bodyPr/>
        <a:lstStyle/>
        <a:p>
          <a:endParaRPr lang="en-US"/>
        </a:p>
      </dgm:t>
    </dgm:pt>
    <dgm:pt modelId="{E801CEF2-0CA8-44E0-8140-B73D51C91E88}" type="pres">
      <dgm:prSet presAssocID="{0FD9B4A7-8D82-4A3C-A153-3E0FF7850079}" presName="gear3tx" presStyleLbl="node1" presStyleIdx="2" presStyleCnt="3">
        <dgm:presLayoutVars>
          <dgm:chMax val="1"/>
          <dgm:bulletEnabled val="1"/>
        </dgm:presLayoutVars>
      </dgm:prSet>
      <dgm:spPr/>
      <dgm:t>
        <a:bodyPr/>
        <a:lstStyle/>
        <a:p>
          <a:endParaRPr lang="en-US"/>
        </a:p>
      </dgm:t>
    </dgm:pt>
    <dgm:pt modelId="{1686398C-3FE5-4103-BE27-754D2B2FC9A1}" type="pres">
      <dgm:prSet presAssocID="{0FD9B4A7-8D82-4A3C-A153-3E0FF7850079}" presName="gear3srcNode" presStyleLbl="node1" presStyleIdx="2" presStyleCnt="3"/>
      <dgm:spPr/>
      <dgm:t>
        <a:bodyPr/>
        <a:lstStyle/>
        <a:p>
          <a:endParaRPr lang="en-US"/>
        </a:p>
      </dgm:t>
    </dgm:pt>
    <dgm:pt modelId="{8372CD4D-B971-4A05-8F4A-23EF15FE93F9}" type="pres">
      <dgm:prSet presAssocID="{0FD9B4A7-8D82-4A3C-A153-3E0FF7850079}" presName="gear3dstNode" presStyleLbl="node1" presStyleIdx="2" presStyleCnt="3"/>
      <dgm:spPr/>
      <dgm:t>
        <a:bodyPr/>
        <a:lstStyle/>
        <a:p>
          <a:endParaRPr lang="en-US"/>
        </a:p>
      </dgm:t>
    </dgm:pt>
    <dgm:pt modelId="{86572039-0B1C-4241-9926-1DA78FE47366}" type="pres">
      <dgm:prSet presAssocID="{48724A79-714B-4B8F-AAC5-A28A8549CCDC}" presName="connector1" presStyleLbl="sibTrans2D1" presStyleIdx="0" presStyleCnt="3"/>
      <dgm:spPr/>
      <dgm:t>
        <a:bodyPr/>
        <a:lstStyle/>
        <a:p>
          <a:endParaRPr lang="en-US"/>
        </a:p>
      </dgm:t>
    </dgm:pt>
    <dgm:pt modelId="{EE18F111-AEC1-46E4-B725-1FED0FBB4E18}" type="pres">
      <dgm:prSet presAssocID="{3F80CB4A-E67A-41F5-8AE2-C6017A058DC5}" presName="connector2" presStyleLbl="sibTrans2D1" presStyleIdx="1" presStyleCnt="3"/>
      <dgm:spPr/>
      <dgm:t>
        <a:bodyPr/>
        <a:lstStyle/>
        <a:p>
          <a:endParaRPr lang="en-US"/>
        </a:p>
      </dgm:t>
    </dgm:pt>
    <dgm:pt modelId="{4EAC84B6-47A4-43C7-962E-8613A52AAB3F}" type="pres">
      <dgm:prSet presAssocID="{381EDB20-0A81-4DC9-8E9B-CB19B7E45C1F}" presName="connector3" presStyleLbl="sibTrans2D1" presStyleIdx="2" presStyleCnt="3"/>
      <dgm:spPr/>
      <dgm:t>
        <a:bodyPr/>
        <a:lstStyle/>
        <a:p>
          <a:endParaRPr lang="en-US"/>
        </a:p>
      </dgm:t>
    </dgm:pt>
  </dgm:ptLst>
  <dgm:cxnLst>
    <dgm:cxn modelId="{6ECA5D00-D5B0-47ED-95BB-25637882AC41}" type="presOf" srcId="{AF78D90F-3FA2-4B6F-B29F-AC3E482C9E84}" destId="{CCAB06CF-8C1F-4027-8CEC-F2AB6392B81A}" srcOrd="1" destOrd="0" presId="urn:microsoft.com/office/officeart/2005/8/layout/gear1"/>
    <dgm:cxn modelId="{C82AEFEB-8166-454F-A094-A93FBE610D8B}" srcId="{2FD2FA34-A1DA-44AA-A4A7-F8D04C96C113}" destId="{AF78D90F-3FA2-4B6F-B29F-AC3E482C9E84}" srcOrd="1" destOrd="0" parTransId="{E7D5AA57-C80E-4869-B79B-886E20E2E08C}" sibTransId="{3F80CB4A-E67A-41F5-8AE2-C6017A058DC5}"/>
    <dgm:cxn modelId="{D011575F-21A9-4FCF-B0CB-D22E59E1000C}" type="presOf" srcId="{9E93096E-A99D-4B57-8BA2-18EAE03E67F0}" destId="{606A9A47-EC73-4F06-AEAB-D4F2F80414E5}" srcOrd="2" destOrd="0" presId="urn:microsoft.com/office/officeart/2005/8/layout/gear1"/>
    <dgm:cxn modelId="{3DBCC17C-BCE1-4A1E-BBD5-92A36BAC58A0}" type="presOf" srcId="{0FD9B4A7-8D82-4A3C-A153-3E0FF7850079}" destId="{EA564BAC-B7F0-4FBF-B049-4983BFFB1F67}" srcOrd="0" destOrd="0" presId="urn:microsoft.com/office/officeart/2005/8/layout/gear1"/>
    <dgm:cxn modelId="{C54D4B5A-AEEC-4E08-AB31-7B4534A38F0F}" srcId="{2FD2FA34-A1DA-44AA-A4A7-F8D04C96C113}" destId="{0FD9B4A7-8D82-4A3C-A153-3E0FF7850079}" srcOrd="2" destOrd="0" parTransId="{6ED870FA-DD28-4CC1-81A3-61870A6DF652}" sibTransId="{381EDB20-0A81-4DC9-8E9B-CB19B7E45C1F}"/>
    <dgm:cxn modelId="{EE806E9B-E11B-4751-9689-D3AF87FB4F55}" type="presOf" srcId="{AF78D90F-3FA2-4B6F-B29F-AC3E482C9E84}" destId="{84EBD543-8864-44BC-9D14-9C16E08F8074}" srcOrd="2" destOrd="0" presId="urn:microsoft.com/office/officeart/2005/8/layout/gear1"/>
    <dgm:cxn modelId="{B57909D7-B881-4C26-B712-6A2EAAC73EA4}" type="presOf" srcId="{0FD9B4A7-8D82-4A3C-A153-3E0FF7850079}" destId="{8372CD4D-B971-4A05-8F4A-23EF15FE93F9}" srcOrd="3" destOrd="0" presId="urn:microsoft.com/office/officeart/2005/8/layout/gear1"/>
    <dgm:cxn modelId="{6E5EB50F-B2DA-44ED-897E-807E2837E53D}" type="presOf" srcId="{AF78D90F-3FA2-4B6F-B29F-AC3E482C9E84}" destId="{313A8DD2-C410-4901-BC41-7337314D87E3}" srcOrd="0" destOrd="0" presId="urn:microsoft.com/office/officeart/2005/8/layout/gear1"/>
    <dgm:cxn modelId="{E6E537E3-F1D9-49D4-9055-F8A74762B504}" type="presOf" srcId="{3F80CB4A-E67A-41F5-8AE2-C6017A058DC5}" destId="{EE18F111-AEC1-46E4-B725-1FED0FBB4E18}" srcOrd="0" destOrd="0" presId="urn:microsoft.com/office/officeart/2005/8/layout/gear1"/>
    <dgm:cxn modelId="{E3AC3050-FF35-47A5-98A9-087B2E6ED218}" type="presOf" srcId="{9E93096E-A99D-4B57-8BA2-18EAE03E67F0}" destId="{1D7A07D1-ECCD-42A4-A132-790FD9A12644}" srcOrd="0" destOrd="0" presId="urn:microsoft.com/office/officeart/2005/8/layout/gear1"/>
    <dgm:cxn modelId="{CD123C1E-763B-4E9A-8AE1-BD2CD30F3817}" srcId="{2FD2FA34-A1DA-44AA-A4A7-F8D04C96C113}" destId="{9E93096E-A99D-4B57-8BA2-18EAE03E67F0}" srcOrd="0" destOrd="0" parTransId="{842CEDFB-D2D9-45DD-A217-9DF278800DBA}" sibTransId="{48724A79-714B-4B8F-AAC5-A28A8549CCDC}"/>
    <dgm:cxn modelId="{4D30F8A9-5040-48A1-9EEB-5A0019A175AB}" type="presOf" srcId="{0FD9B4A7-8D82-4A3C-A153-3E0FF7850079}" destId="{E801CEF2-0CA8-44E0-8140-B73D51C91E88}" srcOrd="1" destOrd="0" presId="urn:microsoft.com/office/officeart/2005/8/layout/gear1"/>
    <dgm:cxn modelId="{67D7E4BB-FE03-4948-AA75-EB8BDD010A88}" type="presOf" srcId="{2FD2FA34-A1DA-44AA-A4A7-F8D04C96C113}" destId="{94B8DC3C-E3AB-412B-9B26-C4BE3705F7C4}" srcOrd="0" destOrd="0" presId="urn:microsoft.com/office/officeart/2005/8/layout/gear1"/>
    <dgm:cxn modelId="{8C3CB3BC-FC0A-4FC6-981A-B19A3F4D9EDD}" type="presOf" srcId="{48724A79-714B-4B8F-AAC5-A28A8549CCDC}" destId="{86572039-0B1C-4241-9926-1DA78FE47366}" srcOrd="0" destOrd="0" presId="urn:microsoft.com/office/officeart/2005/8/layout/gear1"/>
    <dgm:cxn modelId="{A1971A4C-2868-40DA-8E42-943BEA9CBAC7}" type="presOf" srcId="{381EDB20-0A81-4DC9-8E9B-CB19B7E45C1F}" destId="{4EAC84B6-47A4-43C7-962E-8613A52AAB3F}" srcOrd="0" destOrd="0" presId="urn:microsoft.com/office/officeart/2005/8/layout/gear1"/>
    <dgm:cxn modelId="{AA42BC57-89EC-4C77-B3C7-84F9F80FEFA7}" type="presOf" srcId="{0FD9B4A7-8D82-4A3C-A153-3E0FF7850079}" destId="{1686398C-3FE5-4103-BE27-754D2B2FC9A1}" srcOrd="2" destOrd="0" presId="urn:microsoft.com/office/officeart/2005/8/layout/gear1"/>
    <dgm:cxn modelId="{F7408482-FF41-4A2D-9577-E849B3190D16}" type="presOf" srcId="{9E93096E-A99D-4B57-8BA2-18EAE03E67F0}" destId="{09ECDB6A-AA7B-4885-B28B-4A5F5387F443}" srcOrd="1" destOrd="0" presId="urn:microsoft.com/office/officeart/2005/8/layout/gear1"/>
    <dgm:cxn modelId="{F74D724B-486B-42C0-8C4E-1408FE2B02C1}" type="presParOf" srcId="{94B8DC3C-E3AB-412B-9B26-C4BE3705F7C4}" destId="{1D7A07D1-ECCD-42A4-A132-790FD9A12644}" srcOrd="0" destOrd="0" presId="urn:microsoft.com/office/officeart/2005/8/layout/gear1"/>
    <dgm:cxn modelId="{4F108D27-D4F3-4440-9C3B-6A57AE8A9EC9}" type="presParOf" srcId="{94B8DC3C-E3AB-412B-9B26-C4BE3705F7C4}" destId="{09ECDB6A-AA7B-4885-B28B-4A5F5387F443}" srcOrd="1" destOrd="0" presId="urn:microsoft.com/office/officeart/2005/8/layout/gear1"/>
    <dgm:cxn modelId="{1401907B-CB82-49DA-A015-9E8C89C40531}" type="presParOf" srcId="{94B8DC3C-E3AB-412B-9B26-C4BE3705F7C4}" destId="{606A9A47-EC73-4F06-AEAB-D4F2F80414E5}" srcOrd="2" destOrd="0" presId="urn:microsoft.com/office/officeart/2005/8/layout/gear1"/>
    <dgm:cxn modelId="{674FD0E6-3BC7-4CD0-A12A-1963DD583F54}" type="presParOf" srcId="{94B8DC3C-E3AB-412B-9B26-C4BE3705F7C4}" destId="{313A8DD2-C410-4901-BC41-7337314D87E3}" srcOrd="3" destOrd="0" presId="urn:microsoft.com/office/officeart/2005/8/layout/gear1"/>
    <dgm:cxn modelId="{2CFF12F6-925A-4D64-BC2A-6ADBCE85D281}" type="presParOf" srcId="{94B8DC3C-E3AB-412B-9B26-C4BE3705F7C4}" destId="{CCAB06CF-8C1F-4027-8CEC-F2AB6392B81A}" srcOrd="4" destOrd="0" presId="urn:microsoft.com/office/officeart/2005/8/layout/gear1"/>
    <dgm:cxn modelId="{57340F67-21F7-4ADC-9AC2-2C37E45D73FD}" type="presParOf" srcId="{94B8DC3C-E3AB-412B-9B26-C4BE3705F7C4}" destId="{84EBD543-8864-44BC-9D14-9C16E08F8074}" srcOrd="5" destOrd="0" presId="urn:microsoft.com/office/officeart/2005/8/layout/gear1"/>
    <dgm:cxn modelId="{1F90B77B-5060-49C8-924B-ED04BE9D60A6}" type="presParOf" srcId="{94B8DC3C-E3AB-412B-9B26-C4BE3705F7C4}" destId="{EA564BAC-B7F0-4FBF-B049-4983BFFB1F67}" srcOrd="6" destOrd="0" presId="urn:microsoft.com/office/officeart/2005/8/layout/gear1"/>
    <dgm:cxn modelId="{C77C4833-FA8A-4E9F-BA86-556C403BEA13}" type="presParOf" srcId="{94B8DC3C-E3AB-412B-9B26-C4BE3705F7C4}" destId="{E801CEF2-0CA8-44E0-8140-B73D51C91E88}" srcOrd="7" destOrd="0" presId="urn:microsoft.com/office/officeart/2005/8/layout/gear1"/>
    <dgm:cxn modelId="{DB84BE6A-421D-47AD-882B-6822FB33CC03}" type="presParOf" srcId="{94B8DC3C-E3AB-412B-9B26-C4BE3705F7C4}" destId="{1686398C-3FE5-4103-BE27-754D2B2FC9A1}" srcOrd="8" destOrd="0" presId="urn:microsoft.com/office/officeart/2005/8/layout/gear1"/>
    <dgm:cxn modelId="{D5E3C7F5-39A1-4E09-9CDF-859DAD06E29C}" type="presParOf" srcId="{94B8DC3C-E3AB-412B-9B26-C4BE3705F7C4}" destId="{8372CD4D-B971-4A05-8F4A-23EF15FE93F9}" srcOrd="9" destOrd="0" presId="urn:microsoft.com/office/officeart/2005/8/layout/gear1"/>
    <dgm:cxn modelId="{866AEB77-C8E2-42C5-81C5-463AC1298C34}" type="presParOf" srcId="{94B8DC3C-E3AB-412B-9B26-C4BE3705F7C4}" destId="{86572039-0B1C-4241-9926-1DA78FE47366}" srcOrd="10" destOrd="0" presId="urn:microsoft.com/office/officeart/2005/8/layout/gear1"/>
    <dgm:cxn modelId="{D7845792-C9B7-448B-9248-847FE1D7FAC7}" type="presParOf" srcId="{94B8DC3C-E3AB-412B-9B26-C4BE3705F7C4}" destId="{EE18F111-AEC1-46E4-B725-1FED0FBB4E18}" srcOrd="11" destOrd="0" presId="urn:microsoft.com/office/officeart/2005/8/layout/gear1"/>
    <dgm:cxn modelId="{347E7337-DE3A-4F68-B8A5-AB958F67EBAA}" type="presParOf" srcId="{94B8DC3C-E3AB-412B-9B26-C4BE3705F7C4}" destId="{4EAC84B6-47A4-43C7-962E-8613A52AAB3F}"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A18854-6322-43C5-9009-1CB45C0ED871}">
      <dsp:nvSpPr>
        <dsp:cNvPr id="0" name=""/>
        <dsp:cNvSpPr/>
      </dsp:nvSpPr>
      <dsp:spPr>
        <a:xfrm rot="16200000">
          <a:off x="703262" y="-703262"/>
          <a:ext cx="1889125" cy="3295650"/>
        </a:xfrm>
        <a:prstGeom prst="round1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4696" tIns="234696" rIns="234696" bIns="234696" numCol="1" spcCol="1270" anchor="ctr" anchorCtr="0">
          <a:noAutofit/>
        </a:bodyPr>
        <a:lstStyle/>
        <a:p>
          <a:pPr lvl="0" algn="ctr" defTabSz="1466850">
            <a:lnSpc>
              <a:spcPct val="90000"/>
            </a:lnSpc>
            <a:spcBef>
              <a:spcPct val="0"/>
            </a:spcBef>
            <a:spcAft>
              <a:spcPct val="35000"/>
            </a:spcAft>
          </a:pPr>
          <a:r>
            <a:rPr lang="en-US" sz="3300" kern="1200" dirty="0"/>
            <a:t>Design Tools (UML)</a:t>
          </a:r>
        </a:p>
      </dsp:txBody>
      <dsp:txXfrm rot="5400000">
        <a:off x="0" y="0"/>
        <a:ext cx="3295650" cy="1416843"/>
      </dsp:txXfrm>
    </dsp:sp>
    <dsp:sp modelId="{D330FFEB-9D64-4026-9C32-6403B6F0AE3A}">
      <dsp:nvSpPr>
        <dsp:cNvPr id="0" name=""/>
        <dsp:cNvSpPr/>
      </dsp:nvSpPr>
      <dsp:spPr>
        <a:xfrm>
          <a:off x="3295650" y="0"/>
          <a:ext cx="3295650" cy="1889125"/>
        </a:xfrm>
        <a:prstGeom prst="round1Rect">
          <a:avLst/>
        </a:prstGeom>
        <a:gradFill rotWithShape="0">
          <a:gsLst>
            <a:gs pos="0">
              <a:schemeClr val="accent5">
                <a:hueOff val="1602711"/>
                <a:satOff val="-3255"/>
                <a:lumOff val="2092"/>
                <a:alphaOff val="0"/>
                <a:tint val="96000"/>
                <a:lumMod val="104000"/>
              </a:schemeClr>
            </a:gs>
            <a:gs pos="100000">
              <a:schemeClr val="accent5">
                <a:hueOff val="1602711"/>
                <a:satOff val="-3255"/>
                <a:lumOff val="2092"/>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4696" tIns="234696" rIns="234696" bIns="234696" numCol="1" spcCol="1270" anchor="ctr" anchorCtr="0">
          <a:noAutofit/>
        </a:bodyPr>
        <a:lstStyle/>
        <a:p>
          <a:pPr lvl="0" algn="ctr" defTabSz="1466850">
            <a:lnSpc>
              <a:spcPct val="90000"/>
            </a:lnSpc>
            <a:spcBef>
              <a:spcPct val="0"/>
            </a:spcBef>
            <a:spcAft>
              <a:spcPct val="35000"/>
            </a:spcAft>
          </a:pPr>
          <a:r>
            <a:rPr lang="en-US" sz="3300" kern="1200" dirty="0"/>
            <a:t>Code Design</a:t>
          </a:r>
        </a:p>
      </dsp:txBody>
      <dsp:txXfrm>
        <a:off x="3295650" y="0"/>
        <a:ext cx="3295650" cy="1416843"/>
      </dsp:txXfrm>
    </dsp:sp>
    <dsp:sp modelId="{090E6B09-0FA3-4F11-B6F1-95FB3A2A5FC0}">
      <dsp:nvSpPr>
        <dsp:cNvPr id="0" name=""/>
        <dsp:cNvSpPr/>
      </dsp:nvSpPr>
      <dsp:spPr>
        <a:xfrm rot="10800000">
          <a:off x="0" y="1889125"/>
          <a:ext cx="3295650" cy="1889125"/>
        </a:xfrm>
        <a:prstGeom prst="round1Rect">
          <a:avLst/>
        </a:prstGeom>
        <a:gradFill rotWithShape="0">
          <a:gsLst>
            <a:gs pos="0">
              <a:schemeClr val="accent5">
                <a:hueOff val="3205422"/>
                <a:satOff val="-6509"/>
                <a:lumOff val="4183"/>
                <a:alphaOff val="0"/>
                <a:tint val="96000"/>
                <a:lumMod val="104000"/>
              </a:schemeClr>
            </a:gs>
            <a:gs pos="100000">
              <a:schemeClr val="accent5">
                <a:hueOff val="3205422"/>
                <a:satOff val="-6509"/>
                <a:lumOff val="4183"/>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4696" tIns="234696" rIns="234696" bIns="234696" numCol="1" spcCol="1270" anchor="ctr" anchorCtr="0">
          <a:noAutofit/>
        </a:bodyPr>
        <a:lstStyle/>
        <a:p>
          <a:pPr lvl="0" algn="ctr" defTabSz="1466850">
            <a:lnSpc>
              <a:spcPct val="90000"/>
            </a:lnSpc>
            <a:spcBef>
              <a:spcPct val="0"/>
            </a:spcBef>
            <a:spcAft>
              <a:spcPct val="35000"/>
            </a:spcAft>
          </a:pPr>
          <a:r>
            <a:rPr lang="en-US" sz="3300" kern="1200" dirty="0"/>
            <a:t>Design Patterns</a:t>
          </a:r>
        </a:p>
      </dsp:txBody>
      <dsp:txXfrm rot="10800000">
        <a:off x="0" y="2361406"/>
        <a:ext cx="3295650" cy="1416843"/>
      </dsp:txXfrm>
    </dsp:sp>
    <dsp:sp modelId="{9516125A-3C0F-4C8C-B189-AFD66128F7EC}">
      <dsp:nvSpPr>
        <dsp:cNvPr id="0" name=""/>
        <dsp:cNvSpPr/>
      </dsp:nvSpPr>
      <dsp:spPr>
        <a:xfrm rot="5400000">
          <a:off x="3998912" y="1185862"/>
          <a:ext cx="1889125" cy="3295650"/>
        </a:xfrm>
        <a:prstGeom prst="round1Rect">
          <a:avLst/>
        </a:prstGeom>
        <a:gradFill rotWithShape="0">
          <a:gsLst>
            <a:gs pos="0">
              <a:schemeClr val="accent5">
                <a:hueOff val="4808133"/>
                <a:satOff val="-9764"/>
                <a:lumOff val="6275"/>
                <a:alphaOff val="0"/>
                <a:tint val="96000"/>
                <a:lumMod val="104000"/>
              </a:schemeClr>
            </a:gs>
            <a:gs pos="100000">
              <a:schemeClr val="accent5">
                <a:hueOff val="4808133"/>
                <a:satOff val="-9764"/>
                <a:lumOff val="6275"/>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4696" tIns="234696" rIns="234696" bIns="234696" numCol="1" spcCol="1270" anchor="ctr" anchorCtr="0">
          <a:noAutofit/>
        </a:bodyPr>
        <a:lstStyle/>
        <a:p>
          <a:pPr lvl="0" algn="ctr" defTabSz="1466850">
            <a:lnSpc>
              <a:spcPct val="90000"/>
            </a:lnSpc>
            <a:spcBef>
              <a:spcPct val="0"/>
            </a:spcBef>
            <a:spcAft>
              <a:spcPct val="35000"/>
            </a:spcAft>
          </a:pPr>
          <a:r>
            <a:rPr lang="en-US" sz="3300" kern="1200" dirty="0"/>
            <a:t>Design Architectures</a:t>
          </a:r>
        </a:p>
      </dsp:txBody>
      <dsp:txXfrm rot="-5400000">
        <a:off x="3295650" y="2361406"/>
        <a:ext cx="3295650" cy="1416843"/>
      </dsp:txXfrm>
    </dsp:sp>
    <dsp:sp modelId="{4E134D1B-3C05-4B13-B01C-63501679F517}">
      <dsp:nvSpPr>
        <dsp:cNvPr id="0" name=""/>
        <dsp:cNvSpPr/>
      </dsp:nvSpPr>
      <dsp:spPr>
        <a:xfrm>
          <a:off x="2306955" y="1416843"/>
          <a:ext cx="1977390" cy="944562"/>
        </a:xfrm>
        <a:prstGeom prst="roundRect">
          <a:avLst/>
        </a:prstGeom>
        <a:gradFill rotWithShape="0">
          <a:gsLst>
            <a:gs pos="0">
              <a:schemeClr val="accent5">
                <a:tint val="40000"/>
                <a:hueOff val="0"/>
                <a:satOff val="0"/>
                <a:lumOff val="0"/>
                <a:alphaOff val="0"/>
                <a:tint val="96000"/>
                <a:lumMod val="104000"/>
              </a:schemeClr>
            </a:gs>
            <a:gs pos="100000">
              <a:schemeClr val="accent5">
                <a:tint val="40000"/>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endParaRPr lang="en-US" sz="3300" kern="1200" dirty="0"/>
        </a:p>
      </dsp:txBody>
      <dsp:txXfrm>
        <a:off x="2353065" y="1462953"/>
        <a:ext cx="1885170" cy="8523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55592E-1E76-4E1E-83B1-8BFF24BA1DD1}">
      <dsp:nvSpPr>
        <dsp:cNvPr id="0" name=""/>
        <dsp:cNvSpPr/>
      </dsp:nvSpPr>
      <dsp:spPr>
        <a:xfrm>
          <a:off x="0" y="260999"/>
          <a:ext cx="3276600" cy="184275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301" tIns="312420" rIns="254301"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Class Diagram</a:t>
          </a:r>
        </a:p>
        <a:p>
          <a:pPr marL="114300" lvl="1" indent="-114300" algn="l" defTabSz="666750">
            <a:lnSpc>
              <a:spcPct val="90000"/>
            </a:lnSpc>
            <a:spcBef>
              <a:spcPct val="0"/>
            </a:spcBef>
            <a:spcAft>
              <a:spcPct val="15000"/>
            </a:spcAft>
            <a:buChar char="••"/>
          </a:pPr>
          <a:r>
            <a:rPr lang="en-US" sz="1500" kern="1200" dirty="0"/>
            <a:t>Package Diagram</a:t>
          </a:r>
        </a:p>
        <a:p>
          <a:pPr marL="114300" lvl="1" indent="-114300" algn="l" defTabSz="666750">
            <a:lnSpc>
              <a:spcPct val="90000"/>
            </a:lnSpc>
            <a:spcBef>
              <a:spcPct val="0"/>
            </a:spcBef>
            <a:spcAft>
              <a:spcPct val="15000"/>
            </a:spcAft>
            <a:buChar char="••"/>
          </a:pPr>
          <a:r>
            <a:rPr lang="en-US" sz="1500" kern="1200" dirty="0"/>
            <a:t>Object Diagram</a:t>
          </a:r>
        </a:p>
        <a:p>
          <a:pPr marL="114300" lvl="1" indent="-114300" algn="l" defTabSz="666750">
            <a:lnSpc>
              <a:spcPct val="90000"/>
            </a:lnSpc>
            <a:spcBef>
              <a:spcPct val="0"/>
            </a:spcBef>
            <a:spcAft>
              <a:spcPct val="15000"/>
            </a:spcAft>
            <a:buChar char="••"/>
          </a:pPr>
          <a:r>
            <a:rPr lang="en-US" sz="1500" kern="1200" dirty="0"/>
            <a:t>Composite Structure Diagram</a:t>
          </a:r>
        </a:p>
        <a:p>
          <a:pPr marL="114300" lvl="1" indent="-114300" algn="l" defTabSz="666750">
            <a:lnSpc>
              <a:spcPct val="90000"/>
            </a:lnSpc>
            <a:spcBef>
              <a:spcPct val="0"/>
            </a:spcBef>
            <a:spcAft>
              <a:spcPct val="15000"/>
            </a:spcAft>
            <a:buChar char="••"/>
          </a:pPr>
          <a:r>
            <a:rPr lang="en-US" sz="1500" kern="1200" dirty="0"/>
            <a:t>Deployment Diagram</a:t>
          </a:r>
        </a:p>
      </dsp:txBody>
      <dsp:txXfrm>
        <a:off x="0" y="260999"/>
        <a:ext cx="3276600" cy="1842750"/>
      </dsp:txXfrm>
    </dsp:sp>
    <dsp:sp modelId="{F1829F22-DE55-41EF-8FC0-C8938E32E913}">
      <dsp:nvSpPr>
        <dsp:cNvPr id="0" name=""/>
        <dsp:cNvSpPr/>
      </dsp:nvSpPr>
      <dsp:spPr>
        <a:xfrm>
          <a:off x="163830" y="39599"/>
          <a:ext cx="2293620" cy="4428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693" tIns="0" rIns="86693" bIns="0" numCol="1" spcCol="1270" anchor="ctr" anchorCtr="0">
          <a:noAutofit/>
        </a:bodyPr>
        <a:lstStyle/>
        <a:p>
          <a:pPr lvl="0" algn="l" defTabSz="666750">
            <a:lnSpc>
              <a:spcPct val="90000"/>
            </a:lnSpc>
            <a:spcBef>
              <a:spcPct val="0"/>
            </a:spcBef>
            <a:spcAft>
              <a:spcPct val="35000"/>
            </a:spcAft>
          </a:pPr>
          <a:r>
            <a:rPr lang="en-US" sz="1500" kern="1200" dirty="0"/>
            <a:t>Structural Diagrams</a:t>
          </a:r>
        </a:p>
      </dsp:txBody>
      <dsp:txXfrm>
        <a:off x="185446" y="61215"/>
        <a:ext cx="2250388" cy="399568"/>
      </dsp:txXfrm>
    </dsp:sp>
    <dsp:sp modelId="{B30303F5-F5EA-4ECB-B346-285B5EC5B679}">
      <dsp:nvSpPr>
        <dsp:cNvPr id="0" name=""/>
        <dsp:cNvSpPr/>
      </dsp:nvSpPr>
      <dsp:spPr>
        <a:xfrm>
          <a:off x="0" y="2406150"/>
          <a:ext cx="3276600" cy="212625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301" tIns="312420" rIns="254301"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Activity Diagram</a:t>
          </a:r>
        </a:p>
        <a:p>
          <a:pPr marL="114300" lvl="1" indent="-114300" algn="l" defTabSz="666750">
            <a:lnSpc>
              <a:spcPct val="90000"/>
            </a:lnSpc>
            <a:spcBef>
              <a:spcPct val="0"/>
            </a:spcBef>
            <a:spcAft>
              <a:spcPct val="15000"/>
            </a:spcAft>
            <a:buChar char="••"/>
          </a:pPr>
          <a:r>
            <a:rPr lang="en-US" sz="1500" kern="1200" dirty="0"/>
            <a:t>Sequence Diagram</a:t>
          </a:r>
        </a:p>
        <a:p>
          <a:pPr marL="114300" lvl="1" indent="-114300" algn="l" defTabSz="666750">
            <a:lnSpc>
              <a:spcPct val="90000"/>
            </a:lnSpc>
            <a:spcBef>
              <a:spcPct val="0"/>
            </a:spcBef>
            <a:spcAft>
              <a:spcPct val="15000"/>
            </a:spcAft>
            <a:buChar char="••"/>
          </a:pPr>
          <a:r>
            <a:rPr lang="en-US" sz="1500" kern="1200" dirty="0"/>
            <a:t>Use Case Diagram</a:t>
          </a:r>
        </a:p>
        <a:p>
          <a:pPr marL="114300" lvl="1" indent="-114300" algn="l" defTabSz="666750">
            <a:lnSpc>
              <a:spcPct val="90000"/>
            </a:lnSpc>
            <a:spcBef>
              <a:spcPct val="0"/>
            </a:spcBef>
            <a:spcAft>
              <a:spcPct val="15000"/>
            </a:spcAft>
            <a:buChar char="••"/>
          </a:pPr>
          <a:r>
            <a:rPr lang="en-US" sz="1500" kern="1200" dirty="0"/>
            <a:t>State Diagram</a:t>
          </a:r>
        </a:p>
        <a:p>
          <a:pPr marL="114300" lvl="1" indent="-114300" algn="l" defTabSz="666750">
            <a:lnSpc>
              <a:spcPct val="90000"/>
            </a:lnSpc>
            <a:spcBef>
              <a:spcPct val="0"/>
            </a:spcBef>
            <a:spcAft>
              <a:spcPct val="15000"/>
            </a:spcAft>
            <a:buChar char="••"/>
          </a:pPr>
          <a:r>
            <a:rPr lang="en-US" sz="1500" kern="1200" dirty="0"/>
            <a:t>Communication Diagram</a:t>
          </a:r>
        </a:p>
        <a:p>
          <a:pPr marL="114300" lvl="1" indent="-114300" algn="l" defTabSz="666750">
            <a:lnSpc>
              <a:spcPct val="90000"/>
            </a:lnSpc>
            <a:spcBef>
              <a:spcPct val="0"/>
            </a:spcBef>
            <a:spcAft>
              <a:spcPct val="15000"/>
            </a:spcAft>
            <a:buChar char="••"/>
          </a:pPr>
          <a:r>
            <a:rPr lang="en-US" sz="1500" kern="1200" dirty="0"/>
            <a:t>Interaction Diagram</a:t>
          </a:r>
        </a:p>
        <a:p>
          <a:pPr marL="114300" lvl="1" indent="-114300" algn="l" defTabSz="666750">
            <a:lnSpc>
              <a:spcPct val="90000"/>
            </a:lnSpc>
            <a:spcBef>
              <a:spcPct val="0"/>
            </a:spcBef>
            <a:spcAft>
              <a:spcPct val="15000"/>
            </a:spcAft>
            <a:buChar char="••"/>
          </a:pPr>
          <a:r>
            <a:rPr lang="en-US" sz="1500" kern="1200" dirty="0"/>
            <a:t>Timing Diagram</a:t>
          </a:r>
        </a:p>
      </dsp:txBody>
      <dsp:txXfrm>
        <a:off x="0" y="2406150"/>
        <a:ext cx="3276600" cy="2126250"/>
      </dsp:txXfrm>
    </dsp:sp>
    <dsp:sp modelId="{16C48136-E6CC-47DD-960A-4883EBADD514}">
      <dsp:nvSpPr>
        <dsp:cNvPr id="0" name=""/>
        <dsp:cNvSpPr/>
      </dsp:nvSpPr>
      <dsp:spPr>
        <a:xfrm>
          <a:off x="163830" y="2184749"/>
          <a:ext cx="2293620" cy="4428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693" tIns="0" rIns="86693" bIns="0" numCol="1" spcCol="1270" anchor="ctr" anchorCtr="0">
          <a:noAutofit/>
        </a:bodyPr>
        <a:lstStyle/>
        <a:p>
          <a:pPr lvl="0" algn="l" defTabSz="666750">
            <a:lnSpc>
              <a:spcPct val="90000"/>
            </a:lnSpc>
            <a:spcBef>
              <a:spcPct val="0"/>
            </a:spcBef>
            <a:spcAft>
              <a:spcPct val="35000"/>
            </a:spcAft>
          </a:pPr>
          <a:r>
            <a:rPr lang="en-US" sz="1500" kern="1200" dirty="0"/>
            <a:t>Behavioral Diagrams</a:t>
          </a:r>
        </a:p>
      </dsp:txBody>
      <dsp:txXfrm>
        <a:off x="185446" y="2206365"/>
        <a:ext cx="2250388" cy="3995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DF43D5-DD09-4AEF-B6A8-D459D025513F}">
      <dsp:nvSpPr>
        <dsp:cNvPr id="0" name=""/>
        <dsp:cNvSpPr/>
      </dsp:nvSpPr>
      <dsp:spPr>
        <a:xfrm>
          <a:off x="1989073" y="4373730"/>
          <a:ext cx="257816" cy="736898"/>
        </a:xfrm>
        <a:custGeom>
          <a:avLst/>
          <a:gdLst/>
          <a:ahLst/>
          <a:cxnLst/>
          <a:rect l="0" t="0" r="0" b="0"/>
          <a:pathLst>
            <a:path>
              <a:moveTo>
                <a:pt x="0" y="0"/>
              </a:moveTo>
              <a:lnTo>
                <a:pt x="128908" y="0"/>
              </a:lnTo>
              <a:lnTo>
                <a:pt x="128908" y="736898"/>
              </a:lnTo>
              <a:lnTo>
                <a:pt x="257816" y="736898"/>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098464" y="4722662"/>
        <a:ext cx="39034" cy="39034"/>
      </dsp:txXfrm>
    </dsp:sp>
    <dsp:sp modelId="{3C0FF4C3-E072-4CF0-98FE-8C8C33FB20A4}">
      <dsp:nvSpPr>
        <dsp:cNvPr id="0" name=""/>
        <dsp:cNvSpPr/>
      </dsp:nvSpPr>
      <dsp:spPr>
        <a:xfrm>
          <a:off x="3535971" y="4619363"/>
          <a:ext cx="257816" cy="491265"/>
        </a:xfrm>
        <a:custGeom>
          <a:avLst/>
          <a:gdLst/>
          <a:ahLst/>
          <a:cxnLst/>
          <a:rect l="0" t="0" r="0" b="0"/>
          <a:pathLst>
            <a:path>
              <a:moveTo>
                <a:pt x="0" y="0"/>
              </a:moveTo>
              <a:lnTo>
                <a:pt x="128908" y="0"/>
              </a:lnTo>
              <a:lnTo>
                <a:pt x="128908" y="491265"/>
              </a:lnTo>
              <a:lnTo>
                <a:pt x="257816" y="491265"/>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651009" y="4851126"/>
        <a:ext cx="27740" cy="27740"/>
      </dsp:txXfrm>
    </dsp:sp>
    <dsp:sp modelId="{14CE7D91-1CCE-457A-8240-8CDFF24D6087}">
      <dsp:nvSpPr>
        <dsp:cNvPr id="0" name=""/>
        <dsp:cNvSpPr/>
      </dsp:nvSpPr>
      <dsp:spPr>
        <a:xfrm>
          <a:off x="3535971" y="4573643"/>
          <a:ext cx="257816" cy="91440"/>
        </a:xfrm>
        <a:custGeom>
          <a:avLst/>
          <a:gdLst/>
          <a:ahLst/>
          <a:cxnLst/>
          <a:rect l="0" t="0" r="0" b="0"/>
          <a:pathLst>
            <a:path>
              <a:moveTo>
                <a:pt x="0" y="45720"/>
              </a:moveTo>
              <a:lnTo>
                <a:pt x="257816" y="45720"/>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658434" y="4612917"/>
        <a:ext cx="12890" cy="12890"/>
      </dsp:txXfrm>
    </dsp:sp>
    <dsp:sp modelId="{285FE82F-6A67-4105-B162-C47A2A37BBCF}">
      <dsp:nvSpPr>
        <dsp:cNvPr id="0" name=""/>
        <dsp:cNvSpPr/>
      </dsp:nvSpPr>
      <dsp:spPr>
        <a:xfrm>
          <a:off x="3535971" y="4128097"/>
          <a:ext cx="257816" cy="491265"/>
        </a:xfrm>
        <a:custGeom>
          <a:avLst/>
          <a:gdLst/>
          <a:ahLst/>
          <a:cxnLst/>
          <a:rect l="0" t="0" r="0" b="0"/>
          <a:pathLst>
            <a:path>
              <a:moveTo>
                <a:pt x="0" y="491265"/>
              </a:moveTo>
              <a:lnTo>
                <a:pt x="128908" y="491265"/>
              </a:lnTo>
              <a:lnTo>
                <a:pt x="128908" y="0"/>
              </a:lnTo>
              <a:lnTo>
                <a:pt x="257816" y="0"/>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651009" y="4359860"/>
        <a:ext cx="27740" cy="27740"/>
      </dsp:txXfrm>
    </dsp:sp>
    <dsp:sp modelId="{254F96C5-D8ED-4FFA-A73B-745A4D201F3B}">
      <dsp:nvSpPr>
        <dsp:cNvPr id="0" name=""/>
        <dsp:cNvSpPr/>
      </dsp:nvSpPr>
      <dsp:spPr>
        <a:xfrm>
          <a:off x="1989073" y="4373730"/>
          <a:ext cx="257816" cy="245632"/>
        </a:xfrm>
        <a:custGeom>
          <a:avLst/>
          <a:gdLst/>
          <a:ahLst/>
          <a:cxnLst/>
          <a:rect l="0" t="0" r="0" b="0"/>
          <a:pathLst>
            <a:path>
              <a:moveTo>
                <a:pt x="0" y="0"/>
              </a:moveTo>
              <a:lnTo>
                <a:pt x="128908" y="0"/>
              </a:lnTo>
              <a:lnTo>
                <a:pt x="128908" y="245632"/>
              </a:lnTo>
              <a:lnTo>
                <a:pt x="257816" y="245632"/>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109079" y="4487644"/>
        <a:ext cx="17804" cy="17804"/>
      </dsp:txXfrm>
    </dsp:sp>
    <dsp:sp modelId="{7F3EFA0E-ABBA-4ADF-9FC5-0BAF8718CC57}">
      <dsp:nvSpPr>
        <dsp:cNvPr id="0" name=""/>
        <dsp:cNvSpPr/>
      </dsp:nvSpPr>
      <dsp:spPr>
        <a:xfrm>
          <a:off x="1989073" y="4128097"/>
          <a:ext cx="257816" cy="245632"/>
        </a:xfrm>
        <a:custGeom>
          <a:avLst/>
          <a:gdLst/>
          <a:ahLst/>
          <a:cxnLst/>
          <a:rect l="0" t="0" r="0" b="0"/>
          <a:pathLst>
            <a:path>
              <a:moveTo>
                <a:pt x="0" y="245632"/>
              </a:moveTo>
              <a:lnTo>
                <a:pt x="128908" y="245632"/>
              </a:lnTo>
              <a:lnTo>
                <a:pt x="128908" y="0"/>
              </a:lnTo>
              <a:lnTo>
                <a:pt x="257816" y="0"/>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109079" y="4242011"/>
        <a:ext cx="17804" cy="17804"/>
      </dsp:txXfrm>
    </dsp:sp>
    <dsp:sp modelId="{B178CA10-8D68-43B3-B8CB-D1706C6B78FD}">
      <dsp:nvSpPr>
        <dsp:cNvPr id="0" name=""/>
        <dsp:cNvSpPr/>
      </dsp:nvSpPr>
      <dsp:spPr>
        <a:xfrm>
          <a:off x="1989073" y="3636831"/>
          <a:ext cx="257816" cy="736898"/>
        </a:xfrm>
        <a:custGeom>
          <a:avLst/>
          <a:gdLst/>
          <a:ahLst/>
          <a:cxnLst/>
          <a:rect l="0" t="0" r="0" b="0"/>
          <a:pathLst>
            <a:path>
              <a:moveTo>
                <a:pt x="0" y="736898"/>
              </a:moveTo>
              <a:lnTo>
                <a:pt x="128908" y="736898"/>
              </a:lnTo>
              <a:lnTo>
                <a:pt x="128908" y="0"/>
              </a:lnTo>
              <a:lnTo>
                <a:pt x="257816" y="0"/>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098464" y="3985763"/>
        <a:ext cx="39034" cy="39034"/>
      </dsp:txXfrm>
    </dsp:sp>
    <dsp:sp modelId="{8F62E02C-E98C-4989-8C46-36037F274215}">
      <dsp:nvSpPr>
        <dsp:cNvPr id="0" name=""/>
        <dsp:cNvSpPr/>
      </dsp:nvSpPr>
      <dsp:spPr>
        <a:xfrm>
          <a:off x="442176" y="3022749"/>
          <a:ext cx="257816" cy="1350981"/>
        </a:xfrm>
        <a:custGeom>
          <a:avLst/>
          <a:gdLst/>
          <a:ahLst/>
          <a:cxnLst/>
          <a:rect l="0" t="0" r="0" b="0"/>
          <a:pathLst>
            <a:path>
              <a:moveTo>
                <a:pt x="0" y="0"/>
              </a:moveTo>
              <a:lnTo>
                <a:pt x="128908" y="0"/>
              </a:lnTo>
              <a:lnTo>
                <a:pt x="128908" y="1350981"/>
              </a:lnTo>
              <a:lnTo>
                <a:pt x="257816" y="1350981"/>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6700" y="3663855"/>
        <a:ext cx="68768" cy="68768"/>
      </dsp:txXfrm>
    </dsp:sp>
    <dsp:sp modelId="{48EC38FF-F752-415B-B6FE-9B1A4323E761}">
      <dsp:nvSpPr>
        <dsp:cNvPr id="0" name=""/>
        <dsp:cNvSpPr/>
      </dsp:nvSpPr>
      <dsp:spPr>
        <a:xfrm>
          <a:off x="1989073" y="1671768"/>
          <a:ext cx="257816" cy="1473797"/>
        </a:xfrm>
        <a:custGeom>
          <a:avLst/>
          <a:gdLst/>
          <a:ahLst/>
          <a:cxnLst/>
          <a:rect l="0" t="0" r="0" b="0"/>
          <a:pathLst>
            <a:path>
              <a:moveTo>
                <a:pt x="0" y="0"/>
              </a:moveTo>
              <a:lnTo>
                <a:pt x="128908" y="0"/>
              </a:lnTo>
              <a:lnTo>
                <a:pt x="128908" y="1473797"/>
              </a:lnTo>
              <a:lnTo>
                <a:pt x="257816" y="1473797"/>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080577" y="2371262"/>
        <a:ext cx="74808" cy="74808"/>
      </dsp:txXfrm>
    </dsp:sp>
    <dsp:sp modelId="{BD736CC8-1F52-4772-9FB8-A203D3D148F3}">
      <dsp:nvSpPr>
        <dsp:cNvPr id="0" name=""/>
        <dsp:cNvSpPr/>
      </dsp:nvSpPr>
      <dsp:spPr>
        <a:xfrm>
          <a:off x="1989073" y="1671768"/>
          <a:ext cx="257816" cy="982531"/>
        </a:xfrm>
        <a:custGeom>
          <a:avLst/>
          <a:gdLst/>
          <a:ahLst/>
          <a:cxnLst/>
          <a:rect l="0" t="0" r="0" b="0"/>
          <a:pathLst>
            <a:path>
              <a:moveTo>
                <a:pt x="0" y="0"/>
              </a:moveTo>
              <a:lnTo>
                <a:pt x="128908" y="0"/>
              </a:lnTo>
              <a:lnTo>
                <a:pt x="128908" y="982531"/>
              </a:lnTo>
              <a:lnTo>
                <a:pt x="257816" y="982531"/>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092587" y="2137639"/>
        <a:ext cx="50789" cy="50789"/>
      </dsp:txXfrm>
    </dsp:sp>
    <dsp:sp modelId="{F2C062FE-8746-4BA6-AB30-F863295BAFED}">
      <dsp:nvSpPr>
        <dsp:cNvPr id="0" name=""/>
        <dsp:cNvSpPr/>
      </dsp:nvSpPr>
      <dsp:spPr>
        <a:xfrm>
          <a:off x="1989073" y="1671768"/>
          <a:ext cx="257816" cy="491265"/>
        </a:xfrm>
        <a:custGeom>
          <a:avLst/>
          <a:gdLst/>
          <a:ahLst/>
          <a:cxnLst/>
          <a:rect l="0" t="0" r="0" b="0"/>
          <a:pathLst>
            <a:path>
              <a:moveTo>
                <a:pt x="0" y="0"/>
              </a:moveTo>
              <a:lnTo>
                <a:pt x="128908" y="0"/>
              </a:lnTo>
              <a:lnTo>
                <a:pt x="128908" y="491265"/>
              </a:lnTo>
              <a:lnTo>
                <a:pt x="257816" y="491265"/>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104111" y="1903531"/>
        <a:ext cx="27740" cy="27740"/>
      </dsp:txXfrm>
    </dsp:sp>
    <dsp:sp modelId="{E1E1282C-3835-432E-9427-C553B4FACB03}">
      <dsp:nvSpPr>
        <dsp:cNvPr id="0" name=""/>
        <dsp:cNvSpPr/>
      </dsp:nvSpPr>
      <dsp:spPr>
        <a:xfrm>
          <a:off x="1989073" y="1626048"/>
          <a:ext cx="257816" cy="91440"/>
        </a:xfrm>
        <a:custGeom>
          <a:avLst/>
          <a:gdLst/>
          <a:ahLst/>
          <a:cxnLst/>
          <a:rect l="0" t="0" r="0" b="0"/>
          <a:pathLst>
            <a:path>
              <a:moveTo>
                <a:pt x="0" y="45720"/>
              </a:moveTo>
              <a:lnTo>
                <a:pt x="257816" y="45720"/>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111536" y="1665322"/>
        <a:ext cx="12890" cy="12890"/>
      </dsp:txXfrm>
    </dsp:sp>
    <dsp:sp modelId="{9CB27017-9D8C-4157-8EEC-523E146CA64C}">
      <dsp:nvSpPr>
        <dsp:cNvPr id="0" name=""/>
        <dsp:cNvSpPr/>
      </dsp:nvSpPr>
      <dsp:spPr>
        <a:xfrm>
          <a:off x="1989073" y="1180502"/>
          <a:ext cx="257816" cy="491265"/>
        </a:xfrm>
        <a:custGeom>
          <a:avLst/>
          <a:gdLst/>
          <a:ahLst/>
          <a:cxnLst/>
          <a:rect l="0" t="0" r="0" b="0"/>
          <a:pathLst>
            <a:path>
              <a:moveTo>
                <a:pt x="0" y="491265"/>
              </a:moveTo>
              <a:lnTo>
                <a:pt x="128908" y="491265"/>
              </a:lnTo>
              <a:lnTo>
                <a:pt x="128908" y="0"/>
              </a:lnTo>
              <a:lnTo>
                <a:pt x="257816" y="0"/>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104111" y="1412265"/>
        <a:ext cx="27740" cy="27740"/>
      </dsp:txXfrm>
    </dsp:sp>
    <dsp:sp modelId="{2360A04B-0E46-471D-86FB-1550E987E75F}">
      <dsp:nvSpPr>
        <dsp:cNvPr id="0" name=""/>
        <dsp:cNvSpPr/>
      </dsp:nvSpPr>
      <dsp:spPr>
        <a:xfrm>
          <a:off x="1989073" y="689236"/>
          <a:ext cx="257816" cy="982531"/>
        </a:xfrm>
        <a:custGeom>
          <a:avLst/>
          <a:gdLst/>
          <a:ahLst/>
          <a:cxnLst/>
          <a:rect l="0" t="0" r="0" b="0"/>
          <a:pathLst>
            <a:path>
              <a:moveTo>
                <a:pt x="0" y="982531"/>
              </a:moveTo>
              <a:lnTo>
                <a:pt x="128908" y="982531"/>
              </a:lnTo>
              <a:lnTo>
                <a:pt x="128908" y="0"/>
              </a:lnTo>
              <a:lnTo>
                <a:pt x="257816" y="0"/>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092587" y="1155107"/>
        <a:ext cx="50789" cy="50789"/>
      </dsp:txXfrm>
    </dsp:sp>
    <dsp:sp modelId="{6700B5B8-BC27-4BC2-93A1-1A0BA3C92542}">
      <dsp:nvSpPr>
        <dsp:cNvPr id="0" name=""/>
        <dsp:cNvSpPr/>
      </dsp:nvSpPr>
      <dsp:spPr>
        <a:xfrm>
          <a:off x="1989073" y="197970"/>
          <a:ext cx="257816" cy="1473797"/>
        </a:xfrm>
        <a:custGeom>
          <a:avLst/>
          <a:gdLst/>
          <a:ahLst/>
          <a:cxnLst/>
          <a:rect l="0" t="0" r="0" b="0"/>
          <a:pathLst>
            <a:path>
              <a:moveTo>
                <a:pt x="0" y="1473797"/>
              </a:moveTo>
              <a:lnTo>
                <a:pt x="128908" y="1473797"/>
              </a:lnTo>
              <a:lnTo>
                <a:pt x="128908" y="0"/>
              </a:lnTo>
              <a:lnTo>
                <a:pt x="257816" y="0"/>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080577" y="897465"/>
        <a:ext cx="74808" cy="74808"/>
      </dsp:txXfrm>
    </dsp:sp>
    <dsp:sp modelId="{103EAA52-0A69-438B-8D9C-59CB2E76EA96}">
      <dsp:nvSpPr>
        <dsp:cNvPr id="0" name=""/>
        <dsp:cNvSpPr/>
      </dsp:nvSpPr>
      <dsp:spPr>
        <a:xfrm>
          <a:off x="442176" y="1671768"/>
          <a:ext cx="257816" cy="1350981"/>
        </a:xfrm>
        <a:custGeom>
          <a:avLst/>
          <a:gdLst/>
          <a:ahLst/>
          <a:cxnLst/>
          <a:rect l="0" t="0" r="0" b="0"/>
          <a:pathLst>
            <a:path>
              <a:moveTo>
                <a:pt x="0" y="1350981"/>
              </a:moveTo>
              <a:lnTo>
                <a:pt x="128908" y="1350981"/>
              </a:lnTo>
              <a:lnTo>
                <a:pt x="128908" y="0"/>
              </a:lnTo>
              <a:lnTo>
                <a:pt x="257816" y="0"/>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6700" y="2312874"/>
        <a:ext cx="68768" cy="68768"/>
      </dsp:txXfrm>
    </dsp:sp>
    <dsp:sp modelId="{11FEB9AC-B38C-4F53-BE37-7AB38D974B38}">
      <dsp:nvSpPr>
        <dsp:cNvPr id="0" name=""/>
        <dsp:cNvSpPr/>
      </dsp:nvSpPr>
      <dsp:spPr>
        <a:xfrm rot="16200000">
          <a:off x="-788574" y="2826243"/>
          <a:ext cx="2068487" cy="393012"/>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kern="1200" dirty="0"/>
            <a:t>Diagram</a:t>
          </a:r>
        </a:p>
      </dsp:txBody>
      <dsp:txXfrm>
        <a:off x="-788574" y="2826243"/>
        <a:ext cx="2068487" cy="393012"/>
      </dsp:txXfrm>
    </dsp:sp>
    <dsp:sp modelId="{981EA478-BA67-4668-B6D4-039B09FA8028}">
      <dsp:nvSpPr>
        <dsp:cNvPr id="0" name=""/>
        <dsp:cNvSpPr/>
      </dsp:nvSpPr>
      <dsp:spPr>
        <a:xfrm>
          <a:off x="699992" y="1475262"/>
          <a:ext cx="1289081" cy="393012"/>
        </a:xfrm>
        <a:prstGeom prst="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t>Structure Diagram</a:t>
          </a:r>
        </a:p>
      </dsp:txBody>
      <dsp:txXfrm>
        <a:off x="699992" y="1475262"/>
        <a:ext cx="1289081" cy="393012"/>
      </dsp:txXfrm>
    </dsp:sp>
    <dsp:sp modelId="{91624146-91F2-4175-ACA7-2D4E372C0BF9}">
      <dsp:nvSpPr>
        <dsp:cNvPr id="0" name=""/>
        <dsp:cNvSpPr/>
      </dsp:nvSpPr>
      <dsp:spPr>
        <a:xfrm>
          <a:off x="2246890" y="1464"/>
          <a:ext cx="1289081" cy="393012"/>
        </a:xfrm>
        <a:prstGeom prst="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t>Profile Diagram</a:t>
          </a:r>
        </a:p>
      </dsp:txBody>
      <dsp:txXfrm>
        <a:off x="2246890" y="1464"/>
        <a:ext cx="1289081" cy="393012"/>
      </dsp:txXfrm>
    </dsp:sp>
    <dsp:sp modelId="{7D92E6D4-101E-47A9-8442-5A343336E35B}">
      <dsp:nvSpPr>
        <dsp:cNvPr id="0" name=""/>
        <dsp:cNvSpPr/>
      </dsp:nvSpPr>
      <dsp:spPr>
        <a:xfrm>
          <a:off x="2246890" y="492730"/>
          <a:ext cx="1289081" cy="393012"/>
        </a:xfrm>
        <a:prstGeom prst="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t>Composite  Diagram</a:t>
          </a:r>
        </a:p>
      </dsp:txBody>
      <dsp:txXfrm>
        <a:off x="2246890" y="492730"/>
        <a:ext cx="1289081" cy="393012"/>
      </dsp:txXfrm>
    </dsp:sp>
    <dsp:sp modelId="{1D9FCC35-A65F-4414-AFB0-0AB2A91BE21D}">
      <dsp:nvSpPr>
        <dsp:cNvPr id="0" name=""/>
        <dsp:cNvSpPr/>
      </dsp:nvSpPr>
      <dsp:spPr>
        <a:xfrm>
          <a:off x="2246890" y="983996"/>
          <a:ext cx="1289081" cy="393012"/>
        </a:xfrm>
        <a:prstGeom prst="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t>Component Diagram</a:t>
          </a:r>
        </a:p>
      </dsp:txBody>
      <dsp:txXfrm>
        <a:off x="2246890" y="983996"/>
        <a:ext cx="1289081" cy="393012"/>
      </dsp:txXfrm>
    </dsp:sp>
    <dsp:sp modelId="{5AEC7756-B373-4D35-AA15-1BB05FB25AFE}">
      <dsp:nvSpPr>
        <dsp:cNvPr id="0" name=""/>
        <dsp:cNvSpPr/>
      </dsp:nvSpPr>
      <dsp:spPr>
        <a:xfrm>
          <a:off x="2246890" y="1475262"/>
          <a:ext cx="1289081" cy="393012"/>
        </a:xfrm>
        <a:prstGeom prst="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t>Deployment Diagram</a:t>
          </a:r>
        </a:p>
      </dsp:txBody>
      <dsp:txXfrm>
        <a:off x="2246890" y="1475262"/>
        <a:ext cx="1289081" cy="393012"/>
      </dsp:txXfrm>
    </dsp:sp>
    <dsp:sp modelId="{FA243F85-4867-4611-90C3-46217F8608DA}">
      <dsp:nvSpPr>
        <dsp:cNvPr id="0" name=""/>
        <dsp:cNvSpPr/>
      </dsp:nvSpPr>
      <dsp:spPr>
        <a:xfrm>
          <a:off x="2246890" y="1966527"/>
          <a:ext cx="1289081" cy="393012"/>
        </a:xfrm>
        <a:prstGeom prst="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t>Package Diagram</a:t>
          </a:r>
        </a:p>
      </dsp:txBody>
      <dsp:txXfrm>
        <a:off x="2246890" y="1966527"/>
        <a:ext cx="1289081" cy="393012"/>
      </dsp:txXfrm>
    </dsp:sp>
    <dsp:sp modelId="{95786277-01E8-45F8-A6BF-58F2362AF700}">
      <dsp:nvSpPr>
        <dsp:cNvPr id="0" name=""/>
        <dsp:cNvSpPr/>
      </dsp:nvSpPr>
      <dsp:spPr>
        <a:xfrm>
          <a:off x="2246890" y="2457793"/>
          <a:ext cx="1289081" cy="393012"/>
        </a:xfrm>
        <a:prstGeom prst="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t>Object Diagram</a:t>
          </a:r>
        </a:p>
      </dsp:txBody>
      <dsp:txXfrm>
        <a:off x="2246890" y="2457793"/>
        <a:ext cx="1289081" cy="393012"/>
      </dsp:txXfrm>
    </dsp:sp>
    <dsp:sp modelId="{E85A8A56-6622-4307-9DE2-C0EB2328CCB8}">
      <dsp:nvSpPr>
        <dsp:cNvPr id="0" name=""/>
        <dsp:cNvSpPr/>
      </dsp:nvSpPr>
      <dsp:spPr>
        <a:xfrm>
          <a:off x="2246890" y="2949059"/>
          <a:ext cx="1289081" cy="393012"/>
        </a:xfrm>
        <a:prstGeom prst="rect">
          <a:avLst/>
        </a:prstGeom>
        <a:solidFill>
          <a:schemeClr val="accent5">
            <a:hueOff val="0"/>
            <a:satOff val="0"/>
            <a:lumOff val="0"/>
            <a:alphaOff val="0"/>
          </a:schemeClr>
        </a:solidFill>
        <a:ln w="15875"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t>Class Diagram</a:t>
          </a:r>
        </a:p>
      </dsp:txBody>
      <dsp:txXfrm>
        <a:off x="2246890" y="2949059"/>
        <a:ext cx="1289081" cy="393012"/>
      </dsp:txXfrm>
    </dsp:sp>
    <dsp:sp modelId="{C4852763-F738-452F-B96D-1D7243D18162}">
      <dsp:nvSpPr>
        <dsp:cNvPr id="0" name=""/>
        <dsp:cNvSpPr/>
      </dsp:nvSpPr>
      <dsp:spPr>
        <a:xfrm>
          <a:off x="699992" y="4177224"/>
          <a:ext cx="1289081" cy="393012"/>
        </a:xfrm>
        <a:prstGeom prst="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t>Behavior Diagram</a:t>
          </a:r>
        </a:p>
      </dsp:txBody>
      <dsp:txXfrm>
        <a:off x="699992" y="4177224"/>
        <a:ext cx="1289081" cy="393012"/>
      </dsp:txXfrm>
    </dsp:sp>
    <dsp:sp modelId="{3FCC9D3C-19D9-4D56-98C9-9D1E7AAF32E1}">
      <dsp:nvSpPr>
        <dsp:cNvPr id="0" name=""/>
        <dsp:cNvSpPr/>
      </dsp:nvSpPr>
      <dsp:spPr>
        <a:xfrm>
          <a:off x="2246890" y="3440325"/>
          <a:ext cx="1289081" cy="393012"/>
        </a:xfrm>
        <a:prstGeom prst="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t>Use Case Diagram</a:t>
          </a:r>
        </a:p>
      </dsp:txBody>
      <dsp:txXfrm>
        <a:off x="2246890" y="3440325"/>
        <a:ext cx="1289081" cy="393012"/>
      </dsp:txXfrm>
    </dsp:sp>
    <dsp:sp modelId="{CFB1CB71-921C-4B69-8E9E-5D101F14BE02}">
      <dsp:nvSpPr>
        <dsp:cNvPr id="0" name=""/>
        <dsp:cNvSpPr/>
      </dsp:nvSpPr>
      <dsp:spPr>
        <a:xfrm>
          <a:off x="2246890" y="3931591"/>
          <a:ext cx="1289081" cy="393012"/>
        </a:xfrm>
        <a:prstGeom prst="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t>Activity Diagram</a:t>
          </a:r>
        </a:p>
      </dsp:txBody>
      <dsp:txXfrm>
        <a:off x="2246890" y="3931591"/>
        <a:ext cx="1289081" cy="393012"/>
      </dsp:txXfrm>
    </dsp:sp>
    <dsp:sp modelId="{C3B241EE-90BD-4159-BD09-1FCE80501CF4}">
      <dsp:nvSpPr>
        <dsp:cNvPr id="0" name=""/>
        <dsp:cNvSpPr/>
      </dsp:nvSpPr>
      <dsp:spPr>
        <a:xfrm>
          <a:off x="2246890" y="4422856"/>
          <a:ext cx="1289081" cy="393012"/>
        </a:xfrm>
        <a:prstGeom prst="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t>Interaction Diagram</a:t>
          </a:r>
        </a:p>
      </dsp:txBody>
      <dsp:txXfrm>
        <a:off x="2246890" y="4422856"/>
        <a:ext cx="1289081" cy="393012"/>
      </dsp:txXfrm>
    </dsp:sp>
    <dsp:sp modelId="{FFE2327D-633E-4835-AB8D-16A71038119E}">
      <dsp:nvSpPr>
        <dsp:cNvPr id="0" name=""/>
        <dsp:cNvSpPr/>
      </dsp:nvSpPr>
      <dsp:spPr>
        <a:xfrm>
          <a:off x="3793788" y="3931591"/>
          <a:ext cx="1289081" cy="393012"/>
        </a:xfrm>
        <a:prstGeom prst="rect">
          <a:avLst/>
        </a:prstGeom>
        <a:solidFill>
          <a:schemeClr val="accent6">
            <a:hueOff val="0"/>
            <a:satOff val="0"/>
            <a:lumOff val="0"/>
            <a:alphaOff val="0"/>
          </a:schemeClr>
        </a:solidFill>
        <a:ln w="15875"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t>Sequence Diagram</a:t>
          </a:r>
        </a:p>
      </dsp:txBody>
      <dsp:txXfrm>
        <a:off x="3793788" y="3931591"/>
        <a:ext cx="1289081" cy="393012"/>
      </dsp:txXfrm>
    </dsp:sp>
    <dsp:sp modelId="{26CC0E03-2B6E-4ED3-BD60-5418CDE50C68}">
      <dsp:nvSpPr>
        <dsp:cNvPr id="0" name=""/>
        <dsp:cNvSpPr/>
      </dsp:nvSpPr>
      <dsp:spPr>
        <a:xfrm>
          <a:off x="3793788" y="4422856"/>
          <a:ext cx="1289081" cy="393012"/>
        </a:xfrm>
        <a:prstGeom prst="rec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t>Communication Diagram</a:t>
          </a:r>
        </a:p>
      </dsp:txBody>
      <dsp:txXfrm>
        <a:off x="3793788" y="4422856"/>
        <a:ext cx="1289081" cy="393012"/>
      </dsp:txXfrm>
    </dsp:sp>
    <dsp:sp modelId="{49BDFF08-4CA7-485A-9C54-EF914BB096E9}">
      <dsp:nvSpPr>
        <dsp:cNvPr id="0" name=""/>
        <dsp:cNvSpPr/>
      </dsp:nvSpPr>
      <dsp:spPr>
        <a:xfrm>
          <a:off x="3793788" y="4914122"/>
          <a:ext cx="1289081" cy="393012"/>
        </a:xfrm>
        <a:prstGeom prst="rec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t>Timing Diagram</a:t>
          </a:r>
        </a:p>
      </dsp:txBody>
      <dsp:txXfrm>
        <a:off x="3793788" y="4914122"/>
        <a:ext cx="1289081" cy="393012"/>
      </dsp:txXfrm>
    </dsp:sp>
    <dsp:sp modelId="{C3060B35-3D8F-46D4-9F76-7D327BBA954A}">
      <dsp:nvSpPr>
        <dsp:cNvPr id="0" name=""/>
        <dsp:cNvSpPr/>
      </dsp:nvSpPr>
      <dsp:spPr>
        <a:xfrm>
          <a:off x="2246890" y="4914122"/>
          <a:ext cx="1289081" cy="393012"/>
        </a:xfrm>
        <a:prstGeom prst="rect">
          <a:avLst/>
        </a:prstGeom>
        <a:solidFill>
          <a:schemeClr val="accent5">
            <a:hueOff val="0"/>
            <a:satOff val="0"/>
            <a:lumOff val="0"/>
            <a:alphaOff val="0"/>
          </a:schemeClr>
        </a:solidFill>
        <a:ln w="15875"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t>State Machine Diagram</a:t>
          </a:r>
        </a:p>
      </dsp:txBody>
      <dsp:txXfrm>
        <a:off x="2246890" y="4914122"/>
        <a:ext cx="1289081" cy="3930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23AFD1-9888-4D68-A956-363B965BDAEF}">
      <dsp:nvSpPr>
        <dsp:cNvPr id="0" name=""/>
        <dsp:cNvSpPr/>
      </dsp:nvSpPr>
      <dsp:spPr>
        <a:xfrm>
          <a:off x="5747" y="390559"/>
          <a:ext cx="2482559" cy="2823243"/>
        </a:xfrm>
        <a:prstGeom prst="round2SameRect">
          <a:avLst>
            <a:gd name="adj1" fmla="val 8000"/>
            <a:gd name="adj2" fmla="val 0"/>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CE9280-7D84-42E0-AF61-1BB3E73528F2}">
      <dsp:nvSpPr>
        <dsp:cNvPr id="0" name=""/>
        <dsp:cNvSpPr/>
      </dsp:nvSpPr>
      <dsp:spPr>
        <a:xfrm>
          <a:off x="5747" y="2728769"/>
          <a:ext cx="2482559" cy="796866"/>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lvl="0" algn="l" defTabSz="933450">
            <a:lnSpc>
              <a:spcPct val="90000"/>
            </a:lnSpc>
            <a:spcBef>
              <a:spcPct val="0"/>
            </a:spcBef>
            <a:spcAft>
              <a:spcPct val="35000"/>
            </a:spcAft>
          </a:pPr>
          <a:r>
            <a:rPr lang="en-US" sz="2100" kern="1200" dirty="0"/>
            <a:t>Object Diagrams</a:t>
          </a:r>
        </a:p>
      </dsp:txBody>
      <dsp:txXfrm>
        <a:off x="5747" y="2728769"/>
        <a:ext cx="1748281" cy="796866"/>
      </dsp:txXfrm>
    </dsp:sp>
    <dsp:sp modelId="{AC0144B2-AB15-49CB-BDF3-A3FB5B662CF8}">
      <dsp:nvSpPr>
        <dsp:cNvPr id="0" name=""/>
        <dsp:cNvSpPr/>
      </dsp:nvSpPr>
      <dsp:spPr>
        <a:xfrm>
          <a:off x="1824257" y="2855344"/>
          <a:ext cx="868895" cy="868895"/>
        </a:xfrm>
        <a:prstGeom prst="ellipse">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52DCF6-F2BB-493F-B01D-23CF08A5A01B}">
      <dsp:nvSpPr>
        <dsp:cNvPr id="0" name=""/>
        <dsp:cNvSpPr/>
      </dsp:nvSpPr>
      <dsp:spPr>
        <a:xfrm>
          <a:off x="2908416" y="408757"/>
          <a:ext cx="2482559" cy="2750450"/>
        </a:xfrm>
        <a:prstGeom prst="round2SameRect">
          <a:avLst>
            <a:gd name="adj1" fmla="val 8000"/>
            <a:gd name="adj2" fmla="val 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085303-BE13-4726-ABFD-0F9A036997A1}">
      <dsp:nvSpPr>
        <dsp:cNvPr id="0" name=""/>
        <dsp:cNvSpPr/>
      </dsp:nvSpPr>
      <dsp:spPr>
        <a:xfrm>
          <a:off x="2908416" y="2710571"/>
          <a:ext cx="2482559" cy="796866"/>
        </a:xfrm>
        <a:prstGeom prst="rect">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lvl="0" algn="l" defTabSz="933450">
            <a:lnSpc>
              <a:spcPct val="90000"/>
            </a:lnSpc>
            <a:spcBef>
              <a:spcPct val="0"/>
            </a:spcBef>
            <a:spcAft>
              <a:spcPct val="35000"/>
            </a:spcAft>
          </a:pPr>
          <a:r>
            <a:rPr lang="en-US" sz="2100" kern="1200" dirty="0"/>
            <a:t>Package Diagrams</a:t>
          </a:r>
        </a:p>
      </dsp:txBody>
      <dsp:txXfrm>
        <a:off x="2908416" y="2710571"/>
        <a:ext cx="1748281" cy="796866"/>
      </dsp:txXfrm>
    </dsp:sp>
    <dsp:sp modelId="{727BF840-D4B1-4B74-8200-6FF24212D548}">
      <dsp:nvSpPr>
        <dsp:cNvPr id="0" name=""/>
        <dsp:cNvSpPr/>
      </dsp:nvSpPr>
      <dsp:spPr>
        <a:xfrm>
          <a:off x="4726925" y="2837146"/>
          <a:ext cx="868895" cy="868895"/>
        </a:xfrm>
        <a:prstGeom prst="ellipse">
          <a:avLst/>
        </a:prstGeom>
        <a:solidFill>
          <a:schemeClr val="accent3">
            <a:tint val="40000"/>
            <a:alpha val="90000"/>
            <a:hueOff val="0"/>
            <a:satOff val="0"/>
            <a:lumOff val="0"/>
            <a:alphaOff val="0"/>
          </a:schemeClr>
        </a:solidFill>
        <a:ln w="1587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BEBD41-B243-4AD7-92D1-0E0A8B14EAF0}">
      <dsp:nvSpPr>
        <dsp:cNvPr id="0" name=""/>
        <dsp:cNvSpPr/>
      </dsp:nvSpPr>
      <dsp:spPr>
        <a:xfrm>
          <a:off x="5811085" y="428688"/>
          <a:ext cx="2482559" cy="2670726"/>
        </a:xfrm>
        <a:prstGeom prst="round2SameRect">
          <a:avLst>
            <a:gd name="adj1" fmla="val 8000"/>
            <a:gd name="adj2" fmla="val 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3A0B9B-DAB6-4283-9887-B50C7491EC2C}">
      <dsp:nvSpPr>
        <dsp:cNvPr id="0" name=""/>
        <dsp:cNvSpPr/>
      </dsp:nvSpPr>
      <dsp:spPr>
        <a:xfrm>
          <a:off x="5811085" y="2690640"/>
          <a:ext cx="2482559" cy="796866"/>
        </a:xfrm>
        <a:prstGeom prst="rect">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lvl="0" algn="l" defTabSz="933450">
            <a:lnSpc>
              <a:spcPct val="90000"/>
            </a:lnSpc>
            <a:spcBef>
              <a:spcPct val="0"/>
            </a:spcBef>
            <a:spcAft>
              <a:spcPct val="35000"/>
            </a:spcAft>
          </a:pPr>
          <a:r>
            <a:rPr lang="en-US" sz="2100" kern="1200" dirty="0"/>
            <a:t>Deployment Diagrams</a:t>
          </a:r>
        </a:p>
      </dsp:txBody>
      <dsp:txXfrm>
        <a:off x="5811085" y="2690640"/>
        <a:ext cx="1748281" cy="796866"/>
      </dsp:txXfrm>
    </dsp:sp>
    <dsp:sp modelId="{755265E5-DB42-4815-A8D2-9F4C6BBD8252}">
      <dsp:nvSpPr>
        <dsp:cNvPr id="0" name=""/>
        <dsp:cNvSpPr/>
      </dsp:nvSpPr>
      <dsp:spPr>
        <a:xfrm>
          <a:off x="7629594" y="2817215"/>
          <a:ext cx="868895" cy="868895"/>
        </a:xfrm>
        <a:prstGeom prst="ellipse">
          <a:avLst/>
        </a:prstGeom>
        <a:solidFill>
          <a:schemeClr val="accent4">
            <a:tint val="40000"/>
            <a:alpha val="90000"/>
            <a:hueOff val="0"/>
            <a:satOff val="0"/>
            <a:lumOff val="0"/>
            <a:alphaOff val="0"/>
          </a:schemeClr>
        </a:solidFill>
        <a:ln w="1587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7A07D1-ECCD-42A4-A132-790FD9A12644}">
      <dsp:nvSpPr>
        <dsp:cNvPr id="0" name=""/>
        <dsp:cNvSpPr/>
      </dsp:nvSpPr>
      <dsp:spPr>
        <a:xfrm>
          <a:off x="2829560" y="1965960"/>
          <a:ext cx="2402840" cy="2402840"/>
        </a:xfrm>
        <a:prstGeom prst="gear9">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t>Program against interfaces, not implementations</a:t>
          </a:r>
          <a:endParaRPr lang="en-US" sz="1200" b="1" kern="1200" dirty="0"/>
        </a:p>
      </dsp:txBody>
      <dsp:txXfrm>
        <a:off x="3312638" y="2528814"/>
        <a:ext cx="1436684" cy="1235109"/>
      </dsp:txXfrm>
    </dsp:sp>
    <dsp:sp modelId="{313A8DD2-C410-4901-BC41-7337314D87E3}">
      <dsp:nvSpPr>
        <dsp:cNvPr id="0" name=""/>
        <dsp:cNvSpPr/>
      </dsp:nvSpPr>
      <dsp:spPr>
        <a:xfrm>
          <a:off x="1431544" y="1398016"/>
          <a:ext cx="1747520" cy="1747520"/>
        </a:xfrm>
        <a:prstGeom prst="gear6">
          <a:avLst/>
        </a:prstGeom>
        <a:gradFill rotWithShape="0">
          <a:gsLst>
            <a:gs pos="0">
              <a:schemeClr val="accent2">
                <a:hueOff val="226582"/>
                <a:satOff val="-23996"/>
                <a:lumOff val="-588"/>
                <a:alphaOff val="0"/>
                <a:tint val="96000"/>
                <a:lumMod val="104000"/>
              </a:schemeClr>
            </a:gs>
            <a:gs pos="100000">
              <a:schemeClr val="accent2">
                <a:hueOff val="226582"/>
                <a:satOff val="-23996"/>
                <a:lumOff val="-588"/>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r>
            <a:rPr lang="en-US" sz="1100" kern="1200" dirty="0"/>
            <a:t> </a:t>
          </a:r>
        </a:p>
      </dsp:txBody>
      <dsp:txXfrm>
        <a:off x="1871487" y="1840618"/>
        <a:ext cx="867634" cy="862316"/>
      </dsp:txXfrm>
    </dsp:sp>
    <dsp:sp modelId="{EA564BAC-B7F0-4FBF-B049-4983BFFB1F67}">
      <dsp:nvSpPr>
        <dsp:cNvPr id="0" name=""/>
        <dsp:cNvSpPr/>
      </dsp:nvSpPr>
      <dsp:spPr>
        <a:xfrm rot="20700000">
          <a:off x="2410333" y="192405"/>
          <a:ext cx="1712212" cy="1712212"/>
        </a:xfrm>
        <a:prstGeom prst="gear6">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15240" rIns="0" bIns="15240" numCol="1" spcCol="1270" anchor="ctr" anchorCtr="0">
          <a:noAutofit/>
        </a:bodyPr>
        <a:lstStyle/>
        <a:p>
          <a:pPr lvl="0" algn="ctr" defTabSz="533400">
            <a:lnSpc>
              <a:spcPct val="90000"/>
            </a:lnSpc>
            <a:spcBef>
              <a:spcPct val="0"/>
            </a:spcBef>
            <a:spcAft>
              <a:spcPct val="35000"/>
            </a:spcAft>
          </a:pPr>
          <a:r>
            <a:rPr lang="en-US" sz="1200" b="1" kern="1200" dirty="0" smtClean="0"/>
            <a:t>Find what varies and encapsulate it</a:t>
          </a:r>
          <a:endParaRPr lang="en-US" sz="1200" b="1" kern="1200" dirty="0"/>
        </a:p>
      </dsp:txBody>
      <dsp:txXfrm rot="-20700000">
        <a:off x="2785872" y="567944"/>
        <a:ext cx="961136" cy="961136"/>
      </dsp:txXfrm>
    </dsp:sp>
    <dsp:sp modelId="{86572039-0B1C-4241-9926-1DA78FE47366}">
      <dsp:nvSpPr>
        <dsp:cNvPr id="0" name=""/>
        <dsp:cNvSpPr/>
      </dsp:nvSpPr>
      <dsp:spPr>
        <a:xfrm>
          <a:off x="2646714" y="1602285"/>
          <a:ext cx="3075635" cy="3075635"/>
        </a:xfrm>
        <a:prstGeom prst="circularArrow">
          <a:avLst>
            <a:gd name="adj1" fmla="val 4688"/>
            <a:gd name="adj2" fmla="val 299029"/>
            <a:gd name="adj3" fmla="val 2520222"/>
            <a:gd name="adj4" fmla="val 15852566"/>
            <a:gd name="adj5" fmla="val 5469"/>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 modelId="{EE18F111-AEC1-46E4-B725-1FED0FBB4E18}">
      <dsp:nvSpPr>
        <dsp:cNvPr id="0" name=""/>
        <dsp:cNvSpPr/>
      </dsp:nvSpPr>
      <dsp:spPr>
        <a:xfrm>
          <a:off x="1122061" y="1010607"/>
          <a:ext cx="2234641" cy="2234641"/>
        </a:xfrm>
        <a:prstGeom prst="leftCircularArrow">
          <a:avLst>
            <a:gd name="adj1" fmla="val 6452"/>
            <a:gd name="adj2" fmla="val 429999"/>
            <a:gd name="adj3" fmla="val 10489124"/>
            <a:gd name="adj4" fmla="val 14837806"/>
            <a:gd name="adj5" fmla="val 7527"/>
          </a:avLst>
        </a:prstGeom>
        <a:gradFill rotWithShape="0">
          <a:gsLst>
            <a:gs pos="0">
              <a:schemeClr val="accent2">
                <a:hueOff val="226582"/>
                <a:satOff val="-23996"/>
                <a:lumOff val="-588"/>
                <a:alphaOff val="0"/>
                <a:tint val="96000"/>
                <a:lumMod val="104000"/>
              </a:schemeClr>
            </a:gs>
            <a:gs pos="100000">
              <a:schemeClr val="accent2">
                <a:hueOff val="226582"/>
                <a:satOff val="-23996"/>
                <a:lumOff val="-588"/>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 modelId="{4EAC84B6-47A4-43C7-962E-8613A52AAB3F}">
      <dsp:nvSpPr>
        <dsp:cNvPr id="0" name=""/>
        <dsp:cNvSpPr/>
      </dsp:nvSpPr>
      <dsp:spPr>
        <a:xfrm>
          <a:off x="2014281" y="-183382"/>
          <a:ext cx="2409393" cy="2409393"/>
        </a:xfrm>
        <a:prstGeom prst="circularArrow">
          <a:avLst>
            <a:gd name="adj1" fmla="val 5984"/>
            <a:gd name="adj2" fmla="val 394124"/>
            <a:gd name="adj3" fmla="val 13313824"/>
            <a:gd name="adj4" fmla="val 10508221"/>
            <a:gd name="adj5" fmla="val 6981"/>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8ED250-D396-4245-AF05-0BFBC3D24609}" type="datetimeFigureOut">
              <a:rPr lang="en-US" smtClean="0"/>
              <a:t>1/4/2018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37C725-587C-4248-9B30-4B3CD52641F7}" type="slidenum">
              <a:rPr lang="en-US" smtClean="0"/>
              <a:t>‹#›</a:t>
            </a:fld>
            <a:endParaRPr lang="en-US"/>
          </a:p>
        </p:txBody>
      </p:sp>
    </p:spTree>
    <p:extLst>
      <p:ext uri="{BB962C8B-B14F-4D97-AF65-F5344CB8AC3E}">
        <p14:creationId xmlns:p14="http://schemas.microsoft.com/office/powerpoint/2010/main" val="284583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37C725-587C-4248-9B30-4B3CD52641F7}" type="slidenum">
              <a:rPr lang="en-US" smtClean="0"/>
              <a:t>7</a:t>
            </a:fld>
            <a:endParaRPr lang="en-US"/>
          </a:p>
        </p:txBody>
      </p:sp>
    </p:spTree>
    <p:extLst>
      <p:ext uri="{BB962C8B-B14F-4D97-AF65-F5344CB8AC3E}">
        <p14:creationId xmlns:p14="http://schemas.microsoft.com/office/powerpoint/2010/main" val="1442442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Kludgy: </a:t>
            </a:r>
            <a:r>
              <a:rPr lang="en-US" sz="1200" b="0" i="0" kern="1200" dirty="0">
                <a:solidFill>
                  <a:schemeClr val="tx1"/>
                </a:solidFill>
                <a:effectLst/>
                <a:latin typeface="+mn-lt"/>
                <a:ea typeface="+mn-ea"/>
                <a:cs typeface="+mn-cs"/>
              </a:rPr>
              <a:t>Awkwardly or inelegantly made or done.</a:t>
            </a:r>
            <a:endParaRPr lang="en-US" dirty="0"/>
          </a:p>
        </p:txBody>
      </p:sp>
      <p:sp>
        <p:nvSpPr>
          <p:cNvPr id="4" name="Slide Number Placeholder 3"/>
          <p:cNvSpPr>
            <a:spLocks noGrp="1"/>
          </p:cNvSpPr>
          <p:nvPr>
            <p:ph type="sldNum" sz="quarter" idx="10"/>
          </p:nvPr>
        </p:nvSpPr>
        <p:spPr/>
        <p:txBody>
          <a:bodyPr/>
          <a:lstStyle/>
          <a:p>
            <a:fld id="{2437C725-587C-4248-9B30-4B3CD52641F7}" type="slidenum">
              <a:rPr lang="en-US" smtClean="0"/>
              <a:t>15</a:t>
            </a:fld>
            <a:endParaRPr lang="en-US"/>
          </a:p>
        </p:txBody>
      </p:sp>
    </p:spTree>
    <p:extLst>
      <p:ext uri="{BB962C8B-B14F-4D97-AF65-F5344CB8AC3E}">
        <p14:creationId xmlns:p14="http://schemas.microsoft.com/office/powerpoint/2010/main" val="3007886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Prose</a:t>
            </a:r>
            <a:r>
              <a:rPr lang="en-US" sz="1200" b="0" i="0" kern="1200" dirty="0">
                <a:solidFill>
                  <a:schemeClr val="tx1"/>
                </a:solidFill>
                <a:effectLst/>
                <a:latin typeface="+mn-lt"/>
                <a:ea typeface="+mn-ea"/>
                <a:cs typeface="+mn-cs"/>
              </a:rPr>
              <a:t> is a form of language that has no formal metrical structure. It applies a natural flow of speech, and ordinary grammatical structure rather than rhythmic structure, such as in the case of traditional poetry.</a:t>
            </a:r>
            <a:endParaRPr lang="en-US" dirty="0"/>
          </a:p>
        </p:txBody>
      </p:sp>
      <p:sp>
        <p:nvSpPr>
          <p:cNvPr id="4" name="Slide Number Placeholder 3"/>
          <p:cNvSpPr>
            <a:spLocks noGrp="1"/>
          </p:cNvSpPr>
          <p:nvPr>
            <p:ph type="sldNum" sz="quarter" idx="10"/>
          </p:nvPr>
        </p:nvSpPr>
        <p:spPr/>
        <p:txBody>
          <a:bodyPr/>
          <a:lstStyle/>
          <a:p>
            <a:fld id="{2437C725-587C-4248-9B30-4B3CD52641F7}" type="slidenum">
              <a:rPr lang="en-US" smtClean="0"/>
              <a:t>18</a:t>
            </a:fld>
            <a:endParaRPr lang="en-US"/>
          </a:p>
        </p:txBody>
      </p:sp>
    </p:spTree>
    <p:extLst>
      <p:ext uri="{BB962C8B-B14F-4D97-AF65-F5344CB8AC3E}">
        <p14:creationId xmlns:p14="http://schemas.microsoft.com/office/powerpoint/2010/main" val="356673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BA405D-89F5-4BF4-B4AA-C48D38FCDCBF}" type="datetimeFigureOut">
              <a:rPr lang="en-US" smtClean="0"/>
              <a:t>1/4/2018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A53ECE32-830B-4D68-9874-7E61AEE0D2A3}" type="slidenum">
              <a:rPr lang="en-US" smtClean="0"/>
              <a:t>‹#›</a:t>
            </a:fld>
            <a:endParaRPr lang="en-US"/>
          </a:p>
        </p:txBody>
      </p:sp>
    </p:spTree>
    <p:extLst>
      <p:ext uri="{BB962C8B-B14F-4D97-AF65-F5344CB8AC3E}">
        <p14:creationId xmlns:p14="http://schemas.microsoft.com/office/powerpoint/2010/main" val="171571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BA405D-89F5-4BF4-B4AA-C48D38FCDCBF}" type="datetimeFigureOut">
              <a:rPr lang="en-US" smtClean="0"/>
              <a:t>1/4/2018</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A53ECE32-830B-4D68-9874-7E61AEE0D2A3}" type="slidenum">
              <a:rPr lang="en-US" smtClean="0"/>
              <a:t>‹#›</a:t>
            </a:fld>
            <a:endParaRPr lang="en-US"/>
          </a:p>
        </p:txBody>
      </p:sp>
    </p:spTree>
    <p:extLst>
      <p:ext uri="{BB962C8B-B14F-4D97-AF65-F5344CB8AC3E}">
        <p14:creationId xmlns:p14="http://schemas.microsoft.com/office/powerpoint/2010/main" val="3425976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BA405D-89F5-4BF4-B4AA-C48D38FCDCBF}" type="datetimeFigureOut">
              <a:rPr lang="en-US" smtClean="0"/>
              <a:t>1/4/2018</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A53ECE32-830B-4D68-9874-7E61AEE0D2A3}"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53940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6BA405D-89F5-4BF4-B4AA-C48D38FCDCBF}" type="datetimeFigureOut">
              <a:rPr lang="en-US" smtClean="0"/>
              <a:t>1/4/2018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A53ECE32-830B-4D68-9874-7E61AEE0D2A3}" type="slidenum">
              <a:rPr lang="en-US" smtClean="0"/>
              <a:t>‹#›</a:t>
            </a:fld>
            <a:endParaRPr lang="en-US"/>
          </a:p>
        </p:txBody>
      </p:sp>
    </p:spTree>
    <p:extLst>
      <p:ext uri="{BB962C8B-B14F-4D97-AF65-F5344CB8AC3E}">
        <p14:creationId xmlns:p14="http://schemas.microsoft.com/office/powerpoint/2010/main" val="55252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6BA405D-89F5-4BF4-B4AA-C48D38FCDCBF}" type="datetimeFigureOut">
              <a:rPr lang="en-US" smtClean="0"/>
              <a:t>1/4/2018</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A53ECE32-830B-4D68-9874-7E61AEE0D2A3}"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42297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6BA405D-89F5-4BF4-B4AA-C48D38FCDCBF}" type="datetimeFigureOut">
              <a:rPr lang="en-US" smtClean="0"/>
              <a:t>1/4/2018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A53ECE32-830B-4D68-9874-7E61AEE0D2A3}" type="slidenum">
              <a:rPr lang="en-US" smtClean="0"/>
              <a:t>‹#›</a:t>
            </a:fld>
            <a:endParaRPr lang="en-US"/>
          </a:p>
        </p:txBody>
      </p:sp>
    </p:spTree>
    <p:extLst>
      <p:ext uri="{BB962C8B-B14F-4D97-AF65-F5344CB8AC3E}">
        <p14:creationId xmlns:p14="http://schemas.microsoft.com/office/powerpoint/2010/main" val="10864988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BA405D-89F5-4BF4-B4AA-C48D38FCDCBF}" type="datetimeFigureOut">
              <a:rPr lang="en-US" smtClean="0"/>
              <a:t>1/4/2018</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3ECE32-830B-4D68-9874-7E61AEE0D2A3}" type="slidenum">
              <a:rPr lang="en-US" smtClean="0"/>
              <a:t>‹#›</a:t>
            </a:fld>
            <a:endParaRPr lang="en-US"/>
          </a:p>
        </p:txBody>
      </p:sp>
    </p:spTree>
    <p:extLst>
      <p:ext uri="{BB962C8B-B14F-4D97-AF65-F5344CB8AC3E}">
        <p14:creationId xmlns:p14="http://schemas.microsoft.com/office/powerpoint/2010/main" val="710432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BA405D-89F5-4BF4-B4AA-C48D38FCDCBF}" type="datetimeFigureOut">
              <a:rPr lang="en-US" smtClean="0"/>
              <a:t>1/4/2018</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3ECE32-830B-4D68-9874-7E61AEE0D2A3}" type="slidenum">
              <a:rPr lang="en-US" smtClean="0"/>
              <a:t>‹#›</a:t>
            </a:fld>
            <a:endParaRPr lang="en-US"/>
          </a:p>
        </p:txBody>
      </p:sp>
    </p:spTree>
    <p:extLst>
      <p:ext uri="{BB962C8B-B14F-4D97-AF65-F5344CB8AC3E}">
        <p14:creationId xmlns:p14="http://schemas.microsoft.com/office/powerpoint/2010/main" val="1646439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BA405D-89F5-4BF4-B4AA-C48D38FCDCBF}" type="datetimeFigureOut">
              <a:rPr lang="en-US" smtClean="0"/>
              <a:t>1/4/2018</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3ECE32-830B-4D68-9874-7E61AEE0D2A3}" type="slidenum">
              <a:rPr lang="en-US" smtClean="0"/>
              <a:t>‹#›</a:t>
            </a:fld>
            <a:endParaRPr lang="en-US"/>
          </a:p>
        </p:txBody>
      </p:sp>
    </p:spTree>
    <p:extLst>
      <p:ext uri="{BB962C8B-B14F-4D97-AF65-F5344CB8AC3E}">
        <p14:creationId xmlns:p14="http://schemas.microsoft.com/office/powerpoint/2010/main" val="715509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BA405D-89F5-4BF4-B4AA-C48D38FCDCBF}" type="datetimeFigureOut">
              <a:rPr lang="en-US" smtClean="0"/>
              <a:t>1/4/2018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A53ECE32-830B-4D68-9874-7E61AEE0D2A3}" type="slidenum">
              <a:rPr lang="en-US" smtClean="0"/>
              <a:t>‹#›</a:t>
            </a:fld>
            <a:endParaRPr lang="en-US"/>
          </a:p>
        </p:txBody>
      </p:sp>
    </p:spTree>
    <p:extLst>
      <p:ext uri="{BB962C8B-B14F-4D97-AF65-F5344CB8AC3E}">
        <p14:creationId xmlns:p14="http://schemas.microsoft.com/office/powerpoint/2010/main" val="2709473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BA405D-89F5-4BF4-B4AA-C48D38FCDCBF}" type="datetimeFigureOut">
              <a:rPr lang="en-US" smtClean="0"/>
              <a:t>1/4/2018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A53ECE32-830B-4D68-9874-7E61AEE0D2A3}" type="slidenum">
              <a:rPr lang="en-US" smtClean="0"/>
              <a:t>‹#›</a:t>
            </a:fld>
            <a:endParaRPr lang="en-US"/>
          </a:p>
        </p:txBody>
      </p:sp>
    </p:spTree>
    <p:extLst>
      <p:ext uri="{BB962C8B-B14F-4D97-AF65-F5344CB8AC3E}">
        <p14:creationId xmlns:p14="http://schemas.microsoft.com/office/powerpoint/2010/main" val="2277953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BA405D-89F5-4BF4-B4AA-C48D38FCDCBF}" type="datetimeFigureOut">
              <a:rPr lang="en-US" smtClean="0"/>
              <a:t>1/4/2018</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A53ECE32-830B-4D68-9874-7E61AEE0D2A3}" type="slidenum">
              <a:rPr lang="en-US" smtClean="0"/>
              <a:t>‹#›</a:t>
            </a:fld>
            <a:endParaRPr lang="en-US"/>
          </a:p>
        </p:txBody>
      </p:sp>
    </p:spTree>
    <p:extLst>
      <p:ext uri="{BB962C8B-B14F-4D97-AF65-F5344CB8AC3E}">
        <p14:creationId xmlns:p14="http://schemas.microsoft.com/office/powerpoint/2010/main" val="328674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BA405D-89F5-4BF4-B4AA-C48D38FCDCBF}" type="datetimeFigureOut">
              <a:rPr lang="en-US" smtClean="0"/>
              <a:t>1/4/2018</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53ECE32-830B-4D68-9874-7E61AEE0D2A3}" type="slidenum">
              <a:rPr lang="en-US" smtClean="0"/>
              <a:t>‹#›</a:t>
            </a:fld>
            <a:endParaRPr lang="en-US"/>
          </a:p>
        </p:txBody>
      </p:sp>
    </p:spTree>
    <p:extLst>
      <p:ext uri="{BB962C8B-B14F-4D97-AF65-F5344CB8AC3E}">
        <p14:creationId xmlns:p14="http://schemas.microsoft.com/office/powerpoint/2010/main" val="358214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BA405D-89F5-4BF4-B4AA-C48D38FCDCBF}" type="datetimeFigureOut">
              <a:rPr lang="en-US" smtClean="0"/>
              <a:t>1/4/2018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53ECE32-830B-4D68-9874-7E61AEE0D2A3}" type="slidenum">
              <a:rPr lang="en-US" smtClean="0"/>
              <a:t>‹#›</a:t>
            </a:fld>
            <a:endParaRPr lang="en-US"/>
          </a:p>
        </p:txBody>
      </p:sp>
    </p:spTree>
    <p:extLst>
      <p:ext uri="{BB962C8B-B14F-4D97-AF65-F5344CB8AC3E}">
        <p14:creationId xmlns:p14="http://schemas.microsoft.com/office/powerpoint/2010/main" val="4205866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6BA405D-89F5-4BF4-B4AA-C48D38FCDCBF}" type="datetimeFigureOut">
              <a:rPr lang="en-US" smtClean="0"/>
              <a:t>1/4/2018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53ECE32-830B-4D68-9874-7E61AEE0D2A3}" type="slidenum">
              <a:rPr lang="en-US" smtClean="0"/>
              <a:t>‹#›</a:t>
            </a:fld>
            <a:endParaRPr lang="en-US"/>
          </a:p>
        </p:txBody>
      </p:sp>
    </p:spTree>
    <p:extLst>
      <p:ext uri="{BB962C8B-B14F-4D97-AF65-F5344CB8AC3E}">
        <p14:creationId xmlns:p14="http://schemas.microsoft.com/office/powerpoint/2010/main" val="2501755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6BA405D-89F5-4BF4-B4AA-C48D38FCDCBF}" type="datetimeFigureOut">
              <a:rPr lang="en-US" smtClean="0"/>
              <a:t>1/4/2018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A53ECE32-830B-4D68-9874-7E61AEE0D2A3}" type="slidenum">
              <a:rPr lang="en-US" smtClean="0"/>
              <a:t>‹#›</a:t>
            </a:fld>
            <a:endParaRPr lang="en-US"/>
          </a:p>
        </p:txBody>
      </p:sp>
    </p:spTree>
    <p:extLst>
      <p:ext uri="{BB962C8B-B14F-4D97-AF65-F5344CB8AC3E}">
        <p14:creationId xmlns:p14="http://schemas.microsoft.com/office/powerpoint/2010/main" val="2026651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C6BA405D-89F5-4BF4-B4AA-C48D38FCDCBF}" type="datetimeFigureOut">
              <a:rPr lang="en-US" smtClean="0"/>
              <a:t>1/4/2018</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A53ECE32-830B-4D68-9874-7E61AEE0D2A3}" type="slidenum">
              <a:rPr lang="en-US" smtClean="0"/>
              <a:t>‹#›</a:t>
            </a:fld>
            <a:endParaRPr lang="en-US"/>
          </a:p>
        </p:txBody>
      </p:sp>
    </p:spTree>
    <p:extLst>
      <p:ext uri="{BB962C8B-B14F-4D97-AF65-F5344CB8AC3E}">
        <p14:creationId xmlns:p14="http://schemas.microsoft.com/office/powerpoint/2010/main" val="13632646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4.xml"/><Relationship Id="rId7" Type="http://schemas.openxmlformats.org/officeDocument/2006/relationships/image" Target="../media/image6.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3" name="Subtitle 2"/>
          <p:cNvSpPr>
            <a:spLocks noGrp="1"/>
          </p:cNvSpPr>
          <p:nvPr>
            <p:ph type="subTitle" idx="1"/>
          </p:nvPr>
        </p:nvSpPr>
        <p:spPr/>
        <p:txBody>
          <a:bodyPr/>
          <a:lstStyle/>
          <a:p>
            <a:r>
              <a:rPr lang="en-US" dirty="0"/>
              <a:t>IT 426</a:t>
            </a:r>
          </a:p>
        </p:txBody>
      </p:sp>
    </p:spTree>
    <p:extLst>
      <p:ext uri="{BB962C8B-B14F-4D97-AF65-F5344CB8AC3E}">
        <p14:creationId xmlns:p14="http://schemas.microsoft.com/office/powerpoint/2010/main" val="28209366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47490"/>
          </a:xfrm>
        </p:spPr>
        <p:txBody>
          <a:bodyPr/>
          <a:lstStyle/>
          <a:p>
            <a:r>
              <a:rPr lang="en-US" dirty="0"/>
              <a:t>Representing users stories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201" y="1752600"/>
            <a:ext cx="6019800" cy="4877266"/>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531957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3389" y="2514600"/>
            <a:ext cx="6220359" cy="3385536"/>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960579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UML Diagrams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24574594"/>
              </p:ext>
            </p:extLst>
          </p:nvPr>
        </p:nvGraphicFramePr>
        <p:xfrm>
          <a:off x="606671" y="1828800"/>
          <a:ext cx="8504238"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1049" y="2309947"/>
            <a:ext cx="2341025" cy="2057400"/>
          </a:xfrm>
          <a:prstGeom prst="rect">
            <a:avLst/>
          </a:prstGeom>
        </p:spPr>
      </p:pic>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25249" y="2326326"/>
            <a:ext cx="2067082" cy="2110146"/>
          </a:xfrm>
          <a:prstGeom prst="rect">
            <a:avLst/>
          </a:prstGeom>
        </p:spPr>
      </p:pic>
      <p:pic>
        <p:nvPicPr>
          <p:cNvPr id="7" name="Pictur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68449" y="2581299"/>
            <a:ext cx="2215964" cy="1600200"/>
          </a:xfrm>
          <a:prstGeom prst="rect">
            <a:avLst/>
          </a:prstGeom>
        </p:spPr>
      </p:pic>
      <p:sp>
        <p:nvSpPr>
          <p:cNvPr id="3" name="TextBox 2"/>
          <p:cNvSpPr txBox="1"/>
          <p:nvPr/>
        </p:nvSpPr>
        <p:spPr>
          <a:xfrm>
            <a:off x="588376" y="5641210"/>
            <a:ext cx="2432076" cy="46166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1200" dirty="0"/>
              <a:t>“… a snapshot of the objects </a:t>
            </a:r>
          </a:p>
          <a:p>
            <a:r>
              <a:rPr lang="en-US" sz="1200" dirty="0"/>
              <a:t>in a system at a point in time.”</a:t>
            </a:r>
          </a:p>
        </p:txBody>
      </p:sp>
      <p:sp>
        <p:nvSpPr>
          <p:cNvPr id="8" name="TextBox 7"/>
          <p:cNvSpPr txBox="1"/>
          <p:nvPr/>
        </p:nvSpPr>
        <p:spPr>
          <a:xfrm>
            <a:off x="3526449" y="5649590"/>
            <a:ext cx="2465740" cy="46166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200" dirty="0"/>
              <a:t>“… [show] packages and their</a:t>
            </a:r>
          </a:p>
          <a:p>
            <a:r>
              <a:rPr lang="en-US" sz="1200" dirty="0"/>
              <a:t>dependencies.”</a:t>
            </a:r>
          </a:p>
        </p:txBody>
      </p:sp>
      <p:sp>
        <p:nvSpPr>
          <p:cNvPr id="9" name="TextBox 8"/>
          <p:cNvSpPr txBox="1"/>
          <p:nvPr/>
        </p:nvSpPr>
        <p:spPr>
          <a:xfrm>
            <a:off x="6429134" y="5641210"/>
            <a:ext cx="2494594" cy="830997"/>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1200" dirty="0"/>
              <a:t>“… show a system’s physical</a:t>
            </a:r>
          </a:p>
          <a:p>
            <a:r>
              <a:rPr lang="en-US" sz="1200" dirty="0"/>
              <a:t>layout, revealing which pieces</a:t>
            </a:r>
          </a:p>
          <a:p>
            <a:r>
              <a:rPr lang="en-US" sz="1200" dirty="0"/>
              <a:t>of software run on what pieces</a:t>
            </a:r>
          </a:p>
          <a:p>
            <a:r>
              <a:rPr lang="en-US" sz="1200" dirty="0"/>
              <a:t>of hardware.”</a:t>
            </a:r>
          </a:p>
        </p:txBody>
      </p:sp>
    </p:spTree>
    <p:extLst>
      <p:ext uri="{BB962C8B-B14F-4D97-AF65-F5344CB8AC3E}">
        <p14:creationId xmlns:p14="http://schemas.microsoft.com/office/powerpoint/2010/main" val="2499767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Code Design</a:t>
            </a:r>
          </a:p>
        </p:txBody>
      </p:sp>
      <p:sp>
        <p:nvSpPr>
          <p:cNvPr id="2" name="Text Placeholder 1"/>
          <p:cNvSpPr>
            <a:spLocks noGrp="1"/>
          </p:cNvSpPr>
          <p:nvPr>
            <p:ph type="body" idx="1"/>
          </p:nvPr>
        </p:nvSpPr>
        <p:spPr/>
        <p:txBody>
          <a:bodyPr>
            <a:normAutofit fontScale="85000" lnSpcReduction="20000"/>
          </a:bodyPr>
          <a:lstStyle/>
          <a:p>
            <a:r>
              <a:rPr lang="en-US" dirty="0"/>
              <a:t>“… it is through practice in the small that professionals gain proficiency and trust for practice in the large.”</a:t>
            </a:r>
          </a:p>
          <a:p>
            <a:r>
              <a:rPr lang="en-US" dirty="0"/>
              <a:t>                                                                James O. </a:t>
            </a:r>
            <a:r>
              <a:rPr lang="en-US" dirty="0" err="1"/>
              <a:t>Coplien</a:t>
            </a:r>
            <a:endParaRPr lang="en-US" dirty="0"/>
          </a:p>
          <a:p>
            <a:endParaRPr lang="en-US" dirty="0"/>
          </a:p>
        </p:txBody>
      </p:sp>
    </p:spTree>
    <p:extLst>
      <p:ext uri="{BB962C8B-B14F-4D97-AF65-F5344CB8AC3E}">
        <p14:creationId xmlns:p14="http://schemas.microsoft.com/office/powerpoint/2010/main" val="21779343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Design</a:t>
            </a:r>
          </a:p>
        </p:txBody>
      </p:sp>
      <p:sp>
        <p:nvSpPr>
          <p:cNvPr id="3" name="Content Placeholder 2"/>
          <p:cNvSpPr>
            <a:spLocks noGrp="1"/>
          </p:cNvSpPr>
          <p:nvPr>
            <p:ph idx="1"/>
          </p:nvPr>
        </p:nvSpPr>
        <p:spPr>
          <a:xfrm>
            <a:off x="1143000" y="1752600"/>
            <a:ext cx="3429000" cy="4572000"/>
          </a:xfrm>
        </p:spPr>
        <p:txBody>
          <a:bodyPr>
            <a:normAutofit/>
          </a:bodyPr>
          <a:lstStyle/>
          <a:p>
            <a:r>
              <a:rPr lang="en-US" sz="2000" dirty="0"/>
              <a:t>Goals for our code as developers</a:t>
            </a:r>
          </a:p>
          <a:p>
            <a:pPr lvl="1"/>
            <a:r>
              <a:rPr lang="en-US" sz="1800" dirty="0"/>
              <a:t>Reusable</a:t>
            </a:r>
          </a:p>
          <a:p>
            <a:pPr lvl="1"/>
            <a:r>
              <a:rPr lang="en-US" sz="1800" dirty="0"/>
              <a:t>Maintainable</a:t>
            </a:r>
          </a:p>
          <a:p>
            <a:pPr lvl="1"/>
            <a:r>
              <a:rPr lang="en-US" sz="1800" dirty="0"/>
              <a:t>Flexible/Extensible</a:t>
            </a:r>
          </a:p>
          <a:p>
            <a:pPr lvl="1"/>
            <a:r>
              <a:rPr lang="en-US" sz="1800" dirty="0"/>
              <a:t>No redundancy</a:t>
            </a:r>
          </a:p>
          <a:p>
            <a:pPr lvl="1"/>
            <a:r>
              <a:rPr lang="en-US" sz="1800" dirty="0"/>
              <a:t>Loosely coupled</a:t>
            </a:r>
          </a:p>
          <a:p>
            <a:pPr lvl="1"/>
            <a:r>
              <a:rPr lang="en-US" sz="1800" dirty="0"/>
              <a:t>High cohesion</a:t>
            </a:r>
          </a:p>
          <a:p>
            <a:pPr lvl="1"/>
            <a:r>
              <a:rPr lang="en-US" sz="1800" dirty="0"/>
              <a:t>Scalable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3000" y="1752600"/>
            <a:ext cx="4044878" cy="4950961"/>
          </a:xfrm>
          <a:prstGeom prst="rect">
            <a:avLst/>
          </a:prstGeom>
          <a:ln w="12700">
            <a:solidFill>
              <a:schemeClr val="tx1"/>
            </a:solidFill>
          </a:ln>
        </p:spPr>
      </p:pic>
    </p:spTree>
    <p:extLst>
      <p:ext uri="{BB962C8B-B14F-4D97-AF65-F5344CB8AC3E}">
        <p14:creationId xmlns:p14="http://schemas.microsoft.com/office/powerpoint/2010/main" val="3385196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Something to Consider</a:t>
            </a:r>
          </a:p>
        </p:txBody>
      </p:sp>
      <p:pic>
        <p:nvPicPr>
          <p:cNvPr id="1027" name="Picture 3" descr="C:\Users\jarcher\AppData\Local\Microsoft\Windows\Temporary Internet Files\Content.IE5\SYDGGIAR\Thinkin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1000" y="3124200"/>
            <a:ext cx="926412" cy="1256558"/>
          </a:xfrm>
          <a:prstGeom prst="rect">
            <a:avLst/>
          </a:prstGeom>
          <a:noFill/>
          <a:extLst>
            <a:ext uri="{909E8E84-426E-40DD-AFC4-6F175D3DCCD1}">
              <a14:hiddenFill xmlns:a14="http://schemas.microsoft.com/office/drawing/2010/main">
                <a:solidFill>
                  <a:srgbClr val="FFFFFF"/>
                </a:solidFill>
              </a14:hiddenFill>
            </a:ext>
          </a:extLst>
        </p:spPr>
      </p:pic>
      <p:sp>
        <p:nvSpPr>
          <p:cNvPr id="4" name="Cloud 3"/>
          <p:cNvSpPr/>
          <p:nvPr/>
        </p:nvSpPr>
        <p:spPr>
          <a:xfrm>
            <a:off x="745969" y="1541303"/>
            <a:ext cx="2743200" cy="20430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t>Have I ever let </a:t>
            </a:r>
            <a:br>
              <a:rPr lang="en-US" sz="1600" dirty="0"/>
            </a:br>
            <a:r>
              <a:rPr lang="en-US" sz="1600" dirty="0"/>
              <a:t>my code get</a:t>
            </a:r>
            <a:br>
              <a:rPr lang="en-US" sz="1600" dirty="0"/>
            </a:br>
            <a:r>
              <a:rPr lang="en-US" sz="1600" dirty="0"/>
              <a:t> unmanageable? </a:t>
            </a:r>
          </a:p>
        </p:txBody>
      </p:sp>
      <p:sp>
        <p:nvSpPr>
          <p:cNvPr id="7" name="Cloud 6"/>
          <p:cNvSpPr/>
          <p:nvPr/>
        </p:nvSpPr>
        <p:spPr>
          <a:xfrm>
            <a:off x="626359" y="4559783"/>
            <a:ext cx="1999200" cy="1524000"/>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What is “</a:t>
            </a:r>
            <a:r>
              <a:rPr lang="en-US" sz="1600" dirty="0">
                <a:solidFill>
                  <a:schemeClr val="bg1">
                    <a:lumMod val="85000"/>
                  </a:schemeClr>
                </a:solidFill>
              </a:rPr>
              <a:t>kludgy code</a:t>
            </a:r>
            <a:r>
              <a:rPr lang="en-US" sz="1600" dirty="0"/>
              <a:t>?”</a:t>
            </a:r>
          </a:p>
        </p:txBody>
      </p:sp>
      <p:sp>
        <p:nvSpPr>
          <p:cNvPr id="9" name="Cloud 8"/>
          <p:cNvSpPr/>
          <p:nvPr/>
        </p:nvSpPr>
        <p:spPr>
          <a:xfrm>
            <a:off x="5943600" y="4017033"/>
            <a:ext cx="2590800" cy="1948200"/>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At some point can I confirm that my code is readable?</a:t>
            </a:r>
          </a:p>
        </p:txBody>
      </p:sp>
      <p:sp>
        <p:nvSpPr>
          <p:cNvPr id="10" name="Cloud 9"/>
          <p:cNvSpPr/>
          <p:nvPr/>
        </p:nvSpPr>
        <p:spPr>
          <a:xfrm>
            <a:off x="3110400" y="4802550"/>
            <a:ext cx="2577000" cy="1934684"/>
          </a:xfrm>
          <a:prstGeom prst="cloud">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Do I have bad habits from needing to “get the job done?”</a:t>
            </a:r>
          </a:p>
        </p:txBody>
      </p:sp>
      <p:sp>
        <p:nvSpPr>
          <p:cNvPr id="11" name="Cloud 10"/>
          <p:cNvSpPr/>
          <p:nvPr/>
        </p:nvSpPr>
        <p:spPr>
          <a:xfrm>
            <a:off x="5435321" y="1595461"/>
            <a:ext cx="2577000" cy="1934684"/>
          </a:xfrm>
          <a:prstGeom prst="clou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Do small decisions hurt my code in the long run?</a:t>
            </a:r>
          </a:p>
        </p:txBody>
      </p:sp>
      <p:sp>
        <p:nvSpPr>
          <p:cNvPr id="12" name="Cloud 11"/>
          <p:cNvSpPr/>
          <p:nvPr/>
        </p:nvSpPr>
        <p:spPr>
          <a:xfrm>
            <a:off x="589369" y="3119761"/>
            <a:ext cx="1220400" cy="92908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r>
              <a:rPr lang="en-US" sz="1200" dirty="0"/>
              <a:t>Messy?</a:t>
            </a:r>
          </a:p>
        </p:txBody>
      </p:sp>
      <p:sp>
        <p:nvSpPr>
          <p:cNvPr id="13" name="Cloud 12"/>
          <p:cNvSpPr/>
          <p:nvPr/>
        </p:nvSpPr>
        <p:spPr>
          <a:xfrm>
            <a:off x="1950169" y="3119761"/>
            <a:ext cx="1220400" cy="92908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wrap="none" lIns="9144" rIns="9144" rtlCol="0" anchor="ctr"/>
          <a:lstStyle/>
          <a:p>
            <a:pPr algn="ctr"/>
            <a:r>
              <a:rPr lang="en-US" sz="1200" dirty="0"/>
              <a:t>Unreadable?</a:t>
            </a:r>
          </a:p>
        </p:txBody>
      </p:sp>
      <p:sp>
        <p:nvSpPr>
          <p:cNvPr id="15" name="Cloud 14"/>
          <p:cNvSpPr/>
          <p:nvPr/>
        </p:nvSpPr>
        <p:spPr>
          <a:xfrm>
            <a:off x="2981869" y="2212703"/>
            <a:ext cx="1345500" cy="101262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200" dirty="0"/>
              <a:t>Overly </a:t>
            </a:r>
            <a:br>
              <a:rPr lang="en-US" sz="1200" dirty="0"/>
            </a:br>
            <a:r>
              <a:rPr lang="en-US" sz="1200" dirty="0"/>
              <a:t>complex?</a:t>
            </a:r>
          </a:p>
        </p:txBody>
      </p:sp>
    </p:spTree>
    <p:extLst>
      <p:ext uri="{BB962C8B-B14F-4D97-AF65-F5344CB8AC3E}">
        <p14:creationId xmlns:p14="http://schemas.microsoft.com/office/powerpoint/2010/main" val="3139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0" grpId="0" animBg="1"/>
      <p:bldP spid="11" grpId="0" animBg="1"/>
      <p:bldP spid="12" grpId="0" animBg="1"/>
      <p:bldP spid="13"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Clean Code?</a:t>
            </a:r>
          </a:p>
        </p:txBody>
      </p:sp>
      <p:sp>
        <p:nvSpPr>
          <p:cNvPr id="3" name="Content Placeholder 2"/>
          <p:cNvSpPr>
            <a:spLocks noGrp="1"/>
          </p:cNvSpPr>
          <p:nvPr>
            <p:ph idx="1"/>
          </p:nvPr>
        </p:nvSpPr>
        <p:spPr>
          <a:xfrm>
            <a:off x="1945201" y="1600200"/>
            <a:ext cx="6591985" cy="1447800"/>
          </a:xfrm>
        </p:spPr>
        <p:txBody>
          <a:bodyPr/>
          <a:lstStyle/>
          <a:p>
            <a:r>
              <a:rPr lang="en-US" dirty="0"/>
              <a:t>What makes code easy to maintain and update?</a:t>
            </a:r>
          </a:p>
          <a:p>
            <a:r>
              <a:rPr lang="en-US" dirty="0"/>
              <a:t>What can we do about it?</a:t>
            </a:r>
          </a:p>
        </p:txBody>
      </p:sp>
      <p:pic>
        <p:nvPicPr>
          <p:cNvPr id="2052" name="Picture 4" descr="C:\Users\jarcher\AppData\Local\Microsoft\Windows\Temporary Internet Files\Content.IE5\RC2JY4VV\1194984625160615144architetto_francesco_ro_01.svg.hi[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3429000"/>
            <a:ext cx="1892745" cy="2506835"/>
          </a:xfrm>
          <a:prstGeom prst="rect">
            <a:avLst/>
          </a:prstGeom>
          <a:ln>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2533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Bjarne </a:t>
            </a:r>
            <a:r>
              <a:rPr lang="en-US" dirty="0" err="1"/>
              <a:t>Stroustrup</a:t>
            </a:r>
            <a:endParaRPr lang="en-US" dirty="0"/>
          </a:p>
        </p:txBody>
      </p:sp>
      <p:sp>
        <p:nvSpPr>
          <p:cNvPr id="3" name="Content Placeholder 2"/>
          <p:cNvSpPr>
            <a:spLocks noGrp="1"/>
          </p:cNvSpPr>
          <p:nvPr>
            <p:ph idx="1"/>
          </p:nvPr>
        </p:nvSpPr>
        <p:spPr>
          <a:xfrm>
            <a:off x="1371600" y="1600200"/>
            <a:ext cx="5794248" cy="4492752"/>
          </a:xfrm>
        </p:spPr>
        <p:txBody>
          <a:bodyPr>
            <a:normAutofit/>
          </a:bodyPr>
          <a:lstStyle/>
          <a:p>
            <a:r>
              <a:rPr lang="en-US" sz="2200" dirty="0"/>
              <a:t>Inventor of C++</a:t>
            </a:r>
          </a:p>
          <a:p>
            <a:endParaRPr lang="en-US" dirty="0"/>
          </a:p>
          <a:p>
            <a:pPr marL="0" indent="0">
              <a:buNone/>
            </a:pPr>
            <a:r>
              <a:rPr lang="en-US" sz="2000" i="1" dirty="0"/>
              <a:t>“I like my code to be elegant and efficient. The logic should be straightforward to make it hard for bugs to hide, the dependencies minimal to ease maintenance, error handling complete according to an articulated strategy, and performance close to optimal so as not to tempt people to make the code messy with unprincipled optimizations. Clean code does one thing well.”</a:t>
            </a:r>
          </a:p>
        </p:txBody>
      </p:sp>
      <p:pic>
        <p:nvPicPr>
          <p:cNvPr id="5" name="Picture 2" descr="C:\Users\Josh\AppData\Local\Microsoft\Windows\Temporary Internet Files\Content.IE5\YNIW8GV2\man-thinking[1].gif">
            <a:extLst>
              <a:ext uri="{FF2B5EF4-FFF2-40B4-BE49-F238E27FC236}">
                <a16:creationId xmlns:a16="http://schemas.microsoft.com/office/drawing/2014/main" xmlns="" id="{AF84CE9A-3F27-4118-870D-4D7E698BF6D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6000"/>
                    </a14:imgEffect>
                  </a14:imgLayer>
                </a14:imgProps>
              </a:ext>
              <a:ext uri="{28A0092B-C50C-407E-A947-70E740481C1C}">
                <a14:useLocalDpi xmlns:a14="http://schemas.microsoft.com/office/drawing/2010/main" val="0"/>
              </a:ext>
            </a:extLst>
          </a:blip>
          <a:srcRect/>
          <a:stretch>
            <a:fillRect/>
          </a:stretch>
        </p:blipFill>
        <p:spPr bwMode="auto">
          <a:xfrm>
            <a:off x="6553200" y="3562350"/>
            <a:ext cx="3295650"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1592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Grady </a:t>
            </a:r>
            <a:r>
              <a:rPr lang="en-US" dirty="0" err="1"/>
              <a:t>Booch</a:t>
            </a:r>
            <a:endParaRPr lang="en-US" dirty="0"/>
          </a:p>
        </p:txBody>
      </p:sp>
      <p:sp>
        <p:nvSpPr>
          <p:cNvPr id="3" name="Content Placeholder 2"/>
          <p:cNvSpPr>
            <a:spLocks noGrp="1"/>
          </p:cNvSpPr>
          <p:nvPr>
            <p:ph idx="1"/>
          </p:nvPr>
        </p:nvSpPr>
        <p:spPr>
          <a:xfrm>
            <a:off x="1600200" y="1524000"/>
            <a:ext cx="5946648" cy="4340352"/>
          </a:xfrm>
        </p:spPr>
        <p:txBody>
          <a:bodyPr/>
          <a:lstStyle/>
          <a:p>
            <a:r>
              <a:rPr lang="en-US" sz="2000" dirty="0"/>
              <a:t>Author of “Object Oriented Analysis” and “Design with Applications”</a:t>
            </a:r>
          </a:p>
          <a:p>
            <a:pPr marL="0" indent="0">
              <a:buNone/>
            </a:pPr>
            <a:endParaRPr lang="en-US" dirty="0"/>
          </a:p>
          <a:p>
            <a:pPr marL="0" indent="0">
              <a:buNone/>
            </a:pPr>
            <a:r>
              <a:rPr lang="en-US" sz="2000" i="1" dirty="0"/>
              <a:t>“Clean code is simple and direct. Clean code reads like well-written prose. Clean code never obscures the designer’s intent but rather is full of crisp abstractions and straightforward lines of control” </a:t>
            </a:r>
          </a:p>
        </p:txBody>
      </p:sp>
      <p:pic>
        <p:nvPicPr>
          <p:cNvPr id="5" name="Picture 2" descr="C:\Users\Josh\AppData\Local\Microsoft\Windows\Temporary Internet Files\Content.IE5\YNIW8GV2\man-thinking[1].gif">
            <a:extLst>
              <a:ext uri="{FF2B5EF4-FFF2-40B4-BE49-F238E27FC236}">
                <a16:creationId xmlns:a16="http://schemas.microsoft.com/office/drawing/2014/main" xmlns="" id="{F4D8EB39-46BF-4FE3-9781-105F1FB1831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6000"/>
                    </a14:imgEffect>
                  </a14:imgLayer>
                </a14:imgProps>
              </a:ext>
              <a:ext uri="{28A0092B-C50C-407E-A947-70E740481C1C}">
                <a14:useLocalDpi xmlns:a14="http://schemas.microsoft.com/office/drawing/2010/main" val="0"/>
              </a:ext>
            </a:extLst>
          </a:blip>
          <a:srcRect/>
          <a:stretch>
            <a:fillRect/>
          </a:stretch>
        </p:blipFill>
        <p:spPr bwMode="auto">
          <a:xfrm>
            <a:off x="6553200" y="3562350"/>
            <a:ext cx="3295650"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9060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Dave Thomas</a:t>
            </a:r>
          </a:p>
        </p:txBody>
      </p:sp>
      <p:sp>
        <p:nvSpPr>
          <p:cNvPr id="3" name="Content Placeholder 2"/>
          <p:cNvSpPr>
            <a:spLocks noGrp="1"/>
          </p:cNvSpPr>
          <p:nvPr>
            <p:ph idx="1"/>
          </p:nvPr>
        </p:nvSpPr>
        <p:spPr>
          <a:xfrm>
            <a:off x="1752600" y="1600200"/>
            <a:ext cx="5546598" cy="4568952"/>
          </a:xfrm>
        </p:spPr>
        <p:txBody>
          <a:bodyPr/>
          <a:lstStyle/>
          <a:p>
            <a:pPr>
              <a:lnSpc>
                <a:spcPct val="90000"/>
              </a:lnSpc>
            </a:pPr>
            <a:r>
              <a:rPr lang="en-US" sz="2000" dirty="0"/>
              <a:t>Founder and past CEO of Object Technology International Inc.</a:t>
            </a:r>
          </a:p>
          <a:p>
            <a:pPr marL="0" indent="0">
              <a:buNone/>
            </a:pPr>
            <a:endParaRPr lang="en-US" dirty="0"/>
          </a:p>
          <a:p>
            <a:pPr marL="0" indent="0">
              <a:buNone/>
            </a:pPr>
            <a:r>
              <a:rPr lang="en-US" sz="2000" i="1" dirty="0"/>
              <a:t>“Clean code can be read, and enhanced by a developer other than its original author. It has unit and acceptance tests. It has meaningful names. It provides one way rather than many ways for doing one thing.”</a:t>
            </a:r>
          </a:p>
        </p:txBody>
      </p:sp>
      <p:pic>
        <p:nvPicPr>
          <p:cNvPr id="5" name="Picture 2" descr="C:\Users\Josh\AppData\Local\Microsoft\Windows\Temporary Internet Files\Content.IE5\YNIW8GV2\man-thinking[1].gif">
            <a:extLst>
              <a:ext uri="{FF2B5EF4-FFF2-40B4-BE49-F238E27FC236}">
                <a16:creationId xmlns:a16="http://schemas.microsoft.com/office/drawing/2014/main" xmlns="" id="{CE512B72-3EB7-4E67-A4D2-909D6221CB3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6000"/>
                    </a14:imgEffect>
                  </a14:imgLayer>
                </a14:imgProps>
              </a:ext>
              <a:ext uri="{28A0092B-C50C-407E-A947-70E740481C1C}">
                <a14:useLocalDpi xmlns:a14="http://schemas.microsoft.com/office/drawing/2010/main" val="0"/>
              </a:ext>
            </a:extLst>
          </a:blip>
          <a:srcRect/>
          <a:stretch>
            <a:fillRect/>
          </a:stretch>
        </p:blipFill>
        <p:spPr bwMode="auto">
          <a:xfrm>
            <a:off x="6553200" y="3562350"/>
            <a:ext cx="3295650"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998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will cover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52153124"/>
              </p:ext>
            </p:extLst>
          </p:nvPr>
        </p:nvGraphicFramePr>
        <p:xfrm>
          <a:off x="1943100" y="2133600"/>
          <a:ext cx="65913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28852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Michael Feathers</a:t>
            </a:r>
          </a:p>
        </p:txBody>
      </p:sp>
      <p:sp>
        <p:nvSpPr>
          <p:cNvPr id="3" name="Content Placeholder 2"/>
          <p:cNvSpPr>
            <a:spLocks noGrp="1"/>
          </p:cNvSpPr>
          <p:nvPr>
            <p:ph idx="1"/>
          </p:nvPr>
        </p:nvSpPr>
        <p:spPr>
          <a:xfrm>
            <a:off x="1676400" y="1524000"/>
            <a:ext cx="5718048" cy="4492752"/>
          </a:xfrm>
        </p:spPr>
        <p:txBody>
          <a:bodyPr>
            <a:normAutofit/>
          </a:bodyPr>
          <a:lstStyle/>
          <a:p>
            <a:pPr>
              <a:lnSpc>
                <a:spcPct val="90000"/>
              </a:lnSpc>
            </a:pPr>
            <a:r>
              <a:rPr lang="en-US" sz="2200" dirty="0"/>
              <a:t>Author of “Working Effectively with Legacy Code”</a:t>
            </a:r>
          </a:p>
          <a:p>
            <a:pPr marL="0" indent="0">
              <a:buNone/>
            </a:pPr>
            <a:endParaRPr lang="en-US" dirty="0"/>
          </a:p>
          <a:p>
            <a:pPr marL="0" indent="0">
              <a:buNone/>
            </a:pPr>
            <a:r>
              <a:rPr lang="en-US" sz="2000" i="1" dirty="0"/>
              <a:t>“Clean code always looks like it was written by someone who cares. There is nothing obvious that you can do to make it better. All of those things were thought about by the code’s author, and if you try to imagine improvements, you’re led back to where you are, sitting in appreciation of the code someone left for you – code left by someone who cares deeply about the craft.”</a:t>
            </a:r>
          </a:p>
        </p:txBody>
      </p:sp>
      <p:pic>
        <p:nvPicPr>
          <p:cNvPr id="4" name="Picture 2" descr="C:\Users\Josh\AppData\Local\Microsoft\Windows\Temporary Internet Files\Content.IE5\YNIW8GV2\man-thinking[1].gif"/>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6000"/>
                    </a14:imgEffect>
                  </a14:imgLayer>
                </a14:imgProps>
              </a:ext>
              <a:ext uri="{28A0092B-C50C-407E-A947-70E740481C1C}">
                <a14:useLocalDpi xmlns:a14="http://schemas.microsoft.com/office/drawing/2010/main" val="0"/>
              </a:ext>
            </a:extLst>
          </a:blip>
          <a:srcRect/>
          <a:stretch>
            <a:fillRect/>
          </a:stretch>
        </p:blipFill>
        <p:spPr bwMode="auto">
          <a:xfrm>
            <a:off x="6553200" y="3562350"/>
            <a:ext cx="3295650"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4127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Ron Jeffries</a:t>
            </a:r>
          </a:p>
        </p:txBody>
      </p:sp>
      <p:sp>
        <p:nvSpPr>
          <p:cNvPr id="3" name="Content Placeholder 2"/>
          <p:cNvSpPr>
            <a:spLocks noGrp="1"/>
          </p:cNvSpPr>
          <p:nvPr>
            <p:ph idx="1"/>
          </p:nvPr>
        </p:nvSpPr>
        <p:spPr>
          <a:xfrm>
            <a:off x="1371600" y="1780616"/>
            <a:ext cx="6022848" cy="4645152"/>
          </a:xfrm>
        </p:spPr>
        <p:txBody>
          <a:bodyPr>
            <a:normAutofit/>
          </a:bodyPr>
          <a:lstStyle/>
          <a:p>
            <a:r>
              <a:rPr lang="en-US" sz="2000" dirty="0"/>
              <a:t>Author of “Extreme Programming Adventures in C#”</a:t>
            </a:r>
          </a:p>
          <a:p>
            <a:pPr marL="0" indent="0">
              <a:buNone/>
            </a:pPr>
            <a:endParaRPr lang="en-US" dirty="0"/>
          </a:p>
          <a:p>
            <a:pPr marL="0" indent="0">
              <a:buNone/>
            </a:pPr>
            <a:r>
              <a:rPr lang="en-US" sz="2000" i="1" dirty="0"/>
              <a:t>“- Runs all tests.</a:t>
            </a:r>
          </a:p>
          <a:p>
            <a:pPr marL="0" indent="0">
              <a:buNone/>
            </a:pPr>
            <a:r>
              <a:rPr lang="en-US" sz="2000" i="1" dirty="0"/>
              <a:t>  - Contains no duplication.</a:t>
            </a:r>
          </a:p>
          <a:p>
            <a:pPr marL="0" indent="0">
              <a:buNone/>
            </a:pPr>
            <a:r>
              <a:rPr lang="en-US" sz="2000" i="1" dirty="0"/>
              <a:t>  - Expresses the design ideas that are in </a:t>
            </a:r>
          </a:p>
          <a:p>
            <a:pPr marL="0" indent="0">
              <a:buNone/>
            </a:pPr>
            <a:r>
              <a:rPr lang="en-US" sz="2000" i="1" dirty="0"/>
              <a:t>     the system.</a:t>
            </a:r>
          </a:p>
          <a:p>
            <a:pPr marL="0" indent="0">
              <a:buNone/>
            </a:pPr>
            <a:r>
              <a:rPr lang="en-US" sz="2000" i="1" dirty="0"/>
              <a:t>  - Minimizes the number of entities </a:t>
            </a:r>
          </a:p>
          <a:p>
            <a:pPr marL="0" indent="0">
              <a:buNone/>
            </a:pPr>
            <a:r>
              <a:rPr lang="en-US" sz="2000" i="1" dirty="0"/>
              <a:t>     such as classes, methods, functions </a:t>
            </a:r>
          </a:p>
          <a:p>
            <a:pPr marL="0" indent="0">
              <a:buNone/>
            </a:pPr>
            <a:r>
              <a:rPr lang="en-US" sz="2000" i="1" dirty="0"/>
              <a:t>     and the like.”</a:t>
            </a:r>
          </a:p>
        </p:txBody>
      </p:sp>
      <p:pic>
        <p:nvPicPr>
          <p:cNvPr id="5" name="Picture 2" descr="C:\Users\Josh\AppData\Local\Microsoft\Windows\Temporary Internet Files\Content.IE5\YNIW8GV2\man-thinking[1].gif">
            <a:extLst>
              <a:ext uri="{FF2B5EF4-FFF2-40B4-BE49-F238E27FC236}">
                <a16:creationId xmlns:a16="http://schemas.microsoft.com/office/drawing/2014/main" xmlns="" id="{F3036C75-D184-4922-A0B3-E024E0E95CF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6000"/>
                    </a14:imgEffect>
                  </a14:imgLayer>
                </a14:imgProps>
              </a:ext>
              <a:ext uri="{28A0092B-C50C-407E-A947-70E740481C1C}">
                <a14:useLocalDpi xmlns:a14="http://schemas.microsoft.com/office/drawing/2010/main" val="0"/>
              </a:ext>
            </a:extLst>
          </a:blip>
          <a:srcRect/>
          <a:stretch>
            <a:fillRect/>
          </a:stretch>
        </p:blipFill>
        <p:spPr bwMode="auto">
          <a:xfrm>
            <a:off x="6553200" y="3562350"/>
            <a:ext cx="3295650"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7524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What does this mean for me?</a:t>
            </a:r>
          </a:p>
        </p:txBody>
      </p:sp>
      <p:sp>
        <p:nvSpPr>
          <p:cNvPr id="3" name="Content Placeholder 2"/>
          <p:cNvSpPr>
            <a:spLocks noGrp="1"/>
          </p:cNvSpPr>
          <p:nvPr>
            <p:ph idx="1"/>
          </p:nvPr>
        </p:nvSpPr>
        <p:spPr>
          <a:xfrm>
            <a:off x="914400" y="1676400"/>
            <a:ext cx="7010400" cy="4419600"/>
          </a:xfrm>
        </p:spPr>
        <p:txBody>
          <a:bodyPr>
            <a:normAutofit/>
          </a:bodyPr>
          <a:lstStyle/>
          <a:p>
            <a:r>
              <a:rPr lang="en-US" sz="2000" dirty="0"/>
              <a:t>We are going to study how professionals write elegant code. We will learn rules like:</a:t>
            </a:r>
          </a:p>
          <a:p>
            <a:pPr lvl="1"/>
            <a:r>
              <a:rPr lang="en-US" sz="1800" dirty="0"/>
              <a:t>DRY - </a:t>
            </a:r>
            <a:r>
              <a:rPr lang="en-US" sz="1800" u="sng" dirty="0"/>
              <a:t>don’t</a:t>
            </a:r>
            <a:r>
              <a:rPr lang="en-US" sz="1800" dirty="0"/>
              <a:t> ever, ever, ever, </a:t>
            </a:r>
            <a:r>
              <a:rPr lang="en-US" sz="1800" u="sng" dirty="0"/>
              <a:t>repeat yourself</a:t>
            </a:r>
            <a:r>
              <a:rPr lang="en-US" sz="1800" dirty="0"/>
              <a:t> in code</a:t>
            </a:r>
          </a:p>
          <a:p>
            <a:pPr lvl="1"/>
            <a:r>
              <a:rPr lang="en-US" sz="1800" dirty="0"/>
              <a:t>Methods should be short, and only do ONE thing</a:t>
            </a:r>
          </a:p>
          <a:p>
            <a:pPr lvl="1"/>
            <a:r>
              <a:rPr lang="en-US" sz="1800" dirty="0"/>
              <a:t>Variable, method and class names should be self-revealing</a:t>
            </a:r>
          </a:p>
          <a:p>
            <a:pPr lvl="1"/>
            <a:r>
              <a:rPr lang="en-US" sz="1800" dirty="0"/>
              <a:t>Commenting does not make up for bad code!</a:t>
            </a:r>
          </a:p>
          <a:p>
            <a:pPr lvl="1"/>
            <a:r>
              <a:rPr lang="en-US" sz="1800" dirty="0"/>
              <a:t>Avoid writing bad comments. </a:t>
            </a:r>
          </a:p>
          <a:p>
            <a:pPr lvl="1"/>
            <a:r>
              <a:rPr lang="en-US" sz="1800" dirty="0"/>
              <a:t>A class should only have ONE reason to change</a:t>
            </a:r>
          </a:p>
          <a:p>
            <a:pPr lvl="1"/>
            <a:r>
              <a:rPr lang="en-US" sz="1800" dirty="0"/>
              <a:t>Don’t misuse the null keyword.</a:t>
            </a:r>
          </a:p>
          <a:p>
            <a:pPr lvl="1"/>
            <a:r>
              <a:rPr lang="en-US" sz="1800" dirty="0"/>
              <a:t>…</a:t>
            </a:r>
          </a:p>
        </p:txBody>
      </p:sp>
      <p:pic>
        <p:nvPicPr>
          <p:cNvPr id="2053" name="Picture 5" descr="C:\Program Files (x86)\Microsoft Office\MEDIA\CAGCAT10\j029202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74966" y="5103299"/>
            <a:ext cx="1869034" cy="1773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7711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Design Patterns</a:t>
            </a:r>
          </a:p>
        </p:txBody>
      </p:sp>
      <p:sp>
        <p:nvSpPr>
          <p:cNvPr id="2" name="Text Placeholder 1"/>
          <p:cNvSpPr>
            <a:spLocks noGrp="1"/>
          </p:cNvSpPr>
          <p:nvPr>
            <p:ph type="body" idx="1"/>
          </p:nvPr>
        </p:nvSpPr>
        <p:spPr/>
        <p:txBody>
          <a:bodyPr>
            <a:normAutofit fontScale="85000" lnSpcReduction="20000"/>
          </a:bodyPr>
          <a:lstStyle/>
          <a:p>
            <a:r>
              <a:rPr lang="en-US" dirty="0"/>
              <a:t>“</a:t>
            </a:r>
            <a:r>
              <a:rPr lang="en-US" b="0" dirty="0"/>
              <a:t>Controlling complexity is the essence of computer programming.”</a:t>
            </a:r>
          </a:p>
          <a:p>
            <a:r>
              <a:rPr lang="en-US" b="0" dirty="0"/>
              <a:t>Brian Kernighan</a:t>
            </a:r>
            <a:endParaRPr lang="en-US" dirty="0"/>
          </a:p>
        </p:txBody>
      </p:sp>
    </p:spTree>
    <p:extLst>
      <p:ext uri="{BB962C8B-B14F-4D97-AF65-F5344CB8AC3E}">
        <p14:creationId xmlns:p14="http://schemas.microsoft.com/office/powerpoint/2010/main" val="29933266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questions</a:t>
            </a:r>
          </a:p>
        </p:txBody>
      </p:sp>
      <p:sp>
        <p:nvSpPr>
          <p:cNvPr id="3" name="Content Placeholder 2"/>
          <p:cNvSpPr>
            <a:spLocks noGrp="1"/>
          </p:cNvSpPr>
          <p:nvPr>
            <p:ph idx="1"/>
          </p:nvPr>
        </p:nvSpPr>
        <p:spPr>
          <a:xfrm>
            <a:off x="1600200" y="1676400"/>
            <a:ext cx="3276600" cy="2133600"/>
          </a:xfrm>
        </p:spPr>
        <p:txBody>
          <a:bodyPr/>
          <a:lstStyle/>
          <a:p>
            <a:r>
              <a:rPr lang="en-US" sz="2000" dirty="0"/>
              <a:t>What is a design pattern?</a:t>
            </a:r>
          </a:p>
          <a:p>
            <a:pPr lvl="1"/>
            <a:r>
              <a:rPr lang="en-US" sz="1800" dirty="0"/>
              <a:t>Well known solutions for well known problems</a:t>
            </a:r>
          </a:p>
          <a:p>
            <a:pPr lvl="1"/>
            <a:r>
              <a:rPr lang="en-US" sz="1800" dirty="0"/>
              <a:t>Reusable solutions!</a:t>
            </a:r>
          </a:p>
          <a:p>
            <a:pPr marL="0" indent="0">
              <a:buNone/>
            </a:pPr>
            <a:endParaRPr lang="en-US"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2553264"/>
            <a:ext cx="2125133" cy="2776841"/>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Content Placeholder 2"/>
          <p:cNvSpPr txBox="1">
            <a:spLocks/>
          </p:cNvSpPr>
          <p:nvPr/>
        </p:nvSpPr>
        <p:spPr>
          <a:xfrm>
            <a:off x="5231662" y="1676400"/>
            <a:ext cx="3276600" cy="762000"/>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n-US" sz="2000" dirty="0"/>
              <a:t>Who are the gang of four?</a:t>
            </a:r>
          </a:p>
          <a:p>
            <a:endParaRPr lang="en-US" sz="2400" dirty="0"/>
          </a:p>
        </p:txBody>
      </p:sp>
      <p:pic>
        <p:nvPicPr>
          <p:cNvPr id="8" name="Picture 7">
            <a:extLst>
              <a:ext uri="{FF2B5EF4-FFF2-40B4-BE49-F238E27FC236}">
                <a16:creationId xmlns:a16="http://schemas.microsoft.com/office/drawing/2014/main" xmlns="" id="{AB7E652F-9168-4B99-9E22-560A0FD112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3941685"/>
            <a:ext cx="2320442" cy="2613175"/>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9761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47490"/>
          </a:xfrm>
        </p:spPr>
        <p:txBody>
          <a:bodyPr/>
          <a:lstStyle/>
          <a:p>
            <a:r>
              <a:rPr lang="en-US" dirty="0"/>
              <a:t>Why learn design patterns?</a:t>
            </a:r>
          </a:p>
        </p:txBody>
      </p:sp>
      <p:sp>
        <p:nvSpPr>
          <p:cNvPr id="3" name="Content Placeholder 2"/>
          <p:cNvSpPr>
            <a:spLocks noGrp="1"/>
          </p:cNvSpPr>
          <p:nvPr>
            <p:ph idx="1"/>
          </p:nvPr>
        </p:nvSpPr>
        <p:spPr>
          <a:xfrm>
            <a:off x="1905000" y="1752600"/>
            <a:ext cx="6591985" cy="3276600"/>
          </a:xfrm>
        </p:spPr>
        <p:txBody>
          <a:bodyPr>
            <a:normAutofit lnSpcReduction="10000"/>
          </a:bodyPr>
          <a:lstStyle/>
          <a:p>
            <a:r>
              <a:rPr lang="en-US" sz="2400" dirty="0"/>
              <a:t>Going a step beyond our understanding of OOP</a:t>
            </a:r>
          </a:p>
          <a:p>
            <a:r>
              <a:rPr lang="en-US" sz="2400" dirty="0"/>
              <a:t>Better understand existing code frameworks</a:t>
            </a:r>
          </a:p>
          <a:p>
            <a:r>
              <a:rPr lang="en-US" sz="2200" dirty="0"/>
              <a:t>Don’t reinvent the wheel</a:t>
            </a:r>
          </a:p>
          <a:p>
            <a:pPr lvl="1"/>
            <a:r>
              <a:rPr lang="en-US" sz="2000" dirty="0"/>
              <a:t>Use the expertise of those who went before us</a:t>
            </a:r>
          </a:p>
          <a:p>
            <a:pPr lvl="1"/>
            <a:r>
              <a:rPr lang="en-US" sz="2200" dirty="0"/>
              <a:t>Use well-known, proven, techniques for solving problems</a:t>
            </a:r>
          </a:p>
        </p:txBody>
      </p:sp>
      <p:pic>
        <p:nvPicPr>
          <p:cNvPr id="10" name="Picture 9">
            <a:extLst>
              <a:ext uri="{FF2B5EF4-FFF2-40B4-BE49-F238E27FC236}">
                <a16:creationId xmlns:a16="http://schemas.microsoft.com/office/drawing/2014/main" xmlns="" id="{31928C02-E7F2-4BD3-AF90-99899174F1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5257800"/>
            <a:ext cx="5268060" cy="1438476"/>
          </a:xfrm>
          <a:prstGeom prst="rect">
            <a:avLst/>
          </a:prstGeom>
        </p:spPr>
      </p:pic>
    </p:spTree>
    <p:extLst>
      <p:ext uri="{BB962C8B-B14F-4D97-AF65-F5344CB8AC3E}">
        <p14:creationId xmlns:p14="http://schemas.microsoft.com/office/powerpoint/2010/main" val="19982558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857139-1E1F-46B9-803F-147B995C1D14}"/>
              </a:ext>
            </a:extLst>
          </p:cNvPr>
          <p:cNvSpPr>
            <a:spLocks noGrp="1"/>
          </p:cNvSpPr>
          <p:nvPr>
            <p:ph type="title"/>
          </p:nvPr>
        </p:nvSpPr>
        <p:spPr>
          <a:xfrm>
            <a:off x="1945201" y="624110"/>
            <a:ext cx="7046399" cy="1280890"/>
          </a:xfrm>
        </p:spPr>
        <p:txBody>
          <a:bodyPr>
            <a:normAutofit/>
          </a:bodyPr>
          <a:lstStyle/>
          <a:p>
            <a:r>
              <a:rPr lang="en-US" sz="3200" dirty="0"/>
              <a:t>How do we learn design patterns?</a:t>
            </a:r>
          </a:p>
        </p:txBody>
      </p:sp>
      <p:sp>
        <p:nvSpPr>
          <p:cNvPr id="3" name="Content Placeholder 2">
            <a:extLst>
              <a:ext uri="{FF2B5EF4-FFF2-40B4-BE49-F238E27FC236}">
                <a16:creationId xmlns:a16="http://schemas.microsoft.com/office/drawing/2014/main" xmlns="" id="{151A43BB-4D43-49D2-B215-6A841C32DF7F}"/>
              </a:ext>
            </a:extLst>
          </p:cNvPr>
          <p:cNvSpPr>
            <a:spLocks noGrp="1"/>
          </p:cNvSpPr>
          <p:nvPr>
            <p:ph idx="1"/>
          </p:nvPr>
        </p:nvSpPr>
        <p:spPr>
          <a:xfrm>
            <a:off x="2057400" y="1600200"/>
            <a:ext cx="6591985" cy="3777622"/>
          </a:xfrm>
        </p:spPr>
        <p:txBody>
          <a:bodyPr/>
          <a:lstStyle/>
          <a:p>
            <a:pPr marL="0" indent="0">
              <a:buNone/>
            </a:pPr>
            <a:r>
              <a:rPr lang="en-US" b="1" dirty="0"/>
              <a:t>Learn the vocabulary</a:t>
            </a:r>
          </a:p>
          <a:p>
            <a:r>
              <a:rPr lang="en-US" dirty="0"/>
              <a:t>Pattern names : </a:t>
            </a:r>
            <a:r>
              <a:rPr lang="en-US" dirty="0">
                <a:solidFill>
                  <a:schemeClr val="bg1">
                    <a:lumMod val="65000"/>
                  </a:schemeClr>
                </a:solidFill>
              </a:rPr>
              <a:t>Strategy</a:t>
            </a:r>
            <a:r>
              <a:rPr lang="en-US" dirty="0"/>
              <a:t>, </a:t>
            </a:r>
            <a:r>
              <a:rPr lang="en-US" dirty="0">
                <a:solidFill>
                  <a:schemeClr val="bg1">
                    <a:lumMod val="65000"/>
                  </a:schemeClr>
                </a:solidFill>
              </a:rPr>
              <a:t>Factory</a:t>
            </a:r>
            <a:r>
              <a:rPr lang="en-US" dirty="0"/>
              <a:t>, </a:t>
            </a:r>
            <a:r>
              <a:rPr lang="en-US" dirty="0">
                <a:solidFill>
                  <a:schemeClr val="bg1">
                    <a:lumMod val="65000"/>
                  </a:schemeClr>
                </a:solidFill>
              </a:rPr>
              <a:t>Bridge</a:t>
            </a:r>
            <a:r>
              <a:rPr lang="en-US" dirty="0"/>
              <a:t>, </a:t>
            </a:r>
            <a:r>
              <a:rPr lang="en-US" dirty="0" err="1">
                <a:solidFill>
                  <a:schemeClr val="bg1">
                    <a:lumMod val="65000"/>
                  </a:schemeClr>
                </a:solidFill>
              </a:rPr>
              <a:t>etc</a:t>
            </a:r>
            <a:r>
              <a:rPr lang="en-US" dirty="0">
                <a:solidFill>
                  <a:schemeClr val="bg1">
                    <a:lumMod val="65000"/>
                  </a:schemeClr>
                </a:solidFill>
              </a:rPr>
              <a:t>…</a:t>
            </a:r>
          </a:p>
          <a:p>
            <a:r>
              <a:rPr lang="en-US" dirty="0"/>
              <a:t>Pattern categories</a:t>
            </a:r>
          </a:p>
        </p:txBody>
      </p:sp>
      <p:graphicFrame>
        <p:nvGraphicFramePr>
          <p:cNvPr id="4" name="Content Placeholder 6">
            <a:extLst>
              <a:ext uri="{FF2B5EF4-FFF2-40B4-BE49-F238E27FC236}">
                <a16:creationId xmlns:a16="http://schemas.microsoft.com/office/drawing/2014/main" xmlns="" id="{50FA71F9-EDCA-4EF5-8354-FD7DFB9C2F86}"/>
              </a:ext>
            </a:extLst>
          </p:cNvPr>
          <p:cNvGraphicFramePr>
            <a:graphicFrameLocks/>
          </p:cNvGraphicFramePr>
          <p:nvPr>
            <p:extLst>
              <p:ext uri="{D42A27DB-BD31-4B8C-83A1-F6EECF244321}">
                <p14:modId xmlns:p14="http://schemas.microsoft.com/office/powerpoint/2010/main" val="1821377271"/>
              </p:ext>
            </p:extLst>
          </p:nvPr>
        </p:nvGraphicFramePr>
        <p:xfrm>
          <a:off x="2457421" y="3048000"/>
          <a:ext cx="4267201" cy="2473960"/>
        </p:xfrm>
        <a:graphic>
          <a:graphicData uri="http://schemas.openxmlformats.org/drawingml/2006/table">
            <a:tbl>
              <a:tblPr firstRow="1" bandRow="1">
                <a:tableStyleId>{E8B1032C-EA38-4F05-BA0D-38AFFFC7BED3}</a:tableStyleId>
              </a:tblPr>
              <a:tblGrid>
                <a:gridCol w="1301858">
                  <a:extLst>
                    <a:ext uri="{9D8B030D-6E8A-4147-A177-3AD203B41FA5}">
                      <a16:colId xmlns:a16="http://schemas.microsoft.com/office/drawing/2014/main" xmlns="" val="20000"/>
                    </a:ext>
                  </a:extLst>
                </a:gridCol>
                <a:gridCol w="1157207">
                  <a:extLst>
                    <a:ext uri="{9D8B030D-6E8A-4147-A177-3AD203B41FA5}">
                      <a16:colId xmlns:a16="http://schemas.microsoft.com/office/drawing/2014/main" xmlns="" val="20001"/>
                    </a:ext>
                  </a:extLst>
                </a:gridCol>
                <a:gridCol w="1808136">
                  <a:extLst>
                    <a:ext uri="{9D8B030D-6E8A-4147-A177-3AD203B41FA5}">
                      <a16:colId xmlns:a16="http://schemas.microsoft.com/office/drawing/2014/main" xmlns="" val="20002"/>
                    </a:ext>
                  </a:extLst>
                </a:gridCol>
              </a:tblGrid>
              <a:tr h="370840">
                <a:tc>
                  <a:txBody>
                    <a:bodyPr/>
                    <a:lstStyle/>
                    <a:p>
                      <a:r>
                        <a:rPr lang="en-US" sz="1400" dirty="0"/>
                        <a:t>Creational</a:t>
                      </a:r>
                    </a:p>
                  </a:txBody>
                  <a:tcPr/>
                </a:tc>
                <a:tc>
                  <a:txBody>
                    <a:bodyPr/>
                    <a:lstStyle/>
                    <a:p>
                      <a:r>
                        <a:rPr lang="en-US" sz="1400" dirty="0"/>
                        <a:t>Structural</a:t>
                      </a:r>
                    </a:p>
                  </a:txBody>
                  <a:tcPr/>
                </a:tc>
                <a:tc>
                  <a:txBody>
                    <a:bodyPr/>
                    <a:lstStyle/>
                    <a:p>
                      <a:r>
                        <a:rPr lang="en-US" sz="1400" dirty="0"/>
                        <a:t>Behavioral</a:t>
                      </a:r>
                    </a:p>
                  </a:txBody>
                  <a:tcPr/>
                </a:tc>
                <a:extLst>
                  <a:ext uri="{0D108BD9-81ED-4DB2-BD59-A6C34878D82A}">
                    <a16:rowId xmlns:a16="http://schemas.microsoft.com/office/drawing/2014/main" xmlns="" val="10000"/>
                  </a:ext>
                </a:extLst>
              </a:tr>
              <a:tr h="370840">
                <a:tc>
                  <a:txBody>
                    <a:bodyPr/>
                    <a:lstStyle/>
                    <a:p>
                      <a:r>
                        <a:rPr lang="en-US" sz="1200" dirty="0"/>
                        <a:t>Abstract Factory</a:t>
                      </a:r>
                    </a:p>
                    <a:p>
                      <a:r>
                        <a:rPr lang="en-US" sz="1200" dirty="0"/>
                        <a:t>Builder</a:t>
                      </a:r>
                    </a:p>
                    <a:p>
                      <a:r>
                        <a:rPr lang="en-US" sz="1200" dirty="0"/>
                        <a:t>Factory Method</a:t>
                      </a:r>
                    </a:p>
                    <a:p>
                      <a:r>
                        <a:rPr lang="en-US" sz="1200" dirty="0"/>
                        <a:t>Lazy Initialization</a:t>
                      </a:r>
                    </a:p>
                    <a:p>
                      <a:r>
                        <a:rPr lang="en-US" sz="1200" dirty="0" err="1"/>
                        <a:t>Multiton</a:t>
                      </a:r>
                      <a:endParaRPr lang="en-US" sz="1200" dirty="0"/>
                    </a:p>
                    <a:p>
                      <a:r>
                        <a:rPr lang="en-US" sz="1200" dirty="0"/>
                        <a:t>Prototype</a:t>
                      </a:r>
                    </a:p>
                    <a:p>
                      <a:r>
                        <a:rPr lang="en-US" sz="1200" dirty="0"/>
                        <a:t>Singleton</a:t>
                      </a:r>
                    </a:p>
                  </a:txBody>
                  <a:tcPr/>
                </a:tc>
                <a:tc>
                  <a:txBody>
                    <a:bodyPr/>
                    <a:lstStyle/>
                    <a:p>
                      <a:r>
                        <a:rPr lang="en-US" sz="1200" dirty="0"/>
                        <a:t>Adapter</a:t>
                      </a:r>
                    </a:p>
                    <a:p>
                      <a:r>
                        <a:rPr lang="en-US" sz="1200" dirty="0"/>
                        <a:t>Bridge</a:t>
                      </a:r>
                    </a:p>
                    <a:p>
                      <a:r>
                        <a:rPr lang="en-US" sz="1200" dirty="0"/>
                        <a:t>Composite</a:t>
                      </a:r>
                    </a:p>
                    <a:p>
                      <a:r>
                        <a:rPr lang="en-US" sz="1200" dirty="0"/>
                        <a:t>Decorator</a:t>
                      </a:r>
                    </a:p>
                    <a:p>
                      <a:r>
                        <a:rPr lang="en-US" sz="1200" dirty="0"/>
                        <a:t>Façade</a:t>
                      </a:r>
                    </a:p>
                    <a:p>
                      <a:r>
                        <a:rPr lang="en-US" sz="1200" dirty="0"/>
                        <a:t>Flyweight</a:t>
                      </a:r>
                    </a:p>
                    <a:p>
                      <a:r>
                        <a:rPr lang="en-US" sz="1200" dirty="0"/>
                        <a:t>Front Controller</a:t>
                      </a:r>
                    </a:p>
                    <a:p>
                      <a:r>
                        <a:rPr lang="en-US" sz="1200" dirty="0"/>
                        <a:t>Proxy</a:t>
                      </a:r>
                    </a:p>
                  </a:txBody>
                  <a:tcPr/>
                </a:tc>
                <a:tc>
                  <a:txBody>
                    <a:bodyPr/>
                    <a:lstStyle/>
                    <a:p>
                      <a:r>
                        <a:rPr lang="en-US" sz="1200" dirty="0"/>
                        <a:t>Chain of Responsibility</a:t>
                      </a:r>
                    </a:p>
                    <a:p>
                      <a:r>
                        <a:rPr lang="en-US" sz="1200" dirty="0"/>
                        <a:t>Command</a:t>
                      </a:r>
                    </a:p>
                    <a:p>
                      <a:r>
                        <a:rPr lang="en-US" sz="1200" dirty="0"/>
                        <a:t>Iterator</a:t>
                      </a:r>
                    </a:p>
                    <a:p>
                      <a:r>
                        <a:rPr lang="en-US" sz="1200" dirty="0"/>
                        <a:t>Mediator</a:t>
                      </a:r>
                    </a:p>
                    <a:p>
                      <a:r>
                        <a:rPr lang="en-US" sz="1200" dirty="0"/>
                        <a:t>Memento</a:t>
                      </a:r>
                    </a:p>
                    <a:p>
                      <a:r>
                        <a:rPr lang="en-US" sz="1200" dirty="0"/>
                        <a:t>Observer</a:t>
                      </a:r>
                    </a:p>
                    <a:p>
                      <a:r>
                        <a:rPr lang="en-US" sz="1200" dirty="0"/>
                        <a:t>State</a:t>
                      </a:r>
                    </a:p>
                    <a:p>
                      <a:r>
                        <a:rPr lang="en-US" sz="1200" dirty="0"/>
                        <a:t>Strategy</a:t>
                      </a:r>
                    </a:p>
                    <a:p>
                      <a:r>
                        <a:rPr lang="en-US" sz="1200" dirty="0"/>
                        <a:t>Template</a:t>
                      </a:r>
                      <a:r>
                        <a:rPr lang="en-US" sz="1200" baseline="0" dirty="0"/>
                        <a:t> Method</a:t>
                      </a:r>
                    </a:p>
                    <a:p>
                      <a:r>
                        <a:rPr lang="en-US" sz="1200" baseline="0" dirty="0"/>
                        <a:t>Visitor</a:t>
                      </a:r>
                      <a:endParaRPr lang="en-US" sz="1200"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83670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EB0742-E421-4DA2-8018-557EA8B9F965}"/>
              </a:ext>
            </a:extLst>
          </p:cNvPr>
          <p:cNvSpPr>
            <a:spLocks noGrp="1"/>
          </p:cNvSpPr>
          <p:nvPr>
            <p:ph type="title"/>
          </p:nvPr>
        </p:nvSpPr>
        <p:spPr>
          <a:xfrm>
            <a:off x="1945201" y="624110"/>
            <a:ext cx="6970199" cy="671290"/>
          </a:xfrm>
        </p:spPr>
        <p:txBody>
          <a:bodyPr>
            <a:normAutofit/>
          </a:bodyPr>
          <a:lstStyle/>
          <a:p>
            <a:r>
              <a:rPr lang="en-US" sz="3200" dirty="0"/>
              <a:t>How do we learn design patterns?</a:t>
            </a:r>
          </a:p>
        </p:txBody>
      </p:sp>
      <p:sp>
        <p:nvSpPr>
          <p:cNvPr id="3" name="Content Placeholder 2">
            <a:extLst>
              <a:ext uri="{FF2B5EF4-FFF2-40B4-BE49-F238E27FC236}">
                <a16:creationId xmlns:a16="http://schemas.microsoft.com/office/drawing/2014/main" xmlns="" id="{D0E0F1E2-E02E-4E19-8FA6-E7BF2B2D0BF1}"/>
              </a:ext>
            </a:extLst>
          </p:cNvPr>
          <p:cNvSpPr>
            <a:spLocks noGrp="1"/>
          </p:cNvSpPr>
          <p:nvPr>
            <p:ph idx="1"/>
          </p:nvPr>
        </p:nvSpPr>
        <p:spPr>
          <a:xfrm>
            <a:off x="1945201" y="1524000"/>
            <a:ext cx="6591985" cy="5181600"/>
          </a:xfrm>
        </p:spPr>
        <p:txBody>
          <a:bodyPr/>
          <a:lstStyle/>
          <a:p>
            <a:pPr marL="0" indent="0">
              <a:buNone/>
            </a:pPr>
            <a:r>
              <a:rPr lang="en-US" b="1" dirty="0"/>
              <a:t>Learn the technique</a:t>
            </a:r>
          </a:p>
          <a:p>
            <a:r>
              <a:rPr lang="en-US" i="1" dirty="0"/>
              <a:t>Strategy pattern can be used to solve problem ____, which will require us to build ____ classes with ____ relationships…</a:t>
            </a:r>
          </a:p>
          <a:p>
            <a:r>
              <a:rPr lang="en-US" dirty="0"/>
              <a:t>Avoid misusing the pattern</a:t>
            </a:r>
          </a:p>
          <a:p>
            <a:r>
              <a:rPr lang="en-US" dirty="0"/>
              <a:t>Learn patterns that are proven to result in bad design (</a:t>
            </a:r>
            <a:r>
              <a:rPr lang="en-US" dirty="0">
                <a:solidFill>
                  <a:schemeClr val="bg1">
                    <a:lumMod val="65000"/>
                  </a:schemeClr>
                </a:solidFill>
              </a:rPr>
              <a:t>Anti Patterns</a:t>
            </a:r>
            <a:r>
              <a:rPr lang="en-US" dirty="0"/>
              <a:t>)</a:t>
            </a:r>
          </a:p>
          <a:p>
            <a:pPr lvl="1"/>
            <a:r>
              <a:rPr lang="en-US" dirty="0"/>
              <a:t>Pogo stick navigation</a:t>
            </a:r>
          </a:p>
          <a:p>
            <a:pPr lvl="1"/>
            <a:r>
              <a:rPr lang="en-US" dirty="0"/>
              <a:t>Lava flow</a:t>
            </a:r>
          </a:p>
          <a:p>
            <a:pPr lvl="1"/>
            <a:r>
              <a:rPr lang="en-US" dirty="0"/>
              <a:t>Premature optimization</a:t>
            </a:r>
          </a:p>
          <a:p>
            <a:pPr lvl="1"/>
            <a:r>
              <a:rPr lang="en-US" dirty="0"/>
              <a:t>Analysis paralysis</a:t>
            </a:r>
          </a:p>
          <a:p>
            <a:pPr lvl="1"/>
            <a:endParaRPr lang="en-US" dirty="0"/>
          </a:p>
          <a:p>
            <a:endParaRPr lang="en-US" dirty="0"/>
          </a:p>
          <a:p>
            <a:endParaRPr lang="en-US" dirty="0"/>
          </a:p>
        </p:txBody>
      </p:sp>
    </p:spTree>
    <p:extLst>
      <p:ext uri="{BB962C8B-B14F-4D97-AF65-F5344CB8AC3E}">
        <p14:creationId xmlns:p14="http://schemas.microsoft.com/office/powerpoint/2010/main" val="31220199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453938224"/>
              </p:ext>
            </p:extLst>
          </p:nvPr>
        </p:nvGraphicFramePr>
        <p:xfrm>
          <a:off x="1752600" y="2057400"/>
          <a:ext cx="6096000" cy="436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xmlns="" id="{FD569C8F-A058-4F43-A6EA-A49B723C73D9}"/>
              </a:ext>
            </a:extLst>
          </p:cNvPr>
          <p:cNvSpPr txBox="1"/>
          <p:nvPr/>
        </p:nvSpPr>
        <p:spPr>
          <a:xfrm>
            <a:off x="3429000" y="3893403"/>
            <a:ext cx="1294066" cy="830997"/>
          </a:xfrm>
          <a:prstGeom prst="rect">
            <a:avLst/>
          </a:prstGeom>
          <a:noFill/>
        </p:spPr>
        <p:txBody>
          <a:bodyPr wrap="square" rtlCol="0">
            <a:spAutoFit/>
          </a:bodyPr>
          <a:lstStyle/>
          <a:p>
            <a:pPr algn="ctr"/>
            <a:r>
              <a:rPr lang="en-US" sz="1200" b="1" dirty="0" smtClean="0">
                <a:solidFill>
                  <a:schemeClr val="bg1"/>
                </a:solidFill>
              </a:rPr>
              <a:t>Prefer composition</a:t>
            </a:r>
            <a:endParaRPr lang="en-US" sz="1200" b="1" dirty="0">
              <a:solidFill>
                <a:schemeClr val="bg1"/>
              </a:solidFill>
            </a:endParaRPr>
          </a:p>
          <a:p>
            <a:pPr algn="ctr"/>
            <a:r>
              <a:rPr lang="en-US" sz="1200" b="1" dirty="0">
                <a:solidFill>
                  <a:schemeClr val="bg1"/>
                </a:solidFill>
              </a:rPr>
              <a:t>over</a:t>
            </a:r>
          </a:p>
          <a:p>
            <a:pPr algn="ctr"/>
            <a:r>
              <a:rPr lang="en-US" sz="1200" b="1" dirty="0">
                <a:solidFill>
                  <a:schemeClr val="bg1"/>
                </a:solidFill>
              </a:rPr>
              <a:t>inheritance.</a:t>
            </a:r>
          </a:p>
        </p:txBody>
      </p:sp>
      <p:sp>
        <p:nvSpPr>
          <p:cNvPr id="2" name="Title 1"/>
          <p:cNvSpPr>
            <a:spLocks noGrp="1"/>
          </p:cNvSpPr>
          <p:nvPr>
            <p:ph type="title"/>
          </p:nvPr>
        </p:nvSpPr>
        <p:spPr>
          <a:xfrm>
            <a:off x="1945201" y="624110"/>
            <a:ext cx="6970199" cy="1280890"/>
          </a:xfrm>
        </p:spPr>
        <p:txBody>
          <a:bodyPr>
            <a:normAutofit/>
          </a:bodyPr>
          <a:lstStyle/>
          <a:p>
            <a:r>
              <a:rPr lang="en-US" sz="3200" dirty="0"/>
              <a:t>How do we learn design patterns?</a:t>
            </a:r>
          </a:p>
        </p:txBody>
      </p:sp>
      <p:sp>
        <p:nvSpPr>
          <p:cNvPr id="3" name="Content Placeholder 2"/>
          <p:cNvSpPr>
            <a:spLocks noGrp="1"/>
          </p:cNvSpPr>
          <p:nvPr>
            <p:ph idx="1"/>
          </p:nvPr>
        </p:nvSpPr>
        <p:spPr>
          <a:xfrm>
            <a:off x="1945201" y="1524000"/>
            <a:ext cx="6591985" cy="3777622"/>
          </a:xfrm>
        </p:spPr>
        <p:txBody>
          <a:bodyPr/>
          <a:lstStyle/>
          <a:p>
            <a:pPr marL="0" indent="0">
              <a:buNone/>
            </a:pPr>
            <a:r>
              <a:rPr lang="en-US" b="1" dirty="0"/>
              <a:t>Learn the principles</a:t>
            </a:r>
          </a:p>
          <a:p>
            <a:endParaRPr lang="en-US" dirty="0"/>
          </a:p>
        </p:txBody>
      </p:sp>
    </p:spTree>
    <p:extLst>
      <p:ext uri="{BB962C8B-B14F-4D97-AF65-F5344CB8AC3E}">
        <p14:creationId xmlns:p14="http://schemas.microsoft.com/office/powerpoint/2010/main" val="704418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dirty="0"/>
              <a:t>Design architectures</a:t>
            </a:r>
          </a:p>
        </p:txBody>
      </p:sp>
      <p:sp>
        <p:nvSpPr>
          <p:cNvPr id="2" name="Text Placeholder 1"/>
          <p:cNvSpPr>
            <a:spLocks noGrp="1"/>
          </p:cNvSpPr>
          <p:nvPr>
            <p:ph type="body" idx="1"/>
          </p:nvPr>
        </p:nvSpPr>
        <p:spPr>
          <a:xfrm>
            <a:off x="1942415" y="3581400"/>
            <a:ext cx="6591985" cy="1524000"/>
          </a:xfrm>
        </p:spPr>
        <p:txBody>
          <a:bodyPr>
            <a:normAutofit lnSpcReduction="10000"/>
          </a:bodyPr>
          <a:lstStyle/>
          <a:p>
            <a:r>
              <a:rPr lang="en-US" dirty="0"/>
              <a:t>“</a:t>
            </a:r>
            <a:r>
              <a:rPr lang="en-US" b="0" dirty="0"/>
              <a:t>MVC</a:t>
            </a:r>
            <a:r>
              <a:rPr lang="en-US" dirty="0"/>
              <a:t> </a:t>
            </a:r>
            <a:r>
              <a:rPr lang="en-US" b="0" i="1" dirty="0"/>
              <a:t>[Model-view-controller] is not a design pattern, it is an Architectural pattern that describes a way to structure our application and the responsibilities and interactions for each part in that structure.”</a:t>
            </a:r>
          </a:p>
        </p:txBody>
      </p:sp>
    </p:spTree>
    <p:extLst>
      <p:ext uri="{BB962C8B-B14F-4D97-AF65-F5344CB8AC3E}">
        <p14:creationId xmlns:p14="http://schemas.microsoft.com/office/powerpoint/2010/main" val="1583729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UML</a:t>
            </a:r>
          </a:p>
        </p:txBody>
      </p:sp>
      <p:sp>
        <p:nvSpPr>
          <p:cNvPr id="2" name="Text Placeholder 1"/>
          <p:cNvSpPr>
            <a:spLocks noGrp="1"/>
          </p:cNvSpPr>
          <p:nvPr>
            <p:ph type="body" idx="1"/>
          </p:nvPr>
        </p:nvSpPr>
        <p:spPr/>
        <p:txBody>
          <a:bodyPr/>
          <a:lstStyle/>
          <a:p>
            <a:r>
              <a:rPr lang="en-US" dirty="0"/>
              <a:t>The Unified Modeling Language</a:t>
            </a:r>
          </a:p>
        </p:txBody>
      </p:sp>
    </p:spTree>
    <p:extLst>
      <p:ext uri="{BB962C8B-B14F-4D97-AF65-F5344CB8AC3E}">
        <p14:creationId xmlns:p14="http://schemas.microsoft.com/office/powerpoint/2010/main" val="23499857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Structuring our application</a:t>
            </a:r>
          </a:p>
        </p:txBody>
      </p:sp>
      <p:sp>
        <p:nvSpPr>
          <p:cNvPr id="3" name="Content Placeholder 2"/>
          <p:cNvSpPr>
            <a:spLocks noGrp="1"/>
          </p:cNvSpPr>
          <p:nvPr>
            <p:ph idx="1"/>
          </p:nvPr>
        </p:nvSpPr>
        <p:spPr>
          <a:xfrm>
            <a:off x="1295400" y="1783163"/>
            <a:ext cx="4800600" cy="4876800"/>
          </a:xfrm>
        </p:spPr>
        <p:txBody>
          <a:bodyPr>
            <a:normAutofit/>
          </a:bodyPr>
          <a:lstStyle/>
          <a:p>
            <a:r>
              <a:rPr lang="en-US" sz="2400" dirty="0"/>
              <a:t>Model-view-controller (MVC)</a:t>
            </a:r>
          </a:p>
          <a:p>
            <a:r>
              <a:rPr lang="en-US" sz="2200" dirty="0"/>
              <a:t>Focus: </a:t>
            </a:r>
            <a:r>
              <a:rPr lang="en-US" sz="2200" u="sng" dirty="0"/>
              <a:t>Separation of Concerns</a:t>
            </a:r>
          </a:p>
          <a:p>
            <a:r>
              <a:rPr lang="en-US" sz="2200" dirty="0"/>
              <a:t>Components</a:t>
            </a:r>
          </a:p>
          <a:p>
            <a:pPr lvl="1"/>
            <a:r>
              <a:rPr lang="en-US" sz="2000" b="1" dirty="0"/>
              <a:t>View</a:t>
            </a:r>
            <a:r>
              <a:rPr lang="en-US" sz="2000" dirty="0"/>
              <a:t>: user interfaces</a:t>
            </a:r>
          </a:p>
          <a:p>
            <a:pPr lvl="1"/>
            <a:r>
              <a:rPr lang="en-US" sz="2000" b="1" dirty="0"/>
              <a:t>Model</a:t>
            </a:r>
            <a:r>
              <a:rPr lang="en-US" sz="2000" dirty="0"/>
              <a:t>: data layer (database, files, …)</a:t>
            </a:r>
          </a:p>
          <a:p>
            <a:pPr lvl="1"/>
            <a:r>
              <a:rPr lang="en-US" sz="2000" b="1" dirty="0"/>
              <a:t>Controller</a:t>
            </a:r>
            <a:r>
              <a:rPr lang="en-US" sz="2000" dirty="0"/>
              <a:t>: manages interactions between Model and View</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4000130"/>
            <a:ext cx="2820214" cy="2681287"/>
          </a:xfrm>
          <a:prstGeom prst="rect">
            <a:avLst/>
          </a:prstGeom>
          <a:ln>
            <a:noFill/>
          </a:ln>
          <a:effectLst>
            <a:outerShdw blurRad="38100" dist="139700" dir="2700000" algn="tl" rotWithShape="0">
              <a:srgbClr val="333333">
                <a:alpha val="65000"/>
              </a:srgbClr>
            </a:outerShdw>
          </a:effectLst>
        </p:spPr>
      </p:pic>
    </p:spTree>
    <p:extLst>
      <p:ext uri="{BB962C8B-B14F-4D97-AF65-F5344CB8AC3E}">
        <p14:creationId xmlns:p14="http://schemas.microsoft.com/office/powerpoint/2010/main" val="37985657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47490"/>
          </a:xfrm>
        </p:spPr>
        <p:txBody>
          <a:bodyPr/>
          <a:lstStyle/>
          <a:p>
            <a:r>
              <a:rPr lang="en-US" dirty="0"/>
              <a:t>The Active Record Pattern</a:t>
            </a:r>
          </a:p>
        </p:txBody>
      </p:sp>
      <p:sp>
        <p:nvSpPr>
          <p:cNvPr id="3" name="Content Placeholder 2"/>
          <p:cNvSpPr>
            <a:spLocks noGrp="1"/>
          </p:cNvSpPr>
          <p:nvPr>
            <p:ph idx="1"/>
          </p:nvPr>
        </p:nvSpPr>
        <p:spPr>
          <a:xfrm>
            <a:off x="1600200" y="1600200"/>
            <a:ext cx="6591985" cy="3777622"/>
          </a:xfrm>
        </p:spPr>
        <p:txBody>
          <a:bodyPr>
            <a:normAutofit/>
          </a:bodyPr>
          <a:lstStyle/>
          <a:p>
            <a:r>
              <a:rPr lang="en-US" dirty="0"/>
              <a:t>Also called Object Relational Mapping</a:t>
            </a:r>
          </a:p>
          <a:p>
            <a:r>
              <a:rPr lang="en-US" dirty="0"/>
              <a:t>Letting a framework write our data layer</a:t>
            </a:r>
          </a:p>
          <a:p>
            <a:r>
              <a:rPr lang="en-US" dirty="0"/>
              <a:t>ORM frameworks</a:t>
            </a:r>
          </a:p>
          <a:p>
            <a:pPr lvl="1"/>
            <a:r>
              <a:rPr lang="en-US" dirty="0"/>
              <a:t>PHP: Propel</a:t>
            </a:r>
          </a:p>
          <a:p>
            <a:pPr lvl="1"/>
            <a:r>
              <a:rPr lang="en-US" dirty="0"/>
              <a:t>Java: Hibernate</a:t>
            </a:r>
          </a:p>
          <a:p>
            <a:pPr lvl="1"/>
            <a:r>
              <a:rPr lang="en-US" dirty="0"/>
              <a:t>C#: Entities Framework</a:t>
            </a:r>
          </a:p>
          <a:p>
            <a:pPr lvl="1"/>
            <a:r>
              <a:rPr lang="en-US" dirty="0"/>
              <a:t>…</a:t>
            </a:r>
          </a:p>
        </p:txBody>
      </p:sp>
      <p:pic>
        <p:nvPicPr>
          <p:cNvPr id="7" name="Picture 6">
            <a:extLst>
              <a:ext uri="{FF2B5EF4-FFF2-40B4-BE49-F238E27FC236}">
                <a16:creationId xmlns:a16="http://schemas.microsoft.com/office/drawing/2014/main" xmlns="" id="{D06F23F9-04D1-4005-8739-7A32465ECC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4729361"/>
            <a:ext cx="5019780" cy="1943861"/>
          </a:xfrm>
          <a:prstGeom prst="rect">
            <a:avLst/>
          </a:prstGeom>
        </p:spPr>
      </p:pic>
    </p:spTree>
    <p:extLst>
      <p:ext uri="{BB962C8B-B14F-4D97-AF65-F5344CB8AC3E}">
        <p14:creationId xmlns:p14="http://schemas.microsoft.com/office/powerpoint/2010/main" val="11553939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47490"/>
          </a:xfrm>
        </p:spPr>
        <p:txBody>
          <a:bodyPr/>
          <a:lstStyle/>
          <a:p>
            <a:r>
              <a:rPr lang="en-US" dirty="0"/>
              <a:t>Inversion of control</a:t>
            </a:r>
          </a:p>
        </p:txBody>
      </p:sp>
      <p:sp>
        <p:nvSpPr>
          <p:cNvPr id="3" name="Content Placeholder 2"/>
          <p:cNvSpPr>
            <a:spLocks noGrp="1"/>
          </p:cNvSpPr>
          <p:nvPr>
            <p:ph idx="1"/>
          </p:nvPr>
        </p:nvSpPr>
        <p:spPr>
          <a:xfrm>
            <a:off x="1676400" y="1600200"/>
            <a:ext cx="6327648" cy="3276600"/>
          </a:xfrm>
        </p:spPr>
        <p:txBody>
          <a:bodyPr>
            <a:normAutofit/>
          </a:bodyPr>
          <a:lstStyle/>
          <a:p>
            <a:r>
              <a:rPr lang="en-US" sz="2400" dirty="0"/>
              <a:t>Also called dependency injection</a:t>
            </a:r>
          </a:p>
          <a:p>
            <a:r>
              <a:rPr lang="en-US" sz="2400" dirty="0"/>
              <a:t>Used in different enterprise frameworks</a:t>
            </a:r>
          </a:p>
          <a:p>
            <a:pPr lvl="1"/>
            <a:r>
              <a:rPr lang="en-US" sz="1800" dirty="0"/>
              <a:t>Java: Spring Framework</a:t>
            </a:r>
          </a:p>
          <a:p>
            <a:r>
              <a:rPr lang="en-US" sz="2000" dirty="0"/>
              <a:t>What is it?</a:t>
            </a:r>
          </a:p>
          <a:p>
            <a:pPr marL="400050" lvl="1" indent="0">
              <a:buNone/>
            </a:pPr>
            <a:r>
              <a:rPr lang="en-US" sz="1800" dirty="0"/>
              <a:t>“</a:t>
            </a:r>
            <a:r>
              <a:rPr lang="en-US" dirty="0"/>
              <a:t>When applying [dependency injection], [objects] are given their dependencies at creation time by some external entity that coordinates each object in the system. In other words, dependencies are injected into objects."</a:t>
            </a:r>
            <a:endParaRPr lang="en-US" sz="1800" dirty="0"/>
          </a:p>
          <a:p>
            <a:pPr lvl="1"/>
            <a:endParaRPr lang="en-US" dirty="0"/>
          </a:p>
        </p:txBody>
      </p:sp>
      <p:pic>
        <p:nvPicPr>
          <p:cNvPr id="6" name="Picture 5">
            <a:extLst>
              <a:ext uri="{FF2B5EF4-FFF2-40B4-BE49-F238E27FC236}">
                <a16:creationId xmlns:a16="http://schemas.microsoft.com/office/drawing/2014/main" xmlns="" id="{5C88BE5A-670A-412C-98E1-B7C52CE0FC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5300121"/>
            <a:ext cx="7211431" cy="1562318"/>
          </a:xfrm>
          <a:prstGeom prst="rect">
            <a:avLst/>
          </a:prstGeom>
        </p:spPr>
      </p:pic>
    </p:spTree>
    <p:extLst>
      <p:ext uri="{BB962C8B-B14F-4D97-AF65-F5344CB8AC3E}">
        <p14:creationId xmlns:p14="http://schemas.microsoft.com/office/powerpoint/2010/main" val="35509899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a:t>
            </a:r>
          </a:p>
        </p:txBody>
      </p:sp>
      <p:sp>
        <p:nvSpPr>
          <p:cNvPr id="3" name="Content Placeholder 2"/>
          <p:cNvSpPr>
            <a:spLocks noGrp="1"/>
          </p:cNvSpPr>
          <p:nvPr>
            <p:ph idx="1"/>
          </p:nvPr>
        </p:nvSpPr>
        <p:spPr>
          <a:xfrm>
            <a:off x="1945201" y="1676400"/>
            <a:ext cx="6591985" cy="4191000"/>
          </a:xfrm>
        </p:spPr>
        <p:txBody>
          <a:bodyPr>
            <a:normAutofit lnSpcReduction="10000"/>
          </a:bodyPr>
          <a:lstStyle/>
          <a:p>
            <a:r>
              <a:rPr lang="en-US" dirty="0"/>
              <a:t>Martin, Robert C. Clean Code. New Jersey: Pearson Education </a:t>
            </a:r>
            <a:r>
              <a:rPr lang="en-US" dirty="0" err="1"/>
              <a:t>Inc</a:t>
            </a:r>
            <a:r>
              <a:rPr lang="en-US" dirty="0"/>
              <a:t>, 2009.</a:t>
            </a:r>
          </a:p>
          <a:p>
            <a:r>
              <a:rPr lang="en-US" dirty="0"/>
              <a:t>Fowler, Martin. UML Distilled. New Jersey: Pearson Education, 2004.</a:t>
            </a:r>
          </a:p>
          <a:p>
            <a:r>
              <a:rPr lang="en-US" dirty="0"/>
              <a:t>Pastor, Pablo. "MVC for Noobs." 24 3 2010. </a:t>
            </a:r>
            <a:r>
              <a:rPr lang="en-US" i="1" dirty="0"/>
              <a:t>code.tutsplus.com.</a:t>
            </a:r>
            <a:r>
              <a:rPr lang="en-US" dirty="0"/>
              <a:t> 1 9 2016. &lt;https://code.tutsplus.com/tutorials/mvc-for-noobs--net-10488&gt;.</a:t>
            </a:r>
          </a:p>
          <a:p>
            <a:r>
              <a:rPr lang="en-US" dirty="0" err="1"/>
              <a:t>Binstock</a:t>
            </a:r>
            <a:r>
              <a:rPr lang="en-US" dirty="0"/>
              <a:t>, Andrew. “Excellent Explanation of Dependency Injection (Inversion of Control).” </a:t>
            </a:r>
            <a:r>
              <a:rPr lang="en-US" i="1" dirty="0" err="1"/>
              <a:t>JavaWorld</a:t>
            </a:r>
            <a:r>
              <a:rPr lang="en-US" dirty="0"/>
              <a:t>, </a:t>
            </a:r>
            <a:r>
              <a:rPr lang="en-US" dirty="0" err="1"/>
              <a:t>JavaWorld</a:t>
            </a:r>
            <a:r>
              <a:rPr lang="en-US" dirty="0"/>
              <a:t>, 22 Jan. 2008, www.javaworld.com/article/2071914/excellent-explanation-of-dependency-injection--inversion-of-control-.html. Accessed 14 Sept. 2017.</a:t>
            </a:r>
          </a:p>
        </p:txBody>
      </p:sp>
    </p:spTree>
    <p:extLst>
      <p:ext uri="{BB962C8B-B14F-4D97-AF65-F5344CB8AC3E}">
        <p14:creationId xmlns:p14="http://schemas.microsoft.com/office/powerpoint/2010/main" val="13262024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3" name="Subtitle 2"/>
          <p:cNvSpPr>
            <a:spLocks noGrp="1"/>
          </p:cNvSpPr>
          <p:nvPr>
            <p:ph type="subTitle" idx="1"/>
          </p:nvPr>
        </p:nvSpPr>
        <p:spPr/>
        <p:txBody>
          <a:bodyPr/>
          <a:lstStyle/>
          <a:p>
            <a:r>
              <a:rPr lang="en-US" dirty="0"/>
              <a:t>IT 426</a:t>
            </a:r>
          </a:p>
        </p:txBody>
      </p:sp>
    </p:spTree>
    <p:extLst>
      <p:ext uri="{BB962C8B-B14F-4D97-AF65-F5344CB8AC3E}">
        <p14:creationId xmlns:p14="http://schemas.microsoft.com/office/powerpoint/2010/main" val="35597099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Unified Modeling Language</a:t>
            </a:r>
          </a:p>
        </p:txBody>
      </p:sp>
      <p:sp>
        <p:nvSpPr>
          <p:cNvPr id="3" name="Content Placeholder 2"/>
          <p:cNvSpPr>
            <a:spLocks noGrp="1"/>
          </p:cNvSpPr>
          <p:nvPr>
            <p:ph idx="1"/>
          </p:nvPr>
        </p:nvSpPr>
        <p:spPr/>
        <p:txBody>
          <a:bodyPr/>
          <a:lstStyle/>
          <a:p>
            <a:r>
              <a:rPr lang="en-US" dirty="0"/>
              <a:t>“The Unified Modeling Language (UML) is a family of graphical notations … that help in describing and designing software systems, particularly software systems built using the object-oriented style.”</a:t>
            </a:r>
          </a:p>
          <a:p>
            <a:pPr marL="0" indent="0">
              <a:buNone/>
            </a:pPr>
            <a:r>
              <a:rPr lang="en-US" dirty="0"/>
              <a:t>                                        -Martin Fowler (UML Distilled)</a:t>
            </a:r>
          </a:p>
        </p:txBody>
      </p:sp>
    </p:spTree>
    <p:extLst>
      <p:ext uri="{BB962C8B-B14F-4D97-AF65-F5344CB8AC3E}">
        <p14:creationId xmlns:p14="http://schemas.microsoft.com/office/powerpoint/2010/main" val="3472231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UML diagrams</a:t>
            </a:r>
          </a:p>
        </p:txBody>
      </p:sp>
      <p:sp>
        <p:nvSpPr>
          <p:cNvPr id="3" name="Content Placeholder 2"/>
          <p:cNvSpPr>
            <a:spLocks noGrp="1"/>
          </p:cNvSpPr>
          <p:nvPr>
            <p:ph idx="1"/>
          </p:nvPr>
        </p:nvSpPr>
        <p:spPr/>
        <p:txBody>
          <a:bodyPr/>
          <a:lstStyle/>
          <a:p>
            <a:pPr marL="594360" lvl="2" indent="0">
              <a:buNone/>
            </a:pPr>
            <a:endParaRPr lang="en-US" dirty="0"/>
          </a:p>
          <a:p>
            <a:pPr lvl="2"/>
            <a:endParaRPr lang="en-US" dirty="0"/>
          </a:p>
        </p:txBody>
      </p:sp>
      <p:graphicFrame>
        <p:nvGraphicFramePr>
          <p:cNvPr id="4" name="Diagram 3"/>
          <p:cNvGraphicFramePr/>
          <p:nvPr>
            <p:extLst>
              <p:ext uri="{D42A27DB-BD31-4B8C-83A1-F6EECF244321}">
                <p14:modId xmlns:p14="http://schemas.microsoft.com/office/powerpoint/2010/main" val="1742130245"/>
              </p:ext>
            </p:extLst>
          </p:nvPr>
        </p:nvGraphicFramePr>
        <p:xfrm>
          <a:off x="533400" y="1527048"/>
          <a:ext cx="32766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4190999" y="2202865"/>
            <a:ext cx="4421403" cy="861774"/>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600" dirty="0"/>
              <a:t>Defines the structures </a:t>
            </a:r>
            <a:r>
              <a:rPr lang="en-US" sz="1600" dirty="0">
                <a:solidFill>
                  <a:schemeClr val="bg1">
                    <a:lumMod val="50000"/>
                  </a:schemeClr>
                </a:solidFill>
              </a:rPr>
              <a:t>(objects, classes, </a:t>
            </a:r>
          </a:p>
          <a:p>
            <a:r>
              <a:rPr lang="en-US" sz="1600" dirty="0">
                <a:solidFill>
                  <a:schemeClr val="bg1">
                    <a:lumMod val="50000"/>
                  </a:schemeClr>
                </a:solidFill>
              </a:rPr>
              <a:t>machines, network nodes, modules, </a:t>
            </a:r>
            <a:r>
              <a:rPr lang="en-US" sz="1600" dirty="0" err="1">
                <a:solidFill>
                  <a:schemeClr val="bg1">
                    <a:lumMod val="50000"/>
                  </a:schemeClr>
                </a:solidFill>
              </a:rPr>
              <a:t>etc</a:t>
            </a:r>
            <a:r>
              <a:rPr lang="en-US" sz="1600" dirty="0">
                <a:solidFill>
                  <a:schemeClr val="bg1">
                    <a:lumMod val="50000"/>
                  </a:schemeClr>
                </a:solidFill>
              </a:rPr>
              <a:t>…)</a:t>
            </a:r>
          </a:p>
          <a:p>
            <a:r>
              <a:rPr lang="en-US" sz="1600" dirty="0"/>
              <a:t>that are part of a software system.</a:t>
            </a:r>
          </a:p>
        </p:txBody>
      </p:sp>
      <p:sp>
        <p:nvSpPr>
          <p:cNvPr id="6" name="TextBox 5"/>
          <p:cNvSpPr txBox="1"/>
          <p:nvPr/>
        </p:nvSpPr>
        <p:spPr>
          <a:xfrm>
            <a:off x="4193399" y="4343400"/>
            <a:ext cx="4457475" cy="110799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600" dirty="0"/>
              <a:t>Defines the interactions </a:t>
            </a:r>
            <a:r>
              <a:rPr lang="en-US" sz="1600" dirty="0">
                <a:solidFill>
                  <a:schemeClr val="bg1">
                    <a:lumMod val="50000"/>
                  </a:schemeClr>
                </a:solidFill>
              </a:rPr>
              <a:t>(method calls, </a:t>
            </a:r>
          </a:p>
          <a:p>
            <a:r>
              <a:rPr lang="en-US" sz="1600" dirty="0">
                <a:solidFill>
                  <a:schemeClr val="bg1">
                    <a:lumMod val="50000"/>
                  </a:schemeClr>
                </a:solidFill>
              </a:rPr>
              <a:t>message passing, state transitions,</a:t>
            </a:r>
          </a:p>
          <a:p>
            <a:r>
              <a:rPr lang="en-US" sz="1600" dirty="0">
                <a:solidFill>
                  <a:schemeClr val="bg1">
                    <a:lumMod val="50000"/>
                  </a:schemeClr>
                </a:solidFill>
              </a:rPr>
              <a:t>user choices, </a:t>
            </a:r>
            <a:r>
              <a:rPr lang="en-US" sz="1600" dirty="0" err="1">
                <a:solidFill>
                  <a:schemeClr val="bg1">
                    <a:lumMod val="50000"/>
                  </a:schemeClr>
                </a:solidFill>
              </a:rPr>
              <a:t>etc</a:t>
            </a:r>
            <a:r>
              <a:rPr lang="en-US" sz="1600" dirty="0">
                <a:solidFill>
                  <a:schemeClr val="bg1">
                    <a:lumMod val="50000"/>
                  </a:schemeClr>
                </a:solidFill>
              </a:rPr>
              <a:t>…) </a:t>
            </a:r>
            <a:r>
              <a:rPr lang="en-US" sz="1600" dirty="0"/>
              <a:t>between entities in a </a:t>
            </a:r>
          </a:p>
          <a:p>
            <a:r>
              <a:rPr lang="en-US" sz="1600" dirty="0"/>
              <a:t>software system.</a:t>
            </a:r>
          </a:p>
        </p:txBody>
      </p:sp>
    </p:spTree>
    <p:extLst>
      <p:ext uri="{BB962C8B-B14F-4D97-AF65-F5344CB8AC3E}">
        <p14:creationId xmlns:p14="http://schemas.microsoft.com/office/powerpoint/2010/main" val="305044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447800"/>
            <a:ext cx="3541199" cy="661160"/>
          </a:xfrm>
        </p:spPr>
        <p:txBody>
          <a:bodyPr/>
          <a:lstStyle/>
          <a:p>
            <a:r>
              <a:rPr lang="en-US" dirty="0"/>
              <a:t>The landscape</a:t>
            </a:r>
          </a:p>
        </p:txBody>
      </p:sp>
      <p:graphicFrame>
        <p:nvGraphicFramePr>
          <p:cNvPr id="7" name="Diagram 6">
            <a:extLst>
              <a:ext uri="{FF2B5EF4-FFF2-40B4-BE49-F238E27FC236}">
                <a16:creationId xmlns:a16="http://schemas.microsoft.com/office/drawing/2014/main" xmlns="" id="{FD1FFC47-E029-416A-8392-309A57100D5B}"/>
              </a:ext>
            </a:extLst>
          </p:cNvPr>
          <p:cNvGraphicFramePr/>
          <p:nvPr>
            <p:extLst>
              <p:ext uri="{D42A27DB-BD31-4B8C-83A1-F6EECF244321}">
                <p14:modId xmlns:p14="http://schemas.microsoft.com/office/powerpoint/2010/main" val="3200964010"/>
              </p:ext>
            </p:extLst>
          </p:nvPr>
        </p:nvGraphicFramePr>
        <p:xfrm>
          <a:off x="3733800" y="1285270"/>
          <a:ext cx="5132033" cy="530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59282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905000"/>
            <a:ext cx="6943869" cy="4554923"/>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p:cNvSpPr>
            <a:spLocks noGrp="1"/>
          </p:cNvSpPr>
          <p:nvPr>
            <p:ph type="title"/>
          </p:nvPr>
        </p:nvSpPr>
        <p:spPr/>
        <p:txBody>
          <a:bodyPr/>
          <a:lstStyle/>
          <a:p>
            <a:r>
              <a:rPr lang="en-US" dirty="0"/>
              <a:t>Representing our classes</a:t>
            </a:r>
          </a:p>
        </p:txBody>
      </p:sp>
    </p:spTree>
    <p:extLst>
      <p:ext uri="{BB962C8B-B14F-4D97-AF65-F5344CB8AC3E}">
        <p14:creationId xmlns:p14="http://schemas.microsoft.com/office/powerpoint/2010/main" val="7874749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0"/>
            <a:ext cx="3083999" cy="1280890"/>
          </a:xfrm>
        </p:spPr>
        <p:txBody>
          <a:bodyPr>
            <a:normAutofit/>
          </a:bodyPr>
          <a:lstStyle/>
          <a:p>
            <a:r>
              <a:rPr lang="en-US" sz="3200" dirty="0"/>
              <a:t>Decomposing </a:t>
            </a:r>
            <a:br>
              <a:rPr lang="en-US" sz="3200" dirty="0"/>
            </a:br>
            <a:r>
              <a:rPr lang="en-US" sz="3200" dirty="0"/>
              <a:t>actions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5205" y="533400"/>
            <a:ext cx="4373171" cy="61722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116259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671290"/>
          </a:xfrm>
        </p:spPr>
        <p:txBody>
          <a:bodyPr>
            <a:normAutofit/>
          </a:bodyPr>
          <a:lstStyle/>
          <a:p>
            <a:r>
              <a:rPr lang="en-US" dirty="0"/>
              <a:t>Modeling control flow</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1981200"/>
            <a:ext cx="6831946" cy="469265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0358820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11925</TotalTime>
  <Words>1255</Words>
  <Application>Microsoft Office PowerPoint</Application>
  <PresentationFormat>On-screen Show (4:3)</PresentationFormat>
  <Paragraphs>228</Paragraphs>
  <Slides>34</Slides>
  <Notes>3</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Wisp</vt:lpstr>
      <vt:lpstr>Introduction</vt:lpstr>
      <vt:lpstr>What we will cover</vt:lpstr>
      <vt:lpstr>UML</vt:lpstr>
      <vt:lpstr>Unified Modeling Language</vt:lpstr>
      <vt:lpstr>Categories of UML diagrams</vt:lpstr>
      <vt:lpstr>The landscape</vt:lpstr>
      <vt:lpstr>Representing our classes</vt:lpstr>
      <vt:lpstr>Decomposing  actions</vt:lpstr>
      <vt:lpstr>Modeling control flow</vt:lpstr>
      <vt:lpstr>Representing users stories</vt:lpstr>
      <vt:lpstr>State transitions</vt:lpstr>
      <vt:lpstr>Other UML Diagrams</vt:lpstr>
      <vt:lpstr>Code Design</vt:lpstr>
      <vt:lpstr>Code Design</vt:lpstr>
      <vt:lpstr>Something to Consider</vt:lpstr>
      <vt:lpstr>What is Clean Code?</vt:lpstr>
      <vt:lpstr>Bjarne Stroustrup</vt:lpstr>
      <vt:lpstr>Grady Booch</vt:lpstr>
      <vt:lpstr>Dave Thomas</vt:lpstr>
      <vt:lpstr>Michael Feathers</vt:lpstr>
      <vt:lpstr>Ron Jeffries</vt:lpstr>
      <vt:lpstr>What does this mean for me?</vt:lpstr>
      <vt:lpstr>Design Patterns</vt:lpstr>
      <vt:lpstr>Some questions</vt:lpstr>
      <vt:lpstr>Why learn design patterns?</vt:lpstr>
      <vt:lpstr>How do we learn design patterns?</vt:lpstr>
      <vt:lpstr>How do we learn design patterns?</vt:lpstr>
      <vt:lpstr>How do we learn design patterns?</vt:lpstr>
      <vt:lpstr>Design architectures</vt:lpstr>
      <vt:lpstr>Structuring our application</vt:lpstr>
      <vt:lpstr>The Active Record Pattern</vt:lpstr>
      <vt:lpstr>Inversion of control</vt:lpstr>
      <vt:lpstr>Sources</vt:lpstr>
      <vt:lpstr>Introduction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Introduction</dc:title>
  <dc:creator>Josh</dc:creator>
  <cp:lastModifiedBy>Josh Archer</cp:lastModifiedBy>
  <cp:revision>76</cp:revision>
  <dcterms:created xsi:type="dcterms:W3CDTF">2015-07-10T06:10:21Z</dcterms:created>
  <dcterms:modified xsi:type="dcterms:W3CDTF">2018-01-05T00:21:28Z</dcterms:modified>
</cp:coreProperties>
</file>