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4" r:id="rId9"/>
    <p:sldId id="265" r:id="rId10"/>
    <p:sldId id="273" r:id="rId11"/>
    <p:sldId id="266" r:id="rId12"/>
    <p:sldId id="269" r:id="rId13"/>
    <p:sldId id="263" r:id="rId14"/>
    <p:sldId id="268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1"/>
    <p:restoredTop sz="92732"/>
  </p:normalViewPr>
  <p:slideViewPr>
    <p:cSldViewPr>
      <p:cViewPr varScale="1">
        <p:scale>
          <a:sx n="129" d="100"/>
          <a:sy n="129" d="100"/>
        </p:scale>
        <p:origin x="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BB73E-52B3-4046-8034-0EB83C49670D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BF259-D4AF-40FA-A93F-BC455B811E0B}">
      <dgm:prSet phldrT="[Text]" custT="1"/>
      <dgm:spPr/>
      <dgm:t>
        <a:bodyPr/>
        <a:lstStyle/>
        <a:p>
          <a:r>
            <a:rPr lang="en-US" sz="1400" dirty="0" smtClean="0"/>
            <a:t>new</a:t>
          </a:r>
          <a:br>
            <a:rPr lang="en-US" sz="1400" dirty="0" smtClean="0"/>
          </a:br>
          <a:r>
            <a:rPr lang="en-US" sz="1400" dirty="0" smtClean="0"/>
            <a:t>Customer()</a:t>
          </a:r>
          <a:endParaRPr lang="en-US" sz="1400" dirty="0"/>
        </a:p>
      </dgm:t>
    </dgm:pt>
    <dgm:pt modelId="{7D56BAAB-22BF-434C-B7DC-35CA9197B5D6}" type="parTrans" cxnId="{D34B634C-B015-45A0-8B25-18159EC46F8A}">
      <dgm:prSet/>
      <dgm:spPr/>
      <dgm:t>
        <a:bodyPr/>
        <a:lstStyle/>
        <a:p>
          <a:endParaRPr lang="en-US"/>
        </a:p>
      </dgm:t>
    </dgm:pt>
    <dgm:pt modelId="{22CBA229-5B44-4D63-BF25-E0A664C84E77}" type="sibTrans" cxnId="{D34B634C-B015-45A0-8B25-18159EC46F8A}">
      <dgm:prSet/>
      <dgm:spPr/>
      <dgm:t>
        <a:bodyPr/>
        <a:lstStyle/>
        <a:p>
          <a:endParaRPr lang="en-US"/>
        </a:p>
      </dgm:t>
    </dgm:pt>
    <dgm:pt modelId="{A149137C-1F22-41EE-8D56-4E1085A7BBA5}">
      <dgm:prSet phldrT="[Text]" custT="1"/>
      <dgm:spPr/>
      <dgm:t>
        <a:bodyPr/>
        <a:lstStyle/>
        <a:p>
          <a:r>
            <a:rPr lang="en-US" sz="1400" dirty="0" smtClean="0"/>
            <a:t>new</a:t>
          </a:r>
          <a:br>
            <a:rPr lang="en-US" sz="1400" dirty="0" smtClean="0"/>
          </a:br>
          <a:r>
            <a:rPr lang="en-US" sz="1400" dirty="0" smtClean="0"/>
            <a:t>Account()</a:t>
          </a:r>
          <a:endParaRPr lang="en-US" sz="1400" dirty="0"/>
        </a:p>
      </dgm:t>
    </dgm:pt>
    <dgm:pt modelId="{CBEFFC61-A202-400D-895D-9C16EDB8E25B}" type="parTrans" cxnId="{513DFDE3-F561-4E91-B0DC-A1BC89F3176C}">
      <dgm:prSet/>
      <dgm:spPr/>
      <dgm:t>
        <a:bodyPr/>
        <a:lstStyle/>
        <a:p>
          <a:endParaRPr lang="en-US"/>
        </a:p>
      </dgm:t>
    </dgm:pt>
    <dgm:pt modelId="{38A1A61A-EBFE-4BD1-87B1-D6C9A541C82F}" type="sibTrans" cxnId="{513DFDE3-F561-4E91-B0DC-A1BC89F3176C}">
      <dgm:prSet/>
      <dgm:spPr/>
      <dgm:t>
        <a:bodyPr/>
        <a:lstStyle/>
        <a:p>
          <a:endParaRPr lang="en-US"/>
        </a:p>
      </dgm:t>
    </dgm:pt>
    <dgm:pt modelId="{F0FFC023-843F-406E-9CFE-F7EB280D8E8E}">
      <dgm:prSet phldrT="[Text]" custT="1"/>
      <dgm:spPr/>
      <dgm:t>
        <a:bodyPr/>
        <a:lstStyle/>
        <a:p>
          <a:r>
            <a:rPr lang="en-US" sz="1400" dirty="0" err="1" smtClean="0"/>
            <a:t>saveToDb</a:t>
          </a:r>
          <a:r>
            <a:rPr lang="en-US" sz="1400" dirty="0" smtClean="0"/>
            <a:t>()</a:t>
          </a:r>
          <a:endParaRPr lang="en-US" sz="1400" dirty="0"/>
        </a:p>
      </dgm:t>
    </dgm:pt>
    <dgm:pt modelId="{3486689B-E0DA-4E2E-983B-862CD5524B56}" type="parTrans" cxnId="{47471EC8-CC44-4570-A857-B3D1F80EA759}">
      <dgm:prSet/>
      <dgm:spPr/>
      <dgm:t>
        <a:bodyPr/>
        <a:lstStyle/>
        <a:p>
          <a:endParaRPr lang="en-US"/>
        </a:p>
      </dgm:t>
    </dgm:pt>
    <dgm:pt modelId="{7A821282-5671-4291-A91A-B2FF9D4DA0BE}" type="sibTrans" cxnId="{47471EC8-CC44-4570-A857-B3D1F80EA759}">
      <dgm:prSet/>
      <dgm:spPr/>
      <dgm:t>
        <a:bodyPr/>
        <a:lstStyle/>
        <a:p>
          <a:endParaRPr lang="en-US"/>
        </a:p>
      </dgm:t>
    </dgm:pt>
    <dgm:pt modelId="{ABFD5FA7-58C4-4772-9286-28B9F5DC1AD3}">
      <dgm:prSet phldrT="[Text]" custT="1"/>
      <dgm:spPr/>
      <dgm:t>
        <a:bodyPr/>
        <a:lstStyle/>
        <a:p>
          <a:r>
            <a:rPr lang="en-US" sz="1400" dirty="0" smtClean="0"/>
            <a:t>register</a:t>
          </a:r>
          <a:br>
            <a:rPr lang="en-US" sz="1400" dirty="0" smtClean="0"/>
          </a:br>
          <a:r>
            <a:rPr lang="en-US" sz="1400" dirty="0" smtClean="0"/>
            <a:t>Account()</a:t>
          </a:r>
          <a:endParaRPr lang="en-US" sz="1400" dirty="0"/>
        </a:p>
      </dgm:t>
    </dgm:pt>
    <dgm:pt modelId="{2402D8AB-80A4-48E8-9D36-7576649678A1}" type="parTrans" cxnId="{1B9E6D3F-845C-4E50-B8B6-0366990C717E}">
      <dgm:prSet/>
      <dgm:spPr/>
      <dgm:t>
        <a:bodyPr/>
        <a:lstStyle/>
        <a:p>
          <a:endParaRPr lang="en-US"/>
        </a:p>
      </dgm:t>
    </dgm:pt>
    <dgm:pt modelId="{DAEF7394-0514-4301-856D-CFAAF896C40D}" type="sibTrans" cxnId="{1B9E6D3F-845C-4E50-B8B6-0366990C717E}">
      <dgm:prSet/>
      <dgm:spPr/>
      <dgm:t>
        <a:bodyPr/>
        <a:lstStyle/>
        <a:p>
          <a:endParaRPr lang="en-US"/>
        </a:p>
      </dgm:t>
    </dgm:pt>
    <dgm:pt modelId="{D77AD344-BA9D-4AE7-9A1C-130A4B45A85B}">
      <dgm:prSet phldrT="[Text]" custT="1"/>
      <dgm:spPr/>
      <dgm:t>
        <a:bodyPr/>
        <a:lstStyle/>
        <a:p>
          <a:r>
            <a:rPr lang="en-US" sz="1400" dirty="0" err="1" smtClean="0"/>
            <a:t>webAccess</a:t>
          </a:r>
          <a:r>
            <a:rPr lang="en-US" sz="1400" dirty="0" smtClean="0"/>
            <a:t>()</a:t>
          </a:r>
          <a:endParaRPr lang="en-US" sz="1400" dirty="0"/>
        </a:p>
      </dgm:t>
    </dgm:pt>
    <dgm:pt modelId="{B21EA834-BE35-4FCE-A49B-19AFF63546FA}" type="parTrans" cxnId="{757BD21D-5575-4148-9503-E4C0FF8E5013}">
      <dgm:prSet/>
      <dgm:spPr/>
      <dgm:t>
        <a:bodyPr/>
        <a:lstStyle/>
        <a:p>
          <a:endParaRPr lang="en-US"/>
        </a:p>
      </dgm:t>
    </dgm:pt>
    <dgm:pt modelId="{B512BFA3-472D-4FC8-85F9-478FBA41A8DE}" type="sibTrans" cxnId="{757BD21D-5575-4148-9503-E4C0FF8E5013}">
      <dgm:prSet/>
      <dgm:spPr/>
      <dgm:t>
        <a:bodyPr/>
        <a:lstStyle/>
        <a:p>
          <a:endParaRPr lang="en-US"/>
        </a:p>
      </dgm:t>
    </dgm:pt>
    <dgm:pt modelId="{3142C837-F5F3-4EA6-BC16-D0B1AA4C1CD3}">
      <dgm:prSet phldrT="[Text]" custT="1"/>
      <dgm:spPr/>
      <dgm:t>
        <a:bodyPr/>
        <a:lstStyle/>
        <a:p>
          <a:r>
            <a:rPr lang="en-US" sz="1400" dirty="0" smtClean="0"/>
            <a:t>save</a:t>
          </a:r>
          <a:br>
            <a:rPr lang="en-US" sz="1400" dirty="0" smtClean="0"/>
          </a:br>
          <a:r>
            <a:rPr lang="en-US" sz="1400" dirty="0" smtClean="0"/>
            <a:t>Credential()</a:t>
          </a:r>
          <a:endParaRPr lang="en-US" sz="1400" dirty="0"/>
        </a:p>
      </dgm:t>
    </dgm:pt>
    <dgm:pt modelId="{9F8FB7F3-A18E-45B3-92CC-5D03C3564C66}" type="parTrans" cxnId="{72B86930-81E6-4A04-BB58-6B3D5B9C5991}">
      <dgm:prSet/>
      <dgm:spPr/>
      <dgm:t>
        <a:bodyPr/>
        <a:lstStyle/>
        <a:p>
          <a:endParaRPr lang="en-US"/>
        </a:p>
      </dgm:t>
    </dgm:pt>
    <dgm:pt modelId="{C2953DA4-5E17-4B10-895D-4F92776A8ECD}" type="sibTrans" cxnId="{72B86930-81E6-4A04-BB58-6B3D5B9C5991}">
      <dgm:prSet/>
      <dgm:spPr/>
      <dgm:t>
        <a:bodyPr/>
        <a:lstStyle/>
        <a:p>
          <a:endParaRPr lang="en-US"/>
        </a:p>
      </dgm:t>
    </dgm:pt>
    <dgm:pt modelId="{95CCCDEA-B210-4266-A34A-4BF79E7B7495}">
      <dgm:prSet phldrT="[Text]" custT="1"/>
      <dgm:spPr/>
      <dgm:t>
        <a:bodyPr/>
        <a:lstStyle/>
        <a:p>
          <a:r>
            <a:rPr lang="en-US" sz="1400" dirty="0" smtClean="0"/>
            <a:t>save</a:t>
          </a:r>
          <a:br>
            <a:rPr lang="en-US" sz="1400" dirty="0" smtClean="0"/>
          </a:br>
          <a:r>
            <a:rPr lang="en-US" sz="1400" dirty="0" smtClean="0"/>
            <a:t>Customer()</a:t>
          </a:r>
          <a:endParaRPr lang="en-US" sz="1400" dirty="0"/>
        </a:p>
      </dgm:t>
    </dgm:pt>
    <dgm:pt modelId="{56B0BC53-E957-4CE4-968E-98FCAEE4839D}" type="parTrans" cxnId="{B874B0A5-C102-4D5C-89B3-B78991B9197B}">
      <dgm:prSet/>
      <dgm:spPr/>
      <dgm:t>
        <a:bodyPr/>
        <a:lstStyle/>
        <a:p>
          <a:endParaRPr lang="en-US"/>
        </a:p>
      </dgm:t>
    </dgm:pt>
    <dgm:pt modelId="{7F850FBD-09F0-4376-9B72-519D62C5D768}" type="sibTrans" cxnId="{B874B0A5-C102-4D5C-89B3-B78991B9197B}">
      <dgm:prSet/>
      <dgm:spPr/>
      <dgm:t>
        <a:bodyPr/>
        <a:lstStyle/>
        <a:p>
          <a:endParaRPr lang="en-US"/>
        </a:p>
      </dgm:t>
    </dgm:pt>
    <dgm:pt modelId="{FA50479B-145D-458D-B3D1-C0DEE087A6FB}">
      <dgm:prSet phldrT="[Text]" custT="1"/>
      <dgm:spPr/>
      <dgm:t>
        <a:bodyPr/>
        <a:lstStyle/>
        <a:p>
          <a:r>
            <a:rPr lang="en-US" sz="1400" dirty="0" smtClean="0"/>
            <a:t>save</a:t>
          </a:r>
          <a:br>
            <a:rPr lang="en-US" sz="1400" dirty="0" smtClean="0"/>
          </a:br>
          <a:r>
            <a:rPr lang="en-US" sz="1400" dirty="0" smtClean="0"/>
            <a:t>Account()</a:t>
          </a:r>
          <a:endParaRPr lang="en-US" sz="1400" dirty="0"/>
        </a:p>
      </dgm:t>
    </dgm:pt>
    <dgm:pt modelId="{37987F9F-BC97-4DB0-A1CF-1A5A28414226}" type="parTrans" cxnId="{1F65DA8B-5F89-4C6F-8947-D20589F0C112}">
      <dgm:prSet/>
      <dgm:spPr/>
      <dgm:t>
        <a:bodyPr/>
        <a:lstStyle/>
        <a:p>
          <a:endParaRPr lang="en-US"/>
        </a:p>
      </dgm:t>
    </dgm:pt>
    <dgm:pt modelId="{0902D764-CC3F-47BF-A8DB-A3897E7E5A31}" type="sibTrans" cxnId="{1F65DA8B-5F89-4C6F-8947-D20589F0C112}">
      <dgm:prSet/>
      <dgm:spPr/>
      <dgm:t>
        <a:bodyPr/>
        <a:lstStyle/>
        <a:p>
          <a:endParaRPr lang="en-US"/>
        </a:p>
      </dgm:t>
    </dgm:pt>
    <dgm:pt modelId="{583B5199-7415-4598-BAF0-116866C8AD7A}">
      <dgm:prSet phldrT="[Text]" custT="1"/>
      <dgm:spPr/>
      <dgm:t>
        <a:bodyPr/>
        <a:lstStyle/>
        <a:p>
          <a:r>
            <a:rPr lang="en-US" sz="1400" dirty="0" smtClean="0"/>
            <a:t>enable</a:t>
          </a:r>
          <a:br>
            <a:rPr lang="en-US" sz="1400" dirty="0" smtClean="0"/>
          </a:br>
          <a:r>
            <a:rPr lang="en-US" sz="1400" dirty="0" smtClean="0"/>
            <a:t>Account()</a:t>
          </a:r>
          <a:endParaRPr lang="en-US" sz="1400" dirty="0"/>
        </a:p>
      </dgm:t>
    </dgm:pt>
    <dgm:pt modelId="{9E234C80-38DD-4F3D-97F9-5DEE37537231}" type="parTrans" cxnId="{C07CDD06-0F56-4A66-BAF0-78DA9C22A848}">
      <dgm:prSet/>
      <dgm:spPr/>
      <dgm:t>
        <a:bodyPr/>
        <a:lstStyle/>
        <a:p>
          <a:endParaRPr lang="en-US"/>
        </a:p>
      </dgm:t>
    </dgm:pt>
    <dgm:pt modelId="{21311CFF-4466-4B06-9778-5511AD594277}" type="sibTrans" cxnId="{C07CDD06-0F56-4A66-BAF0-78DA9C22A848}">
      <dgm:prSet/>
      <dgm:spPr/>
      <dgm:t>
        <a:bodyPr/>
        <a:lstStyle/>
        <a:p>
          <a:endParaRPr lang="en-US"/>
        </a:p>
      </dgm:t>
    </dgm:pt>
    <dgm:pt modelId="{FA0B8D0F-8358-411D-B66A-64AD09A4B895}" type="pres">
      <dgm:prSet presAssocID="{7E0BB73E-52B3-4046-8034-0EB83C4967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4116C4-11C6-44DB-910C-901CE02A5E69}" type="pres">
      <dgm:prSet presAssocID="{F80BF259-D4AF-40FA-A93F-BC455B811E0B}" presName="hierRoot1" presStyleCnt="0"/>
      <dgm:spPr/>
    </dgm:pt>
    <dgm:pt modelId="{F995B2E3-A2CA-4C74-BBD6-5C3B6A383022}" type="pres">
      <dgm:prSet presAssocID="{F80BF259-D4AF-40FA-A93F-BC455B811E0B}" presName="composite" presStyleCnt="0"/>
      <dgm:spPr/>
    </dgm:pt>
    <dgm:pt modelId="{2CC88454-B10A-4003-8ACD-E760D7E3BCBF}" type="pres">
      <dgm:prSet presAssocID="{F80BF259-D4AF-40FA-A93F-BC455B811E0B}" presName="background" presStyleLbl="node0" presStyleIdx="0" presStyleCnt="1"/>
      <dgm:spPr/>
    </dgm:pt>
    <dgm:pt modelId="{36D0B50F-E68C-4571-B961-5696F9191398}" type="pres">
      <dgm:prSet presAssocID="{F80BF259-D4AF-40FA-A93F-BC455B811E0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E1A60C-BE72-441D-B2ED-135346A67C3D}" type="pres">
      <dgm:prSet presAssocID="{F80BF259-D4AF-40FA-A93F-BC455B811E0B}" presName="hierChild2" presStyleCnt="0"/>
      <dgm:spPr/>
    </dgm:pt>
    <dgm:pt modelId="{BBB8E852-BEAC-4164-AB8A-4E2B4192AE52}" type="pres">
      <dgm:prSet presAssocID="{CBEFFC61-A202-400D-895D-9C16EDB8E25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C2DC2F79-B9C5-454F-97C1-E4BD391AF192}" type="pres">
      <dgm:prSet presAssocID="{A149137C-1F22-41EE-8D56-4E1085A7BBA5}" presName="hierRoot2" presStyleCnt="0"/>
      <dgm:spPr/>
    </dgm:pt>
    <dgm:pt modelId="{B6E7CFCC-7080-4479-9E76-CCB879574B86}" type="pres">
      <dgm:prSet presAssocID="{A149137C-1F22-41EE-8D56-4E1085A7BBA5}" presName="composite2" presStyleCnt="0"/>
      <dgm:spPr/>
    </dgm:pt>
    <dgm:pt modelId="{9A61C255-D120-47EB-9720-034D659B65EB}" type="pres">
      <dgm:prSet presAssocID="{A149137C-1F22-41EE-8D56-4E1085A7BBA5}" presName="background2" presStyleLbl="node2" presStyleIdx="0" presStyleCnt="2"/>
      <dgm:spPr/>
    </dgm:pt>
    <dgm:pt modelId="{A497FDC7-8B36-479A-941E-8C69514165B5}" type="pres">
      <dgm:prSet presAssocID="{A149137C-1F22-41EE-8D56-4E1085A7BBA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AFD320-6273-4303-AE61-B36E953B71D7}" type="pres">
      <dgm:prSet presAssocID="{A149137C-1F22-41EE-8D56-4E1085A7BBA5}" presName="hierChild3" presStyleCnt="0"/>
      <dgm:spPr/>
    </dgm:pt>
    <dgm:pt modelId="{A33DB520-23E8-4E18-A0C1-C6A784BFB046}" type="pres">
      <dgm:prSet presAssocID="{3486689B-E0DA-4E2E-983B-862CD5524B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088D562F-134A-4BCC-AD9E-65F68F8B0367}" type="pres">
      <dgm:prSet presAssocID="{F0FFC023-843F-406E-9CFE-F7EB280D8E8E}" presName="hierRoot3" presStyleCnt="0"/>
      <dgm:spPr/>
    </dgm:pt>
    <dgm:pt modelId="{64FC0368-C7ED-4983-B0E1-936621BE3B30}" type="pres">
      <dgm:prSet presAssocID="{F0FFC023-843F-406E-9CFE-F7EB280D8E8E}" presName="composite3" presStyleCnt="0"/>
      <dgm:spPr/>
    </dgm:pt>
    <dgm:pt modelId="{4253CB04-DC34-4265-99DD-85375AD0E98D}" type="pres">
      <dgm:prSet presAssocID="{F0FFC023-843F-406E-9CFE-F7EB280D8E8E}" presName="background3" presStyleLbl="node3" presStyleIdx="0" presStyleCnt="4"/>
      <dgm:spPr/>
    </dgm:pt>
    <dgm:pt modelId="{DD77C57B-57CB-4C6E-B598-7D0DCB9462AF}" type="pres">
      <dgm:prSet presAssocID="{F0FFC023-843F-406E-9CFE-F7EB280D8E8E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A1CFA-1685-4CDE-9BE5-D4F4E233AD4B}" type="pres">
      <dgm:prSet presAssocID="{F0FFC023-843F-406E-9CFE-F7EB280D8E8E}" presName="hierChild4" presStyleCnt="0"/>
      <dgm:spPr/>
    </dgm:pt>
    <dgm:pt modelId="{2E6C4742-936D-4788-8D65-EB7EBF14488E}" type="pres">
      <dgm:prSet presAssocID="{56B0BC53-E957-4CE4-968E-98FCAEE4839D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342B6F4-29E7-48E9-8843-4A377E997D43}" type="pres">
      <dgm:prSet presAssocID="{95CCCDEA-B210-4266-A34A-4BF79E7B7495}" presName="hierRoot4" presStyleCnt="0"/>
      <dgm:spPr/>
    </dgm:pt>
    <dgm:pt modelId="{574A8BD2-9556-4697-9E84-902281FBAEC8}" type="pres">
      <dgm:prSet presAssocID="{95CCCDEA-B210-4266-A34A-4BF79E7B7495}" presName="composite4" presStyleCnt="0"/>
      <dgm:spPr/>
    </dgm:pt>
    <dgm:pt modelId="{A107F92D-C274-4870-A90B-DA9F32F50DEA}" type="pres">
      <dgm:prSet presAssocID="{95CCCDEA-B210-4266-A34A-4BF79E7B7495}" presName="background4" presStyleLbl="node4" presStyleIdx="0" presStyleCnt="2"/>
      <dgm:spPr/>
    </dgm:pt>
    <dgm:pt modelId="{ECAF4E0A-175B-4668-B10D-48499113BD7D}" type="pres">
      <dgm:prSet presAssocID="{95CCCDEA-B210-4266-A34A-4BF79E7B749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32107E-9FCE-424B-A08D-C5A2B37207F5}" type="pres">
      <dgm:prSet presAssocID="{95CCCDEA-B210-4266-A34A-4BF79E7B7495}" presName="hierChild5" presStyleCnt="0"/>
      <dgm:spPr/>
    </dgm:pt>
    <dgm:pt modelId="{44D546AF-59E4-4145-BB50-02D86C4F04F1}" type="pres">
      <dgm:prSet presAssocID="{37987F9F-BC97-4DB0-A1CF-1A5A28414226}" presName="Name23" presStyleLbl="parChTrans1D4" presStyleIdx="1" presStyleCnt="2"/>
      <dgm:spPr/>
      <dgm:t>
        <a:bodyPr/>
        <a:lstStyle/>
        <a:p>
          <a:endParaRPr lang="en-US"/>
        </a:p>
      </dgm:t>
    </dgm:pt>
    <dgm:pt modelId="{37A42BD4-109F-4E42-BF5E-CAB0EBEE7D9F}" type="pres">
      <dgm:prSet presAssocID="{FA50479B-145D-458D-B3D1-C0DEE087A6FB}" presName="hierRoot4" presStyleCnt="0"/>
      <dgm:spPr/>
    </dgm:pt>
    <dgm:pt modelId="{E412152A-803C-44E0-97A4-C817A29A7ACF}" type="pres">
      <dgm:prSet presAssocID="{FA50479B-145D-458D-B3D1-C0DEE087A6FB}" presName="composite4" presStyleCnt="0"/>
      <dgm:spPr/>
    </dgm:pt>
    <dgm:pt modelId="{F8127323-43CF-4A9C-AA47-A66715568409}" type="pres">
      <dgm:prSet presAssocID="{FA50479B-145D-458D-B3D1-C0DEE087A6FB}" presName="background4" presStyleLbl="node4" presStyleIdx="1" presStyleCnt="2"/>
      <dgm:spPr/>
    </dgm:pt>
    <dgm:pt modelId="{64199032-894F-4DFF-B5BA-C1463774AFAB}" type="pres">
      <dgm:prSet presAssocID="{FA50479B-145D-458D-B3D1-C0DEE087A6FB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DD458F-69D9-4412-B466-B9A74B76B3C7}" type="pres">
      <dgm:prSet presAssocID="{FA50479B-145D-458D-B3D1-C0DEE087A6FB}" presName="hierChild5" presStyleCnt="0"/>
      <dgm:spPr/>
    </dgm:pt>
    <dgm:pt modelId="{985FDCFD-90BC-4679-9DDE-BCC1D71D27A2}" type="pres">
      <dgm:prSet presAssocID="{2402D8AB-80A4-48E8-9D36-7576649678A1}" presName="Name17" presStyleLbl="parChTrans1D3" presStyleIdx="1" presStyleCnt="4"/>
      <dgm:spPr/>
      <dgm:t>
        <a:bodyPr/>
        <a:lstStyle/>
        <a:p>
          <a:endParaRPr lang="en-US"/>
        </a:p>
      </dgm:t>
    </dgm:pt>
    <dgm:pt modelId="{2AFA603A-4930-4955-BA93-F7CAEE5DB1D4}" type="pres">
      <dgm:prSet presAssocID="{ABFD5FA7-58C4-4772-9286-28B9F5DC1AD3}" presName="hierRoot3" presStyleCnt="0"/>
      <dgm:spPr/>
    </dgm:pt>
    <dgm:pt modelId="{F815DA3A-52D1-473E-8A31-C8BE5117A448}" type="pres">
      <dgm:prSet presAssocID="{ABFD5FA7-58C4-4772-9286-28B9F5DC1AD3}" presName="composite3" presStyleCnt="0"/>
      <dgm:spPr/>
    </dgm:pt>
    <dgm:pt modelId="{E4E56624-B0FF-477C-806C-9A8849F29874}" type="pres">
      <dgm:prSet presAssocID="{ABFD5FA7-58C4-4772-9286-28B9F5DC1AD3}" presName="background3" presStyleLbl="node3" presStyleIdx="1" presStyleCnt="4"/>
      <dgm:spPr/>
    </dgm:pt>
    <dgm:pt modelId="{5F3EFA2B-8446-43E2-A16D-DE05BEE668BE}" type="pres">
      <dgm:prSet presAssocID="{ABFD5FA7-58C4-4772-9286-28B9F5DC1AD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2118D-F957-459F-95E7-15F91B899D11}" type="pres">
      <dgm:prSet presAssocID="{ABFD5FA7-58C4-4772-9286-28B9F5DC1AD3}" presName="hierChild4" presStyleCnt="0"/>
      <dgm:spPr/>
    </dgm:pt>
    <dgm:pt modelId="{20A01F26-3A17-4972-9590-C3ED9FE97104}" type="pres">
      <dgm:prSet presAssocID="{B21EA834-BE35-4FCE-A49B-19AFF63546F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F11295E-4CC6-46A6-B85B-8B6D0FB37A80}" type="pres">
      <dgm:prSet presAssocID="{D77AD344-BA9D-4AE7-9A1C-130A4B45A85B}" presName="hierRoot2" presStyleCnt="0"/>
      <dgm:spPr/>
    </dgm:pt>
    <dgm:pt modelId="{49BD1C6B-4667-49FE-880D-4EFA6A18267D}" type="pres">
      <dgm:prSet presAssocID="{D77AD344-BA9D-4AE7-9A1C-130A4B45A85B}" presName="composite2" presStyleCnt="0"/>
      <dgm:spPr/>
    </dgm:pt>
    <dgm:pt modelId="{8DC7AA99-4483-4C36-B642-21B3D4354903}" type="pres">
      <dgm:prSet presAssocID="{D77AD344-BA9D-4AE7-9A1C-130A4B45A85B}" presName="background2" presStyleLbl="node2" presStyleIdx="1" presStyleCnt="2"/>
      <dgm:spPr/>
    </dgm:pt>
    <dgm:pt modelId="{9DC13F10-C733-4D9C-97BD-2DD5BB20BCF2}" type="pres">
      <dgm:prSet presAssocID="{D77AD344-BA9D-4AE7-9A1C-130A4B45A85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C8708-E2D2-4963-96F2-60621C51140F}" type="pres">
      <dgm:prSet presAssocID="{D77AD344-BA9D-4AE7-9A1C-130A4B45A85B}" presName="hierChild3" presStyleCnt="0"/>
      <dgm:spPr/>
    </dgm:pt>
    <dgm:pt modelId="{A9A5537F-BE42-4CD3-BE50-7443F242E13D}" type="pres">
      <dgm:prSet presAssocID="{9F8FB7F3-A18E-45B3-92CC-5D03C3564C66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7E98728-3733-4493-8987-91861F937478}" type="pres">
      <dgm:prSet presAssocID="{3142C837-F5F3-4EA6-BC16-D0B1AA4C1CD3}" presName="hierRoot3" presStyleCnt="0"/>
      <dgm:spPr/>
    </dgm:pt>
    <dgm:pt modelId="{B5A365F0-35DA-4BBF-8F34-A2E202FAB8F3}" type="pres">
      <dgm:prSet presAssocID="{3142C837-F5F3-4EA6-BC16-D0B1AA4C1CD3}" presName="composite3" presStyleCnt="0"/>
      <dgm:spPr/>
    </dgm:pt>
    <dgm:pt modelId="{6B2B8FE2-4838-400C-A224-680F1C22CE03}" type="pres">
      <dgm:prSet presAssocID="{3142C837-F5F3-4EA6-BC16-D0B1AA4C1CD3}" presName="background3" presStyleLbl="node3" presStyleIdx="2" presStyleCnt="4"/>
      <dgm:spPr/>
    </dgm:pt>
    <dgm:pt modelId="{C438657C-3D47-4F4D-AD02-A09B53925B42}" type="pres">
      <dgm:prSet presAssocID="{3142C837-F5F3-4EA6-BC16-D0B1AA4C1CD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E37C9-7B4C-4AB4-A583-66408F284C1C}" type="pres">
      <dgm:prSet presAssocID="{3142C837-F5F3-4EA6-BC16-D0B1AA4C1CD3}" presName="hierChild4" presStyleCnt="0"/>
      <dgm:spPr/>
    </dgm:pt>
    <dgm:pt modelId="{12D65C9E-2312-4E84-BD0D-002F6073EAA3}" type="pres">
      <dgm:prSet presAssocID="{9E234C80-38DD-4F3D-97F9-5DEE37537231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EF2C0C6-8761-47E2-8AF7-17E92B5B860C}" type="pres">
      <dgm:prSet presAssocID="{583B5199-7415-4598-BAF0-116866C8AD7A}" presName="hierRoot3" presStyleCnt="0"/>
      <dgm:spPr/>
    </dgm:pt>
    <dgm:pt modelId="{D7A3DA42-7B9B-4E7B-BD5A-FCABE717A721}" type="pres">
      <dgm:prSet presAssocID="{583B5199-7415-4598-BAF0-116866C8AD7A}" presName="composite3" presStyleCnt="0"/>
      <dgm:spPr/>
    </dgm:pt>
    <dgm:pt modelId="{1DF19227-A0B0-493C-9312-02496139E247}" type="pres">
      <dgm:prSet presAssocID="{583B5199-7415-4598-BAF0-116866C8AD7A}" presName="background3" presStyleLbl="node3" presStyleIdx="3" presStyleCnt="4"/>
      <dgm:spPr/>
    </dgm:pt>
    <dgm:pt modelId="{3C516E1E-7957-46AB-9212-8E00B1310B64}" type="pres">
      <dgm:prSet presAssocID="{583B5199-7415-4598-BAF0-116866C8AD7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C110CD-7CD0-4943-97E0-5BDEA0092408}" type="pres">
      <dgm:prSet presAssocID="{583B5199-7415-4598-BAF0-116866C8AD7A}" presName="hierChild4" presStyleCnt="0"/>
      <dgm:spPr/>
    </dgm:pt>
  </dgm:ptLst>
  <dgm:cxnLst>
    <dgm:cxn modelId="{C07CDD06-0F56-4A66-BAF0-78DA9C22A848}" srcId="{D77AD344-BA9D-4AE7-9A1C-130A4B45A85B}" destId="{583B5199-7415-4598-BAF0-116866C8AD7A}" srcOrd="1" destOrd="0" parTransId="{9E234C80-38DD-4F3D-97F9-5DEE37537231}" sibTransId="{21311CFF-4466-4B06-9778-5511AD594277}"/>
    <dgm:cxn modelId="{D4A2AD1D-976F-A744-9140-656479F4C6E3}" type="presOf" srcId="{F0FFC023-843F-406E-9CFE-F7EB280D8E8E}" destId="{DD77C57B-57CB-4C6E-B598-7D0DCB9462AF}" srcOrd="0" destOrd="0" presId="urn:microsoft.com/office/officeart/2005/8/layout/hierarchy1"/>
    <dgm:cxn modelId="{BD22BC71-6951-2E4B-B076-A4FE3DD333EE}" type="presOf" srcId="{583B5199-7415-4598-BAF0-116866C8AD7A}" destId="{3C516E1E-7957-46AB-9212-8E00B1310B64}" srcOrd="0" destOrd="0" presId="urn:microsoft.com/office/officeart/2005/8/layout/hierarchy1"/>
    <dgm:cxn modelId="{DA479178-E7E4-4346-A03D-05C40A6ABE7E}" type="presOf" srcId="{2402D8AB-80A4-48E8-9D36-7576649678A1}" destId="{985FDCFD-90BC-4679-9DDE-BCC1D71D27A2}" srcOrd="0" destOrd="0" presId="urn:microsoft.com/office/officeart/2005/8/layout/hierarchy1"/>
    <dgm:cxn modelId="{A888F69E-8A82-8940-8F88-F6A4418AC21F}" type="presOf" srcId="{CBEFFC61-A202-400D-895D-9C16EDB8E25B}" destId="{BBB8E852-BEAC-4164-AB8A-4E2B4192AE52}" srcOrd="0" destOrd="0" presId="urn:microsoft.com/office/officeart/2005/8/layout/hierarchy1"/>
    <dgm:cxn modelId="{1B9E6D3F-845C-4E50-B8B6-0366990C717E}" srcId="{A149137C-1F22-41EE-8D56-4E1085A7BBA5}" destId="{ABFD5FA7-58C4-4772-9286-28B9F5DC1AD3}" srcOrd="1" destOrd="0" parTransId="{2402D8AB-80A4-48E8-9D36-7576649678A1}" sibTransId="{DAEF7394-0514-4301-856D-CFAAF896C40D}"/>
    <dgm:cxn modelId="{3E392D97-7378-FF42-A91F-B2F85B35809E}" type="presOf" srcId="{9F8FB7F3-A18E-45B3-92CC-5D03C3564C66}" destId="{A9A5537F-BE42-4CD3-BE50-7443F242E13D}" srcOrd="0" destOrd="0" presId="urn:microsoft.com/office/officeart/2005/8/layout/hierarchy1"/>
    <dgm:cxn modelId="{E11384B9-4FBE-9747-903A-CE9273FD0AE7}" type="presOf" srcId="{FA50479B-145D-458D-B3D1-C0DEE087A6FB}" destId="{64199032-894F-4DFF-B5BA-C1463774AFAB}" srcOrd="0" destOrd="0" presId="urn:microsoft.com/office/officeart/2005/8/layout/hierarchy1"/>
    <dgm:cxn modelId="{7244B3E5-B232-CD4C-B755-BAD5CBAE9695}" type="presOf" srcId="{7E0BB73E-52B3-4046-8034-0EB83C49670D}" destId="{FA0B8D0F-8358-411D-B66A-64AD09A4B895}" srcOrd="0" destOrd="0" presId="urn:microsoft.com/office/officeart/2005/8/layout/hierarchy1"/>
    <dgm:cxn modelId="{47471EC8-CC44-4570-A857-B3D1F80EA759}" srcId="{A149137C-1F22-41EE-8D56-4E1085A7BBA5}" destId="{F0FFC023-843F-406E-9CFE-F7EB280D8E8E}" srcOrd="0" destOrd="0" parTransId="{3486689B-E0DA-4E2E-983B-862CD5524B56}" sibTransId="{7A821282-5671-4291-A91A-B2FF9D4DA0BE}"/>
    <dgm:cxn modelId="{513DFDE3-F561-4E91-B0DC-A1BC89F3176C}" srcId="{F80BF259-D4AF-40FA-A93F-BC455B811E0B}" destId="{A149137C-1F22-41EE-8D56-4E1085A7BBA5}" srcOrd="0" destOrd="0" parTransId="{CBEFFC61-A202-400D-895D-9C16EDB8E25B}" sibTransId="{38A1A61A-EBFE-4BD1-87B1-D6C9A541C82F}"/>
    <dgm:cxn modelId="{9D7B19F2-B03F-904F-AD80-93202365F39A}" type="presOf" srcId="{37987F9F-BC97-4DB0-A1CF-1A5A28414226}" destId="{44D546AF-59E4-4145-BB50-02D86C4F04F1}" srcOrd="0" destOrd="0" presId="urn:microsoft.com/office/officeart/2005/8/layout/hierarchy1"/>
    <dgm:cxn modelId="{0ADA7DF9-6957-CC4B-B4B4-7A533A956CC9}" type="presOf" srcId="{3486689B-E0DA-4E2E-983B-862CD5524B56}" destId="{A33DB520-23E8-4E18-A0C1-C6A784BFB046}" srcOrd="0" destOrd="0" presId="urn:microsoft.com/office/officeart/2005/8/layout/hierarchy1"/>
    <dgm:cxn modelId="{757BD21D-5575-4148-9503-E4C0FF8E5013}" srcId="{F80BF259-D4AF-40FA-A93F-BC455B811E0B}" destId="{D77AD344-BA9D-4AE7-9A1C-130A4B45A85B}" srcOrd="1" destOrd="0" parTransId="{B21EA834-BE35-4FCE-A49B-19AFF63546FA}" sibTransId="{B512BFA3-472D-4FC8-85F9-478FBA41A8DE}"/>
    <dgm:cxn modelId="{717B98B7-DD2E-404E-91E2-E2064F1C3DA9}" type="presOf" srcId="{F80BF259-D4AF-40FA-A93F-BC455B811E0B}" destId="{36D0B50F-E68C-4571-B961-5696F9191398}" srcOrd="0" destOrd="0" presId="urn:microsoft.com/office/officeart/2005/8/layout/hierarchy1"/>
    <dgm:cxn modelId="{B874B0A5-C102-4D5C-89B3-B78991B9197B}" srcId="{F0FFC023-843F-406E-9CFE-F7EB280D8E8E}" destId="{95CCCDEA-B210-4266-A34A-4BF79E7B7495}" srcOrd="0" destOrd="0" parTransId="{56B0BC53-E957-4CE4-968E-98FCAEE4839D}" sibTransId="{7F850FBD-09F0-4376-9B72-519D62C5D768}"/>
    <dgm:cxn modelId="{AA520F04-27FE-8E46-88AF-D2811E30D769}" type="presOf" srcId="{ABFD5FA7-58C4-4772-9286-28B9F5DC1AD3}" destId="{5F3EFA2B-8446-43E2-A16D-DE05BEE668BE}" srcOrd="0" destOrd="0" presId="urn:microsoft.com/office/officeart/2005/8/layout/hierarchy1"/>
    <dgm:cxn modelId="{1F65DA8B-5F89-4C6F-8947-D20589F0C112}" srcId="{F0FFC023-843F-406E-9CFE-F7EB280D8E8E}" destId="{FA50479B-145D-458D-B3D1-C0DEE087A6FB}" srcOrd="1" destOrd="0" parTransId="{37987F9F-BC97-4DB0-A1CF-1A5A28414226}" sibTransId="{0902D764-CC3F-47BF-A8DB-A3897E7E5A31}"/>
    <dgm:cxn modelId="{D34B634C-B015-45A0-8B25-18159EC46F8A}" srcId="{7E0BB73E-52B3-4046-8034-0EB83C49670D}" destId="{F80BF259-D4AF-40FA-A93F-BC455B811E0B}" srcOrd="0" destOrd="0" parTransId="{7D56BAAB-22BF-434C-B7DC-35CA9197B5D6}" sibTransId="{22CBA229-5B44-4D63-BF25-E0A664C84E77}"/>
    <dgm:cxn modelId="{FE7B761C-FAAA-4640-BD36-0AA6A3C05C78}" type="presOf" srcId="{95CCCDEA-B210-4266-A34A-4BF79E7B7495}" destId="{ECAF4E0A-175B-4668-B10D-48499113BD7D}" srcOrd="0" destOrd="0" presId="urn:microsoft.com/office/officeart/2005/8/layout/hierarchy1"/>
    <dgm:cxn modelId="{A3B240E9-3889-B04C-9338-183D0ACF661A}" type="presOf" srcId="{D77AD344-BA9D-4AE7-9A1C-130A4B45A85B}" destId="{9DC13F10-C733-4D9C-97BD-2DD5BB20BCF2}" srcOrd="0" destOrd="0" presId="urn:microsoft.com/office/officeart/2005/8/layout/hierarchy1"/>
    <dgm:cxn modelId="{A4026412-8A5F-A348-B921-94DD1E7E1AE6}" type="presOf" srcId="{3142C837-F5F3-4EA6-BC16-D0B1AA4C1CD3}" destId="{C438657C-3D47-4F4D-AD02-A09B53925B42}" srcOrd="0" destOrd="0" presId="urn:microsoft.com/office/officeart/2005/8/layout/hierarchy1"/>
    <dgm:cxn modelId="{62F98CAA-91BD-B942-9F84-48886A8273C8}" type="presOf" srcId="{56B0BC53-E957-4CE4-968E-98FCAEE4839D}" destId="{2E6C4742-936D-4788-8D65-EB7EBF14488E}" srcOrd="0" destOrd="0" presId="urn:microsoft.com/office/officeart/2005/8/layout/hierarchy1"/>
    <dgm:cxn modelId="{FD5EA95D-6306-9E41-B1A8-B75D407AEE9B}" type="presOf" srcId="{B21EA834-BE35-4FCE-A49B-19AFF63546FA}" destId="{20A01F26-3A17-4972-9590-C3ED9FE97104}" srcOrd="0" destOrd="0" presId="urn:microsoft.com/office/officeart/2005/8/layout/hierarchy1"/>
    <dgm:cxn modelId="{70BBC6F5-3645-F445-BE57-7D32BB8E8EC7}" type="presOf" srcId="{A149137C-1F22-41EE-8D56-4E1085A7BBA5}" destId="{A497FDC7-8B36-479A-941E-8C69514165B5}" srcOrd="0" destOrd="0" presId="urn:microsoft.com/office/officeart/2005/8/layout/hierarchy1"/>
    <dgm:cxn modelId="{72B86930-81E6-4A04-BB58-6B3D5B9C5991}" srcId="{D77AD344-BA9D-4AE7-9A1C-130A4B45A85B}" destId="{3142C837-F5F3-4EA6-BC16-D0B1AA4C1CD3}" srcOrd="0" destOrd="0" parTransId="{9F8FB7F3-A18E-45B3-92CC-5D03C3564C66}" sibTransId="{C2953DA4-5E17-4B10-895D-4F92776A8ECD}"/>
    <dgm:cxn modelId="{FC2AECF7-5AEF-AA48-9821-9DB7763B880A}" type="presOf" srcId="{9E234C80-38DD-4F3D-97F9-5DEE37537231}" destId="{12D65C9E-2312-4E84-BD0D-002F6073EAA3}" srcOrd="0" destOrd="0" presId="urn:microsoft.com/office/officeart/2005/8/layout/hierarchy1"/>
    <dgm:cxn modelId="{70E57611-5F49-574E-A048-7063F8F158F7}" type="presParOf" srcId="{FA0B8D0F-8358-411D-B66A-64AD09A4B895}" destId="{414116C4-11C6-44DB-910C-901CE02A5E69}" srcOrd="0" destOrd="0" presId="urn:microsoft.com/office/officeart/2005/8/layout/hierarchy1"/>
    <dgm:cxn modelId="{19567A3D-F205-EB46-AC27-8BF61FC46C40}" type="presParOf" srcId="{414116C4-11C6-44DB-910C-901CE02A5E69}" destId="{F995B2E3-A2CA-4C74-BBD6-5C3B6A383022}" srcOrd="0" destOrd="0" presId="urn:microsoft.com/office/officeart/2005/8/layout/hierarchy1"/>
    <dgm:cxn modelId="{72B8DFBB-444E-F745-96D8-E8F074D33544}" type="presParOf" srcId="{F995B2E3-A2CA-4C74-BBD6-5C3B6A383022}" destId="{2CC88454-B10A-4003-8ACD-E760D7E3BCBF}" srcOrd="0" destOrd="0" presId="urn:microsoft.com/office/officeart/2005/8/layout/hierarchy1"/>
    <dgm:cxn modelId="{12F54369-4513-3745-9424-4FFF07363465}" type="presParOf" srcId="{F995B2E3-A2CA-4C74-BBD6-5C3B6A383022}" destId="{36D0B50F-E68C-4571-B961-5696F9191398}" srcOrd="1" destOrd="0" presId="urn:microsoft.com/office/officeart/2005/8/layout/hierarchy1"/>
    <dgm:cxn modelId="{B9A9681D-4DA6-884A-BC5D-0C3119697AB9}" type="presParOf" srcId="{414116C4-11C6-44DB-910C-901CE02A5E69}" destId="{05E1A60C-BE72-441D-B2ED-135346A67C3D}" srcOrd="1" destOrd="0" presId="urn:microsoft.com/office/officeart/2005/8/layout/hierarchy1"/>
    <dgm:cxn modelId="{F3CCB3DB-7EC9-3C49-8092-2111B3208EA2}" type="presParOf" srcId="{05E1A60C-BE72-441D-B2ED-135346A67C3D}" destId="{BBB8E852-BEAC-4164-AB8A-4E2B4192AE52}" srcOrd="0" destOrd="0" presId="urn:microsoft.com/office/officeart/2005/8/layout/hierarchy1"/>
    <dgm:cxn modelId="{668D84AF-AB62-A343-9778-986FDAB9B014}" type="presParOf" srcId="{05E1A60C-BE72-441D-B2ED-135346A67C3D}" destId="{C2DC2F79-B9C5-454F-97C1-E4BD391AF192}" srcOrd="1" destOrd="0" presId="urn:microsoft.com/office/officeart/2005/8/layout/hierarchy1"/>
    <dgm:cxn modelId="{7CAD5335-DE8C-C641-B67A-D8377FE7CEAB}" type="presParOf" srcId="{C2DC2F79-B9C5-454F-97C1-E4BD391AF192}" destId="{B6E7CFCC-7080-4479-9E76-CCB879574B86}" srcOrd="0" destOrd="0" presId="urn:microsoft.com/office/officeart/2005/8/layout/hierarchy1"/>
    <dgm:cxn modelId="{688EEBA0-58B6-E148-9D09-A16C8C7E2336}" type="presParOf" srcId="{B6E7CFCC-7080-4479-9E76-CCB879574B86}" destId="{9A61C255-D120-47EB-9720-034D659B65EB}" srcOrd="0" destOrd="0" presId="urn:microsoft.com/office/officeart/2005/8/layout/hierarchy1"/>
    <dgm:cxn modelId="{05B402DD-3B72-D941-99A0-F79B5A3B4726}" type="presParOf" srcId="{B6E7CFCC-7080-4479-9E76-CCB879574B86}" destId="{A497FDC7-8B36-479A-941E-8C69514165B5}" srcOrd="1" destOrd="0" presId="urn:microsoft.com/office/officeart/2005/8/layout/hierarchy1"/>
    <dgm:cxn modelId="{C00BF1F3-A8D4-7D46-B12B-898D2141E495}" type="presParOf" srcId="{C2DC2F79-B9C5-454F-97C1-E4BD391AF192}" destId="{CCAFD320-6273-4303-AE61-B36E953B71D7}" srcOrd="1" destOrd="0" presId="urn:microsoft.com/office/officeart/2005/8/layout/hierarchy1"/>
    <dgm:cxn modelId="{64ED6192-4051-404C-8E33-B13E53F84997}" type="presParOf" srcId="{CCAFD320-6273-4303-AE61-B36E953B71D7}" destId="{A33DB520-23E8-4E18-A0C1-C6A784BFB046}" srcOrd="0" destOrd="0" presId="urn:microsoft.com/office/officeart/2005/8/layout/hierarchy1"/>
    <dgm:cxn modelId="{427ACC3F-C2E6-974D-B835-0CB4293FB781}" type="presParOf" srcId="{CCAFD320-6273-4303-AE61-B36E953B71D7}" destId="{088D562F-134A-4BCC-AD9E-65F68F8B0367}" srcOrd="1" destOrd="0" presId="urn:microsoft.com/office/officeart/2005/8/layout/hierarchy1"/>
    <dgm:cxn modelId="{D6B88312-FB21-0D48-B6A1-2BEF95F96B61}" type="presParOf" srcId="{088D562F-134A-4BCC-AD9E-65F68F8B0367}" destId="{64FC0368-C7ED-4983-B0E1-936621BE3B30}" srcOrd="0" destOrd="0" presId="urn:microsoft.com/office/officeart/2005/8/layout/hierarchy1"/>
    <dgm:cxn modelId="{16A97A7B-59B7-774F-BF95-4D04603C3A41}" type="presParOf" srcId="{64FC0368-C7ED-4983-B0E1-936621BE3B30}" destId="{4253CB04-DC34-4265-99DD-85375AD0E98D}" srcOrd="0" destOrd="0" presId="urn:microsoft.com/office/officeart/2005/8/layout/hierarchy1"/>
    <dgm:cxn modelId="{376615AE-BDA5-A340-997C-A007EF7D22AE}" type="presParOf" srcId="{64FC0368-C7ED-4983-B0E1-936621BE3B30}" destId="{DD77C57B-57CB-4C6E-B598-7D0DCB9462AF}" srcOrd="1" destOrd="0" presId="urn:microsoft.com/office/officeart/2005/8/layout/hierarchy1"/>
    <dgm:cxn modelId="{509700ED-E0D9-8941-B698-44D54477AED0}" type="presParOf" srcId="{088D562F-134A-4BCC-AD9E-65F68F8B0367}" destId="{6FBA1CFA-1685-4CDE-9BE5-D4F4E233AD4B}" srcOrd="1" destOrd="0" presId="urn:microsoft.com/office/officeart/2005/8/layout/hierarchy1"/>
    <dgm:cxn modelId="{F4847BCC-B693-3947-AEB9-74F05A12C831}" type="presParOf" srcId="{6FBA1CFA-1685-4CDE-9BE5-D4F4E233AD4B}" destId="{2E6C4742-936D-4788-8D65-EB7EBF14488E}" srcOrd="0" destOrd="0" presId="urn:microsoft.com/office/officeart/2005/8/layout/hierarchy1"/>
    <dgm:cxn modelId="{6AFA2C5B-F962-CE4D-ACCC-CEFB1B700327}" type="presParOf" srcId="{6FBA1CFA-1685-4CDE-9BE5-D4F4E233AD4B}" destId="{4342B6F4-29E7-48E9-8843-4A377E997D43}" srcOrd="1" destOrd="0" presId="urn:microsoft.com/office/officeart/2005/8/layout/hierarchy1"/>
    <dgm:cxn modelId="{8E9B204C-42BC-4B44-AF6A-A8472CBA01E3}" type="presParOf" srcId="{4342B6F4-29E7-48E9-8843-4A377E997D43}" destId="{574A8BD2-9556-4697-9E84-902281FBAEC8}" srcOrd="0" destOrd="0" presId="urn:microsoft.com/office/officeart/2005/8/layout/hierarchy1"/>
    <dgm:cxn modelId="{BFB34031-8037-CE4B-A24C-55E4987FF8F6}" type="presParOf" srcId="{574A8BD2-9556-4697-9E84-902281FBAEC8}" destId="{A107F92D-C274-4870-A90B-DA9F32F50DEA}" srcOrd="0" destOrd="0" presId="urn:microsoft.com/office/officeart/2005/8/layout/hierarchy1"/>
    <dgm:cxn modelId="{92559C7B-566C-8046-8518-BDCBCC042775}" type="presParOf" srcId="{574A8BD2-9556-4697-9E84-902281FBAEC8}" destId="{ECAF4E0A-175B-4668-B10D-48499113BD7D}" srcOrd="1" destOrd="0" presId="urn:microsoft.com/office/officeart/2005/8/layout/hierarchy1"/>
    <dgm:cxn modelId="{EDB49F73-90B4-914F-A198-61B1856583DE}" type="presParOf" srcId="{4342B6F4-29E7-48E9-8843-4A377E997D43}" destId="{0432107E-9FCE-424B-A08D-C5A2B37207F5}" srcOrd="1" destOrd="0" presId="urn:microsoft.com/office/officeart/2005/8/layout/hierarchy1"/>
    <dgm:cxn modelId="{E03E2487-831E-F84C-8524-600DB3E786A5}" type="presParOf" srcId="{6FBA1CFA-1685-4CDE-9BE5-D4F4E233AD4B}" destId="{44D546AF-59E4-4145-BB50-02D86C4F04F1}" srcOrd="2" destOrd="0" presId="urn:microsoft.com/office/officeart/2005/8/layout/hierarchy1"/>
    <dgm:cxn modelId="{CC5DA3FF-1EBE-B340-A057-432F9EA5DCC4}" type="presParOf" srcId="{6FBA1CFA-1685-4CDE-9BE5-D4F4E233AD4B}" destId="{37A42BD4-109F-4E42-BF5E-CAB0EBEE7D9F}" srcOrd="3" destOrd="0" presId="urn:microsoft.com/office/officeart/2005/8/layout/hierarchy1"/>
    <dgm:cxn modelId="{D30EFC9A-9CCD-4A4D-A39D-66E4B8A852A0}" type="presParOf" srcId="{37A42BD4-109F-4E42-BF5E-CAB0EBEE7D9F}" destId="{E412152A-803C-44E0-97A4-C817A29A7ACF}" srcOrd="0" destOrd="0" presId="urn:microsoft.com/office/officeart/2005/8/layout/hierarchy1"/>
    <dgm:cxn modelId="{5DB5DE7B-8795-944F-A995-CE60AEC866DC}" type="presParOf" srcId="{E412152A-803C-44E0-97A4-C817A29A7ACF}" destId="{F8127323-43CF-4A9C-AA47-A66715568409}" srcOrd="0" destOrd="0" presId="urn:microsoft.com/office/officeart/2005/8/layout/hierarchy1"/>
    <dgm:cxn modelId="{2A720330-C818-BA42-9521-E4A116572B61}" type="presParOf" srcId="{E412152A-803C-44E0-97A4-C817A29A7ACF}" destId="{64199032-894F-4DFF-B5BA-C1463774AFAB}" srcOrd="1" destOrd="0" presId="urn:microsoft.com/office/officeart/2005/8/layout/hierarchy1"/>
    <dgm:cxn modelId="{5DF357FA-6D2E-EC4F-AC79-31EAF564254A}" type="presParOf" srcId="{37A42BD4-109F-4E42-BF5E-CAB0EBEE7D9F}" destId="{CADD458F-69D9-4412-B466-B9A74B76B3C7}" srcOrd="1" destOrd="0" presId="urn:microsoft.com/office/officeart/2005/8/layout/hierarchy1"/>
    <dgm:cxn modelId="{F1289B69-6D94-7B44-962E-5DD893F89CE6}" type="presParOf" srcId="{CCAFD320-6273-4303-AE61-B36E953B71D7}" destId="{985FDCFD-90BC-4679-9DDE-BCC1D71D27A2}" srcOrd="2" destOrd="0" presId="urn:microsoft.com/office/officeart/2005/8/layout/hierarchy1"/>
    <dgm:cxn modelId="{82214A3E-EA6E-D84F-84DC-9292D7767F9D}" type="presParOf" srcId="{CCAFD320-6273-4303-AE61-B36E953B71D7}" destId="{2AFA603A-4930-4955-BA93-F7CAEE5DB1D4}" srcOrd="3" destOrd="0" presId="urn:microsoft.com/office/officeart/2005/8/layout/hierarchy1"/>
    <dgm:cxn modelId="{2AE948CD-664E-0D4D-A1FB-4D422A09230C}" type="presParOf" srcId="{2AFA603A-4930-4955-BA93-F7CAEE5DB1D4}" destId="{F815DA3A-52D1-473E-8A31-C8BE5117A448}" srcOrd="0" destOrd="0" presId="urn:microsoft.com/office/officeart/2005/8/layout/hierarchy1"/>
    <dgm:cxn modelId="{70BE00BC-3C06-5145-97A7-6A88F93A2179}" type="presParOf" srcId="{F815DA3A-52D1-473E-8A31-C8BE5117A448}" destId="{E4E56624-B0FF-477C-806C-9A8849F29874}" srcOrd="0" destOrd="0" presId="urn:microsoft.com/office/officeart/2005/8/layout/hierarchy1"/>
    <dgm:cxn modelId="{D959F5DE-DAA2-4B46-B3BB-E1C0B5E33079}" type="presParOf" srcId="{F815DA3A-52D1-473E-8A31-C8BE5117A448}" destId="{5F3EFA2B-8446-43E2-A16D-DE05BEE668BE}" srcOrd="1" destOrd="0" presId="urn:microsoft.com/office/officeart/2005/8/layout/hierarchy1"/>
    <dgm:cxn modelId="{65149995-61E2-0843-9514-3613239B6329}" type="presParOf" srcId="{2AFA603A-4930-4955-BA93-F7CAEE5DB1D4}" destId="{F052118D-F957-459F-95E7-15F91B899D11}" srcOrd="1" destOrd="0" presId="urn:microsoft.com/office/officeart/2005/8/layout/hierarchy1"/>
    <dgm:cxn modelId="{C18A454E-35D2-AE42-A6CD-B83342A1C2A3}" type="presParOf" srcId="{05E1A60C-BE72-441D-B2ED-135346A67C3D}" destId="{20A01F26-3A17-4972-9590-C3ED9FE97104}" srcOrd="2" destOrd="0" presId="urn:microsoft.com/office/officeart/2005/8/layout/hierarchy1"/>
    <dgm:cxn modelId="{3BD39EEB-5589-294F-96DF-448A5EFCC040}" type="presParOf" srcId="{05E1A60C-BE72-441D-B2ED-135346A67C3D}" destId="{EF11295E-4CC6-46A6-B85B-8B6D0FB37A80}" srcOrd="3" destOrd="0" presId="urn:microsoft.com/office/officeart/2005/8/layout/hierarchy1"/>
    <dgm:cxn modelId="{B48CA7BC-7EA4-A544-B258-11D134122057}" type="presParOf" srcId="{EF11295E-4CC6-46A6-B85B-8B6D0FB37A80}" destId="{49BD1C6B-4667-49FE-880D-4EFA6A18267D}" srcOrd="0" destOrd="0" presId="urn:microsoft.com/office/officeart/2005/8/layout/hierarchy1"/>
    <dgm:cxn modelId="{C837B75E-C691-A247-AD15-8E075156DFEF}" type="presParOf" srcId="{49BD1C6B-4667-49FE-880D-4EFA6A18267D}" destId="{8DC7AA99-4483-4C36-B642-21B3D4354903}" srcOrd="0" destOrd="0" presId="urn:microsoft.com/office/officeart/2005/8/layout/hierarchy1"/>
    <dgm:cxn modelId="{6B83BFE9-942F-AA4F-8E00-1DBD8A34B597}" type="presParOf" srcId="{49BD1C6B-4667-49FE-880D-4EFA6A18267D}" destId="{9DC13F10-C733-4D9C-97BD-2DD5BB20BCF2}" srcOrd="1" destOrd="0" presId="urn:microsoft.com/office/officeart/2005/8/layout/hierarchy1"/>
    <dgm:cxn modelId="{AB656B45-5ABA-EC46-B4BD-9F4267E217F6}" type="presParOf" srcId="{EF11295E-4CC6-46A6-B85B-8B6D0FB37A80}" destId="{B22C8708-E2D2-4963-96F2-60621C51140F}" srcOrd="1" destOrd="0" presId="urn:microsoft.com/office/officeart/2005/8/layout/hierarchy1"/>
    <dgm:cxn modelId="{47608F96-EE16-A343-B6AE-73A41B0CC79A}" type="presParOf" srcId="{B22C8708-E2D2-4963-96F2-60621C51140F}" destId="{A9A5537F-BE42-4CD3-BE50-7443F242E13D}" srcOrd="0" destOrd="0" presId="urn:microsoft.com/office/officeart/2005/8/layout/hierarchy1"/>
    <dgm:cxn modelId="{101D7B7D-FB72-9943-AFFE-21089AAE9042}" type="presParOf" srcId="{B22C8708-E2D2-4963-96F2-60621C51140F}" destId="{17E98728-3733-4493-8987-91861F937478}" srcOrd="1" destOrd="0" presId="urn:microsoft.com/office/officeart/2005/8/layout/hierarchy1"/>
    <dgm:cxn modelId="{E58252F6-3A8B-4A49-B606-6AE20B824C86}" type="presParOf" srcId="{17E98728-3733-4493-8987-91861F937478}" destId="{B5A365F0-35DA-4BBF-8F34-A2E202FAB8F3}" srcOrd="0" destOrd="0" presId="urn:microsoft.com/office/officeart/2005/8/layout/hierarchy1"/>
    <dgm:cxn modelId="{C17C86FB-00E8-1547-833D-9D8236FAFE93}" type="presParOf" srcId="{B5A365F0-35DA-4BBF-8F34-A2E202FAB8F3}" destId="{6B2B8FE2-4838-400C-A224-680F1C22CE03}" srcOrd="0" destOrd="0" presId="urn:microsoft.com/office/officeart/2005/8/layout/hierarchy1"/>
    <dgm:cxn modelId="{4AB6DB11-B1BB-9D4B-AFB8-2310A763203C}" type="presParOf" srcId="{B5A365F0-35DA-4BBF-8F34-A2E202FAB8F3}" destId="{C438657C-3D47-4F4D-AD02-A09B53925B42}" srcOrd="1" destOrd="0" presId="urn:microsoft.com/office/officeart/2005/8/layout/hierarchy1"/>
    <dgm:cxn modelId="{A7FD6930-50D8-D243-AD99-A1B5CF7C17A0}" type="presParOf" srcId="{17E98728-3733-4493-8987-91861F937478}" destId="{E0BE37C9-7B4C-4AB4-A583-66408F284C1C}" srcOrd="1" destOrd="0" presId="urn:microsoft.com/office/officeart/2005/8/layout/hierarchy1"/>
    <dgm:cxn modelId="{90769730-6847-4D47-A4A7-078ECED3871F}" type="presParOf" srcId="{B22C8708-E2D2-4963-96F2-60621C51140F}" destId="{12D65C9E-2312-4E84-BD0D-002F6073EAA3}" srcOrd="2" destOrd="0" presId="urn:microsoft.com/office/officeart/2005/8/layout/hierarchy1"/>
    <dgm:cxn modelId="{7369FDBF-F049-384E-A5CA-7A488124E873}" type="presParOf" srcId="{B22C8708-E2D2-4963-96F2-60621C51140F}" destId="{2EF2C0C6-8761-47E2-8AF7-17E92B5B860C}" srcOrd="3" destOrd="0" presId="urn:microsoft.com/office/officeart/2005/8/layout/hierarchy1"/>
    <dgm:cxn modelId="{7B0DDAB7-D344-CE40-B389-D15FED3D9A26}" type="presParOf" srcId="{2EF2C0C6-8761-47E2-8AF7-17E92B5B860C}" destId="{D7A3DA42-7B9B-4E7B-BD5A-FCABE717A721}" srcOrd="0" destOrd="0" presId="urn:microsoft.com/office/officeart/2005/8/layout/hierarchy1"/>
    <dgm:cxn modelId="{168D0B12-6B00-7A4C-B905-DF145E2AA815}" type="presParOf" srcId="{D7A3DA42-7B9B-4E7B-BD5A-FCABE717A721}" destId="{1DF19227-A0B0-493C-9312-02496139E247}" srcOrd="0" destOrd="0" presId="urn:microsoft.com/office/officeart/2005/8/layout/hierarchy1"/>
    <dgm:cxn modelId="{F4ECE69D-8371-1048-B302-96629F402718}" type="presParOf" srcId="{D7A3DA42-7B9B-4E7B-BD5A-FCABE717A721}" destId="{3C516E1E-7957-46AB-9212-8E00B1310B64}" srcOrd="1" destOrd="0" presId="urn:microsoft.com/office/officeart/2005/8/layout/hierarchy1"/>
    <dgm:cxn modelId="{4EDEFE1F-196B-5C4B-BF69-1080CB069F38}" type="presParOf" srcId="{2EF2C0C6-8761-47E2-8AF7-17E92B5B860C}" destId="{23C110CD-7CD0-4943-97E0-5BDEA00924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65C9E-2312-4E84-BD0D-002F6073EAA3}">
      <dsp:nvSpPr>
        <dsp:cNvPr id="0" name=""/>
        <dsp:cNvSpPr/>
      </dsp:nvSpPr>
      <dsp:spPr>
        <a:xfrm>
          <a:off x="5850965" y="1803401"/>
          <a:ext cx="704857" cy="33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98"/>
              </a:lnTo>
              <a:lnTo>
                <a:pt x="704857" y="228598"/>
              </a:lnTo>
              <a:lnTo>
                <a:pt x="704857" y="335448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5537F-BE42-4CD3-BE50-7443F242E13D}">
      <dsp:nvSpPr>
        <dsp:cNvPr id="0" name=""/>
        <dsp:cNvSpPr/>
      </dsp:nvSpPr>
      <dsp:spPr>
        <a:xfrm>
          <a:off x="5146108" y="1803401"/>
          <a:ext cx="704857" cy="335448"/>
        </a:xfrm>
        <a:custGeom>
          <a:avLst/>
          <a:gdLst/>
          <a:ahLst/>
          <a:cxnLst/>
          <a:rect l="0" t="0" r="0" b="0"/>
          <a:pathLst>
            <a:path>
              <a:moveTo>
                <a:pt x="704857" y="0"/>
              </a:moveTo>
              <a:lnTo>
                <a:pt x="704857" y="228598"/>
              </a:lnTo>
              <a:lnTo>
                <a:pt x="0" y="228598"/>
              </a:lnTo>
              <a:lnTo>
                <a:pt x="0" y="335448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01F26-3A17-4972-9590-C3ED9FE97104}">
      <dsp:nvSpPr>
        <dsp:cNvPr id="0" name=""/>
        <dsp:cNvSpPr/>
      </dsp:nvSpPr>
      <dsp:spPr>
        <a:xfrm>
          <a:off x="4441250" y="735542"/>
          <a:ext cx="1409714" cy="33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98"/>
              </a:lnTo>
              <a:lnTo>
                <a:pt x="1409714" y="228598"/>
              </a:lnTo>
              <a:lnTo>
                <a:pt x="1409714" y="33544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FDCFD-90BC-4679-9DDE-BCC1D71D27A2}">
      <dsp:nvSpPr>
        <dsp:cNvPr id="0" name=""/>
        <dsp:cNvSpPr/>
      </dsp:nvSpPr>
      <dsp:spPr>
        <a:xfrm>
          <a:off x="3031535" y="1803401"/>
          <a:ext cx="704857" cy="33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98"/>
              </a:lnTo>
              <a:lnTo>
                <a:pt x="704857" y="228598"/>
              </a:lnTo>
              <a:lnTo>
                <a:pt x="704857" y="335448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546AF-59E4-4145-BB50-02D86C4F04F1}">
      <dsp:nvSpPr>
        <dsp:cNvPr id="0" name=""/>
        <dsp:cNvSpPr/>
      </dsp:nvSpPr>
      <dsp:spPr>
        <a:xfrm>
          <a:off x="2326678" y="2871260"/>
          <a:ext cx="704857" cy="335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98"/>
              </a:lnTo>
              <a:lnTo>
                <a:pt x="704857" y="228598"/>
              </a:lnTo>
              <a:lnTo>
                <a:pt x="704857" y="335448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C4742-936D-4788-8D65-EB7EBF14488E}">
      <dsp:nvSpPr>
        <dsp:cNvPr id="0" name=""/>
        <dsp:cNvSpPr/>
      </dsp:nvSpPr>
      <dsp:spPr>
        <a:xfrm>
          <a:off x="1621821" y="2871260"/>
          <a:ext cx="704857" cy="335448"/>
        </a:xfrm>
        <a:custGeom>
          <a:avLst/>
          <a:gdLst/>
          <a:ahLst/>
          <a:cxnLst/>
          <a:rect l="0" t="0" r="0" b="0"/>
          <a:pathLst>
            <a:path>
              <a:moveTo>
                <a:pt x="704857" y="0"/>
              </a:moveTo>
              <a:lnTo>
                <a:pt x="704857" y="228598"/>
              </a:lnTo>
              <a:lnTo>
                <a:pt x="0" y="228598"/>
              </a:lnTo>
              <a:lnTo>
                <a:pt x="0" y="335448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DB520-23E8-4E18-A0C1-C6A784BFB046}">
      <dsp:nvSpPr>
        <dsp:cNvPr id="0" name=""/>
        <dsp:cNvSpPr/>
      </dsp:nvSpPr>
      <dsp:spPr>
        <a:xfrm>
          <a:off x="2326678" y="1803401"/>
          <a:ext cx="704857" cy="335448"/>
        </a:xfrm>
        <a:custGeom>
          <a:avLst/>
          <a:gdLst/>
          <a:ahLst/>
          <a:cxnLst/>
          <a:rect l="0" t="0" r="0" b="0"/>
          <a:pathLst>
            <a:path>
              <a:moveTo>
                <a:pt x="704857" y="0"/>
              </a:moveTo>
              <a:lnTo>
                <a:pt x="704857" y="228598"/>
              </a:lnTo>
              <a:lnTo>
                <a:pt x="0" y="228598"/>
              </a:lnTo>
              <a:lnTo>
                <a:pt x="0" y="335448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E852-BEAC-4164-AB8A-4E2B4192AE52}">
      <dsp:nvSpPr>
        <dsp:cNvPr id="0" name=""/>
        <dsp:cNvSpPr/>
      </dsp:nvSpPr>
      <dsp:spPr>
        <a:xfrm>
          <a:off x="3031535" y="735542"/>
          <a:ext cx="1409714" cy="335448"/>
        </a:xfrm>
        <a:custGeom>
          <a:avLst/>
          <a:gdLst/>
          <a:ahLst/>
          <a:cxnLst/>
          <a:rect l="0" t="0" r="0" b="0"/>
          <a:pathLst>
            <a:path>
              <a:moveTo>
                <a:pt x="1409714" y="0"/>
              </a:moveTo>
              <a:lnTo>
                <a:pt x="1409714" y="228598"/>
              </a:lnTo>
              <a:lnTo>
                <a:pt x="0" y="228598"/>
              </a:lnTo>
              <a:lnTo>
                <a:pt x="0" y="33544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88454-B10A-4003-8ACD-E760D7E3BCBF}">
      <dsp:nvSpPr>
        <dsp:cNvPr id="0" name=""/>
        <dsp:cNvSpPr/>
      </dsp:nvSpPr>
      <dsp:spPr>
        <a:xfrm>
          <a:off x="3864549" y="3131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D0B50F-E68C-4571-B961-5696F9191398}">
      <dsp:nvSpPr>
        <dsp:cNvPr id="0" name=""/>
        <dsp:cNvSpPr/>
      </dsp:nvSpPr>
      <dsp:spPr>
        <a:xfrm>
          <a:off x="3992705" y="124880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</a:t>
          </a:r>
          <a:br>
            <a:rPr lang="en-US" sz="1400" kern="1200" dirty="0" smtClean="0"/>
          </a:br>
          <a:r>
            <a:rPr lang="en-US" sz="1400" kern="1200" dirty="0" smtClean="0"/>
            <a:t>Customer()</a:t>
          </a:r>
          <a:endParaRPr lang="en-US" sz="1400" kern="1200" dirty="0"/>
        </a:p>
      </dsp:txBody>
      <dsp:txXfrm>
        <a:off x="4014157" y="146332"/>
        <a:ext cx="1110499" cy="689506"/>
      </dsp:txXfrm>
    </dsp:sp>
    <dsp:sp modelId="{9A61C255-D120-47EB-9720-034D659B65EB}">
      <dsp:nvSpPr>
        <dsp:cNvPr id="0" name=""/>
        <dsp:cNvSpPr/>
      </dsp:nvSpPr>
      <dsp:spPr>
        <a:xfrm>
          <a:off x="2454834" y="1070990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7FDC7-8B36-479A-941E-8C69514165B5}">
      <dsp:nvSpPr>
        <dsp:cNvPr id="0" name=""/>
        <dsp:cNvSpPr/>
      </dsp:nvSpPr>
      <dsp:spPr>
        <a:xfrm>
          <a:off x="2582990" y="1192739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new</a:t>
          </a:r>
          <a:br>
            <a:rPr lang="en-US" sz="1400" kern="1200" dirty="0" smtClean="0"/>
          </a:br>
          <a:r>
            <a:rPr lang="en-US" sz="1400" kern="1200" dirty="0" smtClean="0"/>
            <a:t>Account()</a:t>
          </a:r>
          <a:endParaRPr lang="en-US" sz="1400" kern="1200" dirty="0"/>
        </a:p>
      </dsp:txBody>
      <dsp:txXfrm>
        <a:off x="2604442" y="1214191"/>
        <a:ext cx="1110499" cy="689506"/>
      </dsp:txXfrm>
    </dsp:sp>
    <dsp:sp modelId="{4253CB04-DC34-4265-99DD-85375AD0E98D}">
      <dsp:nvSpPr>
        <dsp:cNvPr id="0" name=""/>
        <dsp:cNvSpPr/>
      </dsp:nvSpPr>
      <dsp:spPr>
        <a:xfrm>
          <a:off x="1749976" y="2138849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77C57B-57CB-4C6E-B598-7D0DCB9462AF}">
      <dsp:nvSpPr>
        <dsp:cNvPr id="0" name=""/>
        <dsp:cNvSpPr/>
      </dsp:nvSpPr>
      <dsp:spPr>
        <a:xfrm>
          <a:off x="1878132" y="2260598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saveToDb</a:t>
          </a:r>
          <a:r>
            <a:rPr lang="en-US" sz="1400" kern="1200" dirty="0" smtClean="0"/>
            <a:t>()</a:t>
          </a:r>
          <a:endParaRPr lang="en-US" sz="1400" kern="1200" dirty="0"/>
        </a:p>
      </dsp:txBody>
      <dsp:txXfrm>
        <a:off x="1899584" y="2282050"/>
        <a:ext cx="1110499" cy="689506"/>
      </dsp:txXfrm>
    </dsp:sp>
    <dsp:sp modelId="{A107F92D-C274-4870-A90B-DA9F32F50DEA}">
      <dsp:nvSpPr>
        <dsp:cNvPr id="0" name=""/>
        <dsp:cNvSpPr/>
      </dsp:nvSpPr>
      <dsp:spPr>
        <a:xfrm>
          <a:off x="1045119" y="3206709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AF4E0A-175B-4668-B10D-48499113BD7D}">
      <dsp:nvSpPr>
        <dsp:cNvPr id="0" name=""/>
        <dsp:cNvSpPr/>
      </dsp:nvSpPr>
      <dsp:spPr>
        <a:xfrm>
          <a:off x="1173275" y="3328457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</a:t>
          </a:r>
          <a:br>
            <a:rPr lang="en-US" sz="1400" kern="1200" dirty="0" smtClean="0"/>
          </a:br>
          <a:r>
            <a:rPr lang="en-US" sz="1400" kern="1200" dirty="0" smtClean="0"/>
            <a:t>Customer()</a:t>
          </a:r>
          <a:endParaRPr lang="en-US" sz="1400" kern="1200" dirty="0"/>
        </a:p>
      </dsp:txBody>
      <dsp:txXfrm>
        <a:off x="1194727" y="3349909"/>
        <a:ext cx="1110499" cy="689506"/>
      </dsp:txXfrm>
    </dsp:sp>
    <dsp:sp modelId="{F8127323-43CF-4A9C-AA47-A66715568409}">
      <dsp:nvSpPr>
        <dsp:cNvPr id="0" name=""/>
        <dsp:cNvSpPr/>
      </dsp:nvSpPr>
      <dsp:spPr>
        <a:xfrm>
          <a:off x="2454834" y="3206709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199032-894F-4DFF-B5BA-C1463774AFAB}">
      <dsp:nvSpPr>
        <dsp:cNvPr id="0" name=""/>
        <dsp:cNvSpPr/>
      </dsp:nvSpPr>
      <dsp:spPr>
        <a:xfrm>
          <a:off x="2582990" y="3328457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</a:t>
          </a:r>
          <a:br>
            <a:rPr lang="en-US" sz="1400" kern="1200" dirty="0" smtClean="0"/>
          </a:br>
          <a:r>
            <a:rPr lang="en-US" sz="1400" kern="1200" dirty="0" smtClean="0"/>
            <a:t>Account()</a:t>
          </a:r>
          <a:endParaRPr lang="en-US" sz="1400" kern="1200" dirty="0"/>
        </a:p>
      </dsp:txBody>
      <dsp:txXfrm>
        <a:off x="2604442" y="3349909"/>
        <a:ext cx="1110499" cy="689506"/>
      </dsp:txXfrm>
    </dsp:sp>
    <dsp:sp modelId="{E4E56624-B0FF-477C-806C-9A8849F29874}">
      <dsp:nvSpPr>
        <dsp:cNvPr id="0" name=""/>
        <dsp:cNvSpPr/>
      </dsp:nvSpPr>
      <dsp:spPr>
        <a:xfrm>
          <a:off x="3159691" y="2138849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3EFA2B-8446-43E2-A16D-DE05BEE668BE}">
      <dsp:nvSpPr>
        <dsp:cNvPr id="0" name=""/>
        <dsp:cNvSpPr/>
      </dsp:nvSpPr>
      <dsp:spPr>
        <a:xfrm>
          <a:off x="3287847" y="2260598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register</a:t>
          </a:r>
          <a:br>
            <a:rPr lang="en-US" sz="1400" kern="1200" dirty="0" smtClean="0"/>
          </a:br>
          <a:r>
            <a:rPr lang="en-US" sz="1400" kern="1200" dirty="0" smtClean="0"/>
            <a:t>Account()</a:t>
          </a:r>
          <a:endParaRPr lang="en-US" sz="1400" kern="1200" dirty="0"/>
        </a:p>
      </dsp:txBody>
      <dsp:txXfrm>
        <a:off x="3309299" y="2282050"/>
        <a:ext cx="1110499" cy="689506"/>
      </dsp:txXfrm>
    </dsp:sp>
    <dsp:sp modelId="{8DC7AA99-4483-4C36-B642-21B3D4354903}">
      <dsp:nvSpPr>
        <dsp:cNvPr id="0" name=""/>
        <dsp:cNvSpPr/>
      </dsp:nvSpPr>
      <dsp:spPr>
        <a:xfrm>
          <a:off x="5274264" y="1070990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C13F10-C733-4D9C-97BD-2DD5BB20BCF2}">
      <dsp:nvSpPr>
        <dsp:cNvPr id="0" name=""/>
        <dsp:cNvSpPr/>
      </dsp:nvSpPr>
      <dsp:spPr>
        <a:xfrm>
          <a:off x="5402420" y="1192739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webAccess</a:t>
          </a:r>
          <a:r>
            <a:rPr lang="en-US" sz="1400" kern="1200" dirty="0" smtClean="0"/>
            <a:t>()</a:t>
          </a:r>
          <a:endParaRPr lang="en-US" sz="1400" kern="1200" dirty="0"/>
        </a:p>
      </dsp:txBody>
      <dsp:txXfrm>
        <a:off x="5423872" y="1214191"/>
        <a:ext cx="1110499" cy="689506"/>
      </dsp:txXfrm>
    </dsp:sp>
    <dsp:sp modelId="{6B2B8FE2-4838-400C-A224-680F1C22CE03}">
      <dsp:nvSpPr>
        <dsp:cNvPr id="0" name=""/>
        <dsp:cNvSpPr/>
      </dsp:nvSpPr>
      <dsp:spPr>
        <a:xfrm>
          <a:off x="4569406" y="2138849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38657C-3D47-4F4D-AD02-A09B53925B42}">
      <dsp:nvSpPr>
        <dsp:cNvPr id="0" name=""/>
        <dsp:cNvSpPr/>
      </dsp:nvSpPr>
      <dsp:spPr>
        <a:xfrm>
          <a:off x="4697562" y="2260598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</a:t>
          </a:r>
          <a:br>
            <a:rPr lang="en-US" sz="1400" kern="1200" dirty="0" smtClean="0"/>
          </a:br>
          <a:r>
            <a:rPr lang="en-US" sz="1400" kern="1200" dirty="0" smtClean="0"/>
            <a:t>Credential()</a:t>
          </a:r>
          <a:endParaRPr lang="en-US" sz="1400" kern="1200" dirty="0"/>
        </a:p>
      </dsp:txBody>
      <dsp:txXfrm>
        <a:off x="4719014" y="2282050"/>
        <a:ext cx="1110499" cy="689506"/>
      </dsp:txXfrm>
    </dsp:sp>
    <dsp:sp modelId="{1DF19227-A0B0-493C-9312-02496139E247}">
      <dsp:nvSpPr>
        <dsp:cNvPr id="0" name=""/>
        <dsp:cNvSpPr/>
      </dsp:nvSpPr>
      <dsp:spPr>
        <a:xfrm>
          <a:off x="5979121" y="2138849"/>
          <a:ext cx="1153403" cy="73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soft" dir="b">
            <a:rot lat="0" lon="0" rev="0"/>
          </a:lightRig>
        </a:scene3d>
        <a:sp3d prstMaterial="dkEdge">
          <a:bevelT w="63500" h="63500" prst="cross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516E1E-7957-46AB-9212-8E00B1310B64}">
      <dsp:nvSpPr>
        <dsp:cNvPr id="0" name=""/>
        <dsp:cNvSpPr/>
      </dsp:nvSpPr>
      <dsp:spPr>
        <a:xfrm>
          <a:off x="6107277" y="2260598"/>
          <a:ext cx="1153403" cy="732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enable</a:t>
          </a:r>
          <a:br>
            <a:rPr lang="en-US" sz="1400" kern="1200" dirty="0" smtClean="0"/>
          </a:br>
          <a:r>
            <a:rPr lang="en-US" sz="1400" kern="1200" dirty="0" smtClean="0"/>
            <a:t>Account()</a:t>
          </a:r>
          <a:endParaRPr lang="en-US" sz="1400" kern="1200" dirty="0"/>
        </a:p>
      </dsp:txBody>
      <dsp:txXfrm>
        <a:off x="6128729" y="2282050"/>
        <a:ext cx="1110499" cy="68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12F58-9F2B-4C55-A362-BAD7D2C50D1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ACFA-9766-467A-AFC6-49DCEADEC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5ACFA-9766-467A-AFC6-49DCEADEC5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return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Alternative - use </a:t>
            </a:r>
            <a:r>
              <a:rPr lang="en-US" dirty="0"/>
              <a:t>default objects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70100"/>
            <a:ext cx="5588000" cy="260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72" y="4301629"/>
            <a:ext cx="4787900" cy="219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7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return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Alternative - minimize the use </a:t>
            </a:r>
            <a:r>
              <a:rPr lang="en-US" dirty="0"/>
              <a:t>of return null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We can’t avoid the fact that we need to deal with missing results sometimes</a:t>
            </a:r>
          </a:p>
          <a:p>
            <a:pPr lvl="1"/>
            <a:r>
              <a:rPr lang="en-US" dirty="0" smtClean="0"/>
              <a:t>We can’t avoid this anymore than mathematicians can ignore the number zero</a:t>
            </a:r>
          </a:p>
          <a:p>
            <a:r>
              <a:rPr lang="en-US" dirty="0" smtClean="0"/>
              <a:t>Prefer default objects first, if intuitive</a:t>
            </a:r>
          </a:p>
          <a:p>
            <a:r>
              <a:rPr lang="en-US" dirty="0" smtClean="0"/>
              <a:t>Otherwise use null values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24248"/>
            <a:ext cx="3048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D0n’t pass null as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then deal with optional arguments?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(shape, color, 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Write a method for each combination of inputs?</a:t>
            </a:r>
          </a:p>
          <a:p>
            <a:pPr lvl="1"/>
            <a:r>
              <a:rPr lang="en-US" dirty="0" err="1" smtClean="0"/>
              <a:t>drawBorderedShape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drawFilledShape</a:t>
            </a:r>
            <a:r>
              <a:rPr lang="en-US" dirty="0"/>
              <a:t>();</a:t>
            </a:r>
          </a:p>
          <a:p>
            <a:pPr lvl="1"/>
            <a:r>
              <a:rPr lang="en-US" dirty="0" err="1" smtClean="0"/>
              <a:t>drawShape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drawBorderedFilledShape</a:t>
            </a:r>
            <a:r>
              <a:rPr lang="en-US" dirty="0"/>
              <a:t>();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02" y="4114800"/>
            <a:ext cx="2495550" cy="22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D0n’t pass null as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Avoid passing null to functions, when possible</a:t>
            </a:r>
          </a:p>
          <a:p>
            <a:r>
              <a:rPr lang="en-US" dirty="0" smtClean="0"/>
              <a:t>Is the following function call readable?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null, null, 10, 10);</a:t>
            </a:r>
          </a:p>
          <a:p>
            <a:r>
              <a:rPr lang="en-US" dirty="0" smtClean="0"/>
              <a:t>A better alternative, using default objects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myRect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myColor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Border.NONE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Fill.NONE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10, 10);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76495"/>
            <a:ext cx="3165773" cy="1722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2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D0n’t pass null as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there a good or easy way to respond to unexpected null arguments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45548"/>
            <a:ext cx="5638800" cy="1334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05" y="3999956"/>
            <a:ext cx="5463267" cy="2152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2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D0n’t pass null as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These types of errors </a:t>
            </a:r>
            <a:r>
              <a:rPr lang="en-US" sz="2400" u="sng" dirty="0" smtClean="0"/>
              <a:t>should cause your program to terminate</a:t>
            </a:r>
          </a:p>
          <a:p>
            <a:pPr lvl="1"/>
            <a:r>
              <a:rPr lang="en-US" sz="2000" dirty="0" smtClean="0"/>
              <a:t>They should not make it into production level code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smtClean="0">
                <a:solidFill>
                  <a:schemeClr val="accent1"/>
                </a:solidFill>
              </a:rPr>
              <a:t>Assertion frameworks </a:t>
            </a:r>
            <a:r>
              <a:rPr lang="en-US" sz="2000" dirty="0" smtClean="0"/>
              <a:t>that verify inputs/outputs during a testing phase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Assertions</a:t>
            </a:r>
            <a:r>
              <a:rPr lang="en-US" sz="2000" dirty="0" smtClean="0"/>
              <a:t> are then removed when a program is deployed (automatically by the compiler)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15" y="4267200"/>
            <a:ext cx="5402793" cy="1831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7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Martin, Robert C. Clean Code. New Jersey: Pearson Education </a:t>
            </a:r>
            <a:r>
              <a:rPr lang="en-US" dirty="0" err="1"/>
              <a:t>Inc</a:t>
            </a:r>
            <a:r>
              <a:rPr lang="en-US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13262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It 426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4048" cy="4572000"/>
          </a:xfrm>
        </p:spPr>
        <p:txBody>
          <a:bodyPr/>
          <a:lstStyle/>
          <a:p>
            <a:r>
              <a:rPr lang="en-US" dirty="0" smtClean="0"/>
              <a:t>Checked exceptions have proven to be thorn in the side of developers</a:t>
            </a:r>
          </a:p>
          <a:p>
            <a:r>
              <a:rPr lang="en-US" dirty="0" smtClean="0"/>
              <a:t>You can write robust programs without checked exceptions</a:t>
            </a:r>
          </a:p>
          <a:p>
            <a:pPr lvl="1"/>
            <a:r>
              <a:rPr lang="en-US" dirty="0" smtClean="0"/>
              <a:t>C#, C++, Ruby, Python...</a:t>
            </a:r>
          </a:p>
          <a:p>
            <a:r>
              <a:rPr lang="en-US" dirty="0" smtClean="0"/>
              <a:t>Check exceptions violate the </a:t>
            </a:r>
            <a:r>
              <a:rPr lang="en-US" dirty="0" smtClean="0">
                <a:solidFill>
                  <a:schemeClr val="accent1"/>
                </a:solidFill>
              </a:rPr>
              <a:t>open-closed principle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38400"/>
            <a:ext cx="3835311" cy="2937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0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79360104"/>
              </p:ext>
            </p:extLst>
          </p:nvPr>
        </p:nvGraphicFramePr>
        <p:xfrm>
          <a:off x="381000" y="18288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 violation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6398" y="5334000"/>
            <a:ext cx="240880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1. Add new checked exception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(is this possible without breaking the OCP as well?)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114800" y="5518668"/>
            <a:ext cx="791598" cy="2923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90699" y="2114958"/>
            <a:ext cx="1885951" cy="3142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90699" y="2101970"/>
            <a:ext cx="800101" cy="20890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90699" y="2101970"/>
            <a:ext cx="1333501" cy="1022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90699" y="2101970"/>
            <a:ext cx="2685873" cy="107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622552"/>
            <a:ext cx="14526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We are catching</a:t>
            </a:r>
          </a:p>
          <a:p>
            <a:pPr algn="ctr"/>
            <a:r>
              <a:rPr lang="en-US" sz="1400" dirty="0" smtClean="0"/>
              <a:t>any exceptions</a:t>
            </a:r>
          </a:p>
          <a:p>
            <a:pPr algn="ctr"/>
            <a:r>
              <a:rPr lang="en-US" sz="1400" dirty="0" smtClean="0"/>
              <a:t>here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62600" y="1991884"/>
            <a:ext cx="609600" cy="294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540938"/>
            <a:ext cx="190499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Add throws clause, </a:t>
            </a:r>
            <a:endParaRPr lang="en-US" sz="1400" dirty="0" smtClean="0"/>
          </a:p>
          <a:p>
            <a:pPr algn="ctr"/>
            <a:r>
              <a:rPr lang="en-US" sz="1400" dirty="0" smtClean="0"/>
              <a:t>rebuild</a:t>
            </a:r>
            <a:r>
              <a:rPr lang="en-US" sz="1400" dirty="0"/>
              <a:t>, </a:t>
            </a:r>
            <a:r>
              <a:rPr lang="en-US" sz="1400" dirty="0" smtClean="0"/>
              <a:t>redeploy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40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context with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21015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When an error is thrown you should be able to identify</a:t>
            </a:r>
          </a:p>
          <a:p>
            <a:pPr lvl="1"/>
            <a:r>
              <a:rPr lang="en-US" dirty="0"/>
              <a:t>Location where it happened?</a:t>
            </a:r>
          </a:p>
          <a:p>
            <a:pPr lvl="2"/>
            <a:r>
              <a:rPr lang="en-US" dirty="0"/>
              <a:t>Handled by the </a:t>
            </a:r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Stack trace</a:t>
            </a:r>
          </a:p>
          <a:p>
            <a:pPr lvl="2"/>
            <a:r>
              <a:rPr lang="en-US" dirty="0" smtClean="0"/>
              <a:t>Handled by the IDE</a:t>
            </a:r>
          </a:p>
          <a:p>
            <a:pPr lvl="1"/>
            <a:r>
              <a:rPr lang="en-US" dirty="0" smtClean="0"/>
              <a:t>What happened?</a:t>
            </a:r>
          </a:p>
          <a:p>
            <a:pPr lvl="2"/>
            <a:r>
              <a:rPr lang="en-US" dirty="0" smtClean="0"/>
              <a:t>Name of the exception class</a:t>
            </a:r>
          </a:p>
          <a:p>
            <a:pPr lvl="2"/>
            <a:r>
              <a:rPr lang="en-US" dirty="0" smtClean="0"/>
              <a:t>Message sent to the exception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77" y="1600200"/>
            <a:ext cx="3551275" cy="1314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18" y="3200400"/>
            <a:ext cx="3554434" cy="139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876800"/>
            <a:ext cx="4343952" cy="1296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8077200" y="2743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77200" y="4343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context with exceptions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108448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Time spent writing good error messages pay off in the long run</a:t>
            </a:r>
          </a:p>
          <a:p>
            <a:pPr lvl="1"/>
            <a:r>
              <a:rPr lang="en-US" sz="2000" dirty="0" smtClean="0"/>
              <a:t>When you revisit your code</a:t>
            </a:r>
          </a:p>
          <a:p>
            <a:pPr lvl="1"/>
            <a:r>
              <a:rPr lang="en-US" sz="2000" dirty="0" smtClean="0"/>
              <a:t>When you debug your code</a:t>
            </a:r>
          </a:p>
          <a:p>
            <a:r>
              <a:rPr lang="en-US" sz="2400" dirty="0" smtClean="0"/>
              <a:t>When in doubt, write your own exception classes</a:t>
            </a:r>
            <a:endParaRPr 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21" y="4465118"/>
            <a:ext cx="3933914" cy="1604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65118"/>
            <a:ext cx="3825178" cy="162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2537444" cy="1903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6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exceptions for regular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Exceptions should not be used for normal situations</a:t>
            </a:r>
          </a:p>
          <a:p>
            <a:pPr lvl="1"/>
            <a:r>
              <a:rPr lang="en-US" dirty="0" smtClean="0"/>
              <a:t>How would we know when something exceptional occurs?</a:t>
            </a:r>
          </a:p>
          <a:p>
            <a:r>
              <a:rPr lang="en-US" dirty="0" smtClean="0"/>
              <a:t>Exceptions should not be used just to alter regular flow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02" y="3200400"/>
            <a:ext cx="4691614" cy="302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81927" y="4226159"/>
            <a:ext cx="1447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dirty="0"/>
              <a:t>Do we really need </a:t>
            </a:r>
            <a:r>
              <a:rPr lang="en-US" dirty="0" smtClean="0"/>
              <a:t>this </a:t>
            </a:r>
          </a:p>
          <a:p>
            <a:pPr marL="0" lvl="1" algn="ctr"/>
            <a:r>
              <a:rPr lang="en-US" dirty="0" smtClean="0"/>
              <a:t>try-catch?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3810000" y="3276600"/>
            <a:ext cx="295746" cy="282244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5" idx="3"/>
          </p:cNvCxnSpPr>
          <p:nvPr/>
        </p:nvCxnSpPr>
        <p:spPr>
          <a:xfrm flipH="1">
            <a:off x="2929727" y="4687824"/>
            <a:ext cx="8802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59" y="3276600"/>
            <a:ext cx="5348849" cy="29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return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bases can be littered with checks for null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2667000" cy="1988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2916248" y="3733800"/>
            <a:ext cx="859364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return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232648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Alternative - throw exceptions</a:t>
            </a:r>
          </a:p>
          <a:p>
            <a:pPr lvl="1"/>
            <a:r>
              <a:rPr lang="en-US" sz="2000" u="sng" dirty="0" smtClean="0"/>
              <a:t>This will also create clutter in your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19" y="3581400"/>
            <a:ext cx="5108188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" y="2914179"/>
            <a:ext cx="3190571" cy="1962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1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return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Alternative - use </a:t>
            </a:r>
            <a:r>
              <a:rPr lang="en-US" dirty="0"/>
              <a:t>default objects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2162791"/>
            <a:ext cx="2839493" cy="2028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99818"/>
            <a:ext cx="5483352" cy="3220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6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213</TotalTime>
  <Words>488</Words>
  <Application>Microsoft Macintosh PowerPoint</Application>
  <PresentationFormat>On-screen Show (4:3)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Georgia</vt:lpstr>
      <vt:lpstr>Wingdings</vt:lpstr>
      <vt:lpstr>Wingdings 2</vt:lpstr>
      <vt:lpstr>Civic</vt:lpstr>
      <vt:lpstr>Code Design</vt:lpstr>
      <vt:lpstr>Use unchecked exceptions</vt:lpstr>
      <vt:lpstr>Open-closed principle violation</vt:lpstr>
      <vt:lpstr>Provide context with exceptions</vt:lpstr>
      <vt:lpstr>Provide context with exceptions</vt:lpstr>
      <vt:lpstr>Don’t use exceptions for regular flow control</vt:lpstr>
      <vt:lpstr>Don’t return null</vt:lpstr>
      <vt:lpstr>Don’t return null</vt:lpstr>
      <vt:lpstr>Don’t return null</vt:lpstr>
      <vt:lpstr>Don’t return null</vt:lpstr>
      <vt:lpstr>Don’t return null</vt:lpstr>
      <vt:lpstr>D0n’t pass null as function arguments</vt:lpstr>
      <vt:lpstr>D0n’t pass null as function arguments</vt:lpstr>
      <vt:lpstr>D0n’t pass null as function arguments</vt:lpstr>
      <vt:lpstr>D0n’t pass null as function arguments</vt:lpstr>
      <vt:lpstr>Sources</vt:lpstr>
      <vt:lpstr>Code Design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/>
  <cp:lastModifiedBy>Josh Archer</cp:lastModifiedBy>
  <cp:revision>23</cp:revision>
  <dcterms:created xsi:type="dcterms:W3CDTF">2006-08-16T00:00:00Z</dcterms:created>
  <dcterms:modified xsi:type="dcterms:W3CDTF">2016-11-29T19:28:11Z</dcterms:modified>
</cp:coreProperties>
</file>