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57" r:id="rId3"/>
    <p:sldId id="274" r:id="rId4"/>
    <p:sldId id="282" r:id="rId5"/>
    <p:sldId id="258" r:id="rId6"/>
    <p:sldId id="270" r:id="rId7"/>
    <p:sldId id="272" r:id="rId8"/>
    <p:sldId id="273" r:id="rId9"/>
    <p:sldId id="259" r:id="rId10"/>
    <p:sldId id="260" r:id="rId11"/>
    <p:sldId id="271" r:id="rId12"/>
    <p:sldId id="261" r:id="rId13"/>
    <p:sldId id="275" r:id="rId14"/>
    <p:sldId id="262" r:id="rId15"/>
    <p:sldId id="278" r:id="rId16"/>
    <p:sldId id="276" r:id="rId17"/>
    <p:sldId id="279" r:id="rId18"/>
    <p:sldId id="280" r:id="rId19"/>
    <p:sldId id="277" r:id="rId20"/>
    <p:sldId id="281" r:id="rId21"/>
    <p:sldId id="283" r:id="rId22"/>
    <p:sldId id="263" r:id="rId23"/>
    <p:sldId id="293" r:id="rId24"/>
    <p:sldId id="265" r:id="rId25"/>
    <p:sldId id="267" r:id="rId26"/>
    <p:sldId id="295" r:id="rId27"/>
    <p:sldId id="268" r:id="rId28"/>
    <p:sldId id="284" r:id="rId29"/>
    <p:sldId id="285" r:id="rId30"/>
    <p:sldId id="286" r:id="rId31"/>
    <p:sldId id="287" r:id="rId32"/>
    <p:sldId id="296" r:id="rId33"/>
    <p:sldId id="269" r:id="rId34"/>
    <p:sldId id="297" r:id="rId35"/>
    <p:sldId id="288" r:id="rId36"/>
    <p:sldId id="289" r:id="rId37"/>
    <p:sldId id="298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32"/>
    <p:restoredTop sz="92830"/>
  </p:normalViewPr>
  <p:slideViewPr>
    <p:cSldViewPr>
      <p:cViewPr varScale="1">
        <p:scale>
          <a:sx n="97" d="100"/>
          <a:sy n="97" d="100"/>
        </p:scale>
        <p:origin x="192" y="8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F90BD-909A-438D-AD8D-D1DC8303F561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74506A-E6E6-4646-8BD0-89EDAEF12D18}">
      <dgm:prSet phldrT="[Text]"/>
      <dgm:spPr/>
      <dgm:t>
        <a:bodyPr/>
        <a:lstStyle/>
        <a:p>
          <a:r>
            <a:rPr lang="en-US" dirty="0"/>
            <a:t>registration</a:t>
          </a:r>
        </a:p>
      </dgm:t>
    </dgm:pt>
    <dgm:pt modelId="{FC1764AC-A6E0-477C-96D2-D5A76C2684CC}" type="parTrans" cxnId="{F78D6E96-E3C9-483E-B274-D3C15F27F3F9}">
      <dgm:prSet/>
      <dgm:spPr/>
      <dgm:t>
        <a:bodyPr/>
        <a:lstStyle/>
        <a:p>
          <a:endParaRPr lang="en-US"/>
        </a:p>
      </dgm:t>
    </dgm:pt>
    <dgm:pt modelId="{0E3C3818-46D8-4494-81C9-B237A27FE412}" type="sibTrans" cxnId="{F78D6E96-E3C9-483E-B274-D3C15F27F3F9}">
      <dgm:prSet/>
      <dgm:spPr/>
      <dgm:t>
        <a:bodyPr/>
        <a:lstStyle/>
        <a:p>
          <a:endParaRPr lang="en-US"/>
        </a:p>
      </dgm:t>
    </dgm:pt>
    <dgm:pt modelId="{7A4E086C-8BB7-4ECD-9496-7F3CBB6492AC}">
      <dgm:prSet phldrT="[Text]"/>
      <dgm:spPr/>
      <dgm:t>
        <a:bodyPr/>
        <a:lstStyle/>
        <a:p>
          <a:r>
            <a:rPr lang="en-US" dirty="0"/>
            <a:t>get user values</a:t>
          </a:r>
        </a:p>
      </dgm:t>
    </dgm:pt>
    <dgm:pt modelId="{560864BE-B2E5-46D3-A2A5-20A509A6714E}" type="parTrans" cxnId="{36C475CB-9A8D-421C-96B9-FB8CA2783A6B}">
      <dgm:prSet/>
      <dgm:spPr/>
      <dgm:t>
        <a:bodyPr/>
        <a:lstStyle/>
        <a:p>
          <a:endParaRPr lang="en-US"/>
        </a:p>
      </dgm:t>
    </dgm:pt>
    <dgm:pt modelId="{A4585B67-17C1-4FEF-A344-824F3570F7EA}" type="sibTrans" cxnId="{36C475CB-9A8D-421C-96B9-FB8CA2783A6B}">
      <dgm:prSet/>
      <dgm:spPr/>
      <dgm:t>
        <a:bodyPr/>
        <a:lstStyle/>
        <a:p>
          <a:endParaRPr lang="en-US"/>
        </a:p>
      </dgm:t>
    </dgm:pt>
    <dgm:pt modelId="{7AEAA825-51CF-4F65-8A64-5C12ADB6F799}">
      <dgm:prSet phldrT="[Text]"/>
      <dgm:spPr/>
      <dgm:t>
        <a:bodyPr/>
        <a:lstStyle/>
        <a:p>
          <a:r>
            <a:rPr lang="en-US" dirty="0"/>
            <a:t>read name</a:t>
          </a:r>
        </a:p>
      </dgm:t>
    </dgm:pt>
    <dgm:pt modelId="{E4FC47FF-A65A-4E4B-BAE1-F0EDBB826864}" type="parTrans" cxnId="{5A7D0C92-CA55-4B00-BCF7-49E3249109EF}">
      <dgm:prSet/>
      <dgm:spPr/>
      <dgm:t>
        <a:bodyPr/>
        <a:lstStyle/>
        <a:p>
          <a:endParaRPr lang="en-US"/>
        </a:p>
      </dgm:t>
    </dgm:pt>
    <dgm:pt modelId="{38975347-F2B1-4FF7-9A4A-E8B3FB76C8A8}" type="sibTrans" cxnId="{5A7D0C92-CA55-4B00-BCF7-49E3249109EF}">
      <dgm:prSet/>
      <dgm:spPr/>
      <dgm:t>
        <a:bodyPr/>
        <a:lstStyle/>
        <a:p>
          <a:endParaRPr lang="en-US"/>
        </a:p>
      </dgm:t>
    </dgm:pt>
    <dgm:pt modelId="{70E652A7-1B44-4C79-9552-D529DB206B4D}">
      <dgm:prSet phldrT="[Text]"/>
      <dgm:spPr/>
      <dgm:t>
        <a:bodyPr/>
        <a:lstStyle/>
        <a:p>
          <a:r>
            <a:rPr lang="en-US" dirty="0"/>
            <a:t>read phone number</a:t>
          </a:r>
        </a:p>
      </dgm:t>
    </dgm:pt>
    <dgm:pt modelId="{E7B55888-E3D5-4185-BC98-AEE4AA7841A9}" type="parTrans" cxnId="{9E84CD5C-40DB-4FCD-8AB9-2614C13015A7}">
      <dgm:prSet/>
      <dgm:spPr/>
      <dgm:t>
        <a:bodyPr/>
        <a:lstStyle/>
        <a:p>
          <a:endParaRPr lang="en-US"/>
        </a:p>
      </dgm:t>
    </dgm:pt>
    <dgm:pt modelId="{9F412703-27EE-4C17-8624-648CFBDD1EA7}" type="sibTrans" cxnId="{9E84CD5C-40DB-4FCD-8AB9-2614C13015A7}">
      <dgm:prSet/>
      <dgm:spPr/>
      <dgm:t>
        <a:bodyPr/>
        <a:lstStyle/>
        <a:p>
          <a:endParaRPr lang="en-US"/>
        </a:p>
      </dgm:t>
    </dgm:pt>
    <dgm:pt modelId="{FEEA4495-7B44-41CA-A198-F39820624824}">
      <dgm:prSet phldrT="[Text]"/>
      <dgm:spPr/>
      <dgm:t>
        <a:bodyPr/>
        <a:lstStyle/>
        <a:p>
          <a:r>
            <a:rPr lang="en-US" dirty="0"/>
            <a:t>validate user values</a:t>
          </a:r>
        </a:p>
      </dgm:t>
    </dgm:pt>
    <dgm:pt modelId="{EDA7E090-CFC7-4606-85F4-A74AB7833DB2}" type="parTrans" cxnId="{BA44D5A8-462A-4906-86A0-61F94548D8FC}">
      <dgm:prSet/>
      <dgm:spPr/>
      <dgm:t>
        <a:bodyPr/>
        <a:lstStyle/>
        <a:p>
          <a:endParaRPr lang="en-US"/>
        </a:p>
      </dgm:t>
    </dgm:pt>
    <dgm:pt modelId="{86BAF4F0-DC12-499D-9B28-B05F8EF56130}" type="sibTrans" cxnId="{BA44D5A8-462A-4906-86A0-61F94548D8FC}">
      <dgm:prSet/>
      <dgm:spPr/>
      <dgm:t>
        <a:bodyPr/>
        <a:lstStyle/>
        <a:p>
          <a:endParaRPr lang="en-US"/>
        </a:p>
      </dgm:t>
    </dgm:pt>
    <dgm:pt modelId="{4F095671-4266-4D8F-BEF5-94570D38425D}">
      <dgm:prSet phldrT="[Text]"/>
      <dgm:spPr/>
      <dgm:t>
        <a:bodyPr/>
        <a:lstStyle/>
        <a:p>
          <a:r>
            <a:rPr lang="en-US" dirty="0"/>
            <a:t>Save registration object</a:t>
          </a:r>
        </a:p>
      </dgm:t>
    </dgm:pt>
    <dgm:pt modelId="{D4F98B5A-FBB7-4E5C-9B96-9F7446402EB7}" type="parTrans" cxnId="{FEEDF293-83DF-4289-8286-EF15F70B6B8C}">
      <dgm:prSet/>
      <dgm:spPr/>
      <dgm:t>
        <a:bodyPr/>
        <a:lstStyle/>
        <a:p>
          <a:endParaRPr lang="en-US"/>
        </a:p>
      </dgm:t>
    </dgm:pt>
    <dgm:pt modelId="{B24EB8C5-F887-4861-AA1B-09206558ECA2}" type="sibTrans" cxnId="{FEEDF293-83DF-4289-8286-EF15F70B6B8C}">
      <dgm:prSet/>
      <dgm:spPr/>
      <dgm:t>
        <a:bodyPr/>
        <a:lstStyle/>
        <a:p>
          <a:endParaRPr lang="en-US"/>
        </a:p>
      </dgm:t>
    </dgm:pt>
    <dgm:pt modelId="{65769216-06DF-461C-AD34-CB8C1A651EA4}">
      <dgm:prSet phldrT="[Text]"/>
      <dgm:spPr/>
      <dgm:t>
        <a:bodyPr/>
        <a:lstStyle/>
        <a:p>
          <a:r>
            <a:rPr lang="en-US" dirty="0"/>
            <a:t>validate name</a:t>
          </a:r>
        </a:p>
      </dgm:t>
    </dgm:pt>
    <dgm:pt modelId="{40D8B4AE-73D1-42FB-93D4-8DF6F15AD016}" type="parTrans" cxnId="{4A4BA876-A5DB-43AA-8351-1F63F8E6D1A0}">
      <dgm:prSet/>
      <dgm:spPr/>
      <dgm:t>
        <a:bodyPr/>
        <a:lstStyle/>
        <a:p>
          <a:endParaRPr lang="en-US"/>
        </a:p>
      </dgm:t>
    </dgm:pt>
    <dgm:pt modelId="{DAAAEDDE-7474-4456-AAB5-264803D42828}" type="sibTrans" cxnId="{4A4BA876-A5DB-43AA-8351-1F63F8E6D1A0}">
      <dgm:prSet/>
      <dgm:spPr/>
      <dgm:t>
        <a:bodyPr/>
        <a:lstStyle/>
        <a:p>
          <a:endParaRPr lang="en-US"/>
        </a:p>
      </dgm:t>
    </dgm:pt>
    <dgm:pt modelId="{4A1820B1-2144-4D34-B991-4696865602E6}">
      <dgm:prSet phldrT="[Text]"/>
      <dgm:spPr/>
      <dgm:t>
        <a:bodyPr/>
        <a:lstStyle/>
        <a:p>
          <a:r>
            <a:rPr lang="en-US" dirty="0"/>
            <a:t>validate phone number</a:t>
          </a:r>
        </a:p>
      </dgm:t>
    </dgm:pt>
    <dgm:pt modelId="{E2DFF594-1797-493A-9B17-F468EC349124}" type="parTrans" cxnId="{98CD96FB-AF70-49DD-8DB7-5A46E25A9686}">
      <dgm:prSet/>
      <dgm:spPr/>
      <dgm:t>
        <a:bodyPr/>
        <a:lstStyle/>
        <a:p>
          <a:endParaRPr lang="en-US"/>
        </a:p>
      </dgm:t>
    </dgm:pt>
    <dgm:pt modelId="{490EDC60-D681-4BAF-A799-6AC98D21B9FD}" type="sibTrans" cxnId="{98CD96FB-AF70-49DD-8DB7-5A46E25A9686}">
      <dgm:prSet/>
      <dgm:spPr/>
      <dgm:t>
        <a:bodyPr/>
        <a:lstStyle/>
        <a:p>
          <a:endParaRPr lang="en-US"/>
        </a:p>
      </dgm:t>
    </dgm:pt>
    <dgm:pt modelId="{60D62D8A-498F-4F6C-B55F-CDA93D81537B}">
      <dgm:prSet phldrT="[Text]"/>
      <dgm:spPr/>
      <dgm:t>
        <a:bodyPr/>
        <a:lstStyle/>
        <a:p>
          <a:r>
            <a:rPr lang="en-US" dirty="0"/>
            <a:t>generate object</a:t>
          </a:r>
        </a:p>
      </dgm:t>
    </dgm:pt>
    <dgm:pt modelId="{BDB4CD54-7744-42A2-9B7D-E6B7390E76E0}" type="parTrans" cxnId="{7415D7E5-7AC8-4ED5-8827-0A2BC934FF36}">
      <dgm:prSet/>
      <dgm:spPr/>
      <dgm:t>
        <a:bodyPr/>
        <a:lstStyle/>
        <a:p>
          <a:endParaRPr lang="en-US"/>
        </a:p>
      </dgm:t>
    </dgm:pt>
    <dgm:pt modelId="{5EF0D3B8-3DC1-4CAE-B581-44230D6C3737}" type="sibTrans" cxnId="{7415D7E5-7AC8-4ED5-8827-0A2BC934FF36}">
      <dgm:prSet/>
      <dgm:spPr/>
      <dgm:t>
        <a:bodyPr/>
        <a:lstStyle/>
        <a:p>
          <a:endParaRPr lang="en-US"/>
        </a:p>
      </dgm:t>
    </dgm:pt>
    <dgm:pt modelId="{207117A7-78F5-4835-8BCE-8800F6C0EB2F}">
      <dgm:prSet phldrT="[Text]"/>
      <dgm:spPr/>
      <dgm:t>
        <a:bodyPr/>
        <a:lstStyle/>
        <a:p>
          <a:r>
            <a:rPr lang="en-US" dirty="0"/>
            <a:t>save it</a:t>
          </a:r>
        </a:p>
      </dgm:t>
    </dgm:pt>
    <dgm:pt modelId="{B4CC3222-4F5A-481D-82F1-0708919909C9}" type="parTrans" cxnId="{4CDB045C-CF3D-4E42-B464-20ED5E90E4E2}">
      <dgm:prSet/>
      <dgm:spPr/>
      <dgm:t>
        <a:bodyPr/>
        <a:lstStyle/>
        <a:p>
          <a:endParaRPr lang="en-US"/>
        </a:p>
      </dgm:t>
    </dgm:pt>
    <dgm:pt modelId="{B4FA5DBF-B81A-401E-B655-AA7C02867B8A}" type="sibTrans" cxnId="{4CDB045C-CF3D-4E42-B464-20ED5E90E4E2}">
      <dgm:prSet/>
      <dgm:spPr/>
      <dgm:t>
        <a:bodyPr/>
        <a:lstStyle/>
        <a:p>
          <a:endParaRPr lang="en-US"/>
        </a:p>
      </dgm:t>
    </dgm:pt>
    <dgm:pt modelId="{35BE06BE-25B1-4E10-9D11-FB79C54F54A3}">
      <dgm:prSet phldrT="[Text]"/>
      <dgm:spPr/>
      <dgm:t>
        <a:bodyPr/>
        <a:lstStyle/>
        <a:p>
          <a:r>
            <a:rPr lang="en-US" dirty="0"/>
            <a:t>Send email</a:t>
          </a:r>
        </a:p>
      </dgm:t>
    </dgm:pt>
    <dgm:pt modelId="{B280DFA4-0E18-411C-B8D3-2BD5852CD581}" type="parTrans" cxnId="{1582BB76-C849-40EE-90EE-C50CCC4A7B8D}">
      <dgm:prSet/>
      <dgm:spPr/>
      <dgm:t>
        <a:bodyPr/>
        <a:lstStyle/>
        <a:p>
          <a:endParaRPr lang="en-US"/>
        </a:p>
      </dgm:t>
    </dgm:pt>
    <dgm:pt modelId="{395C0654-184C-4ACE-9BAA-6E180DA310EA}" type="sibTrans" cxnId="{1582BB76-C849-40EE-90EE-C50CCC4A7B8D}">
      <dgm:prSet/>
      <dgm:spPr/>
      <dgm:t>
        <a:bodyPr/>
        <a:lstStyle/>
        <a:p>
          <a:endParaRPr lang="en-US"/>
        </a:p>
      </dgm:t>
    </dgm:pt>
    <dgm:pt modelId="{2659275F-2FF9-4D8C-ADB9-53D95E518521}">
      <dgm:prSet phldrT="[Text]"/>
      <dgm:spPr/>
      <dgm:t>
        <a:bodyPr/>
        <a:lstStyle/>
        <a:p>
          <a:r>
            <a:rPr lang="en-US" dirty="0"/>
            <a:t>header</a:t>
          </a:r>
        </a:p>
      </dgm:t>
    </dgm:pt>
    <dgm:pt modelId="{DB86284C-1920-4630-80D3-C2F1B992E17D}" type="parTrans" cxnId="{931DFE69-9FB3-44F7-A352-E1AAC9AA6750}">
      <dgm:prSet/>
      <dgm:spPr/>
      <dgm:t>
        <a:bodyPr/>
        <a:lstStyle/>
        <a:p>
          <a:endParaRPr lang="en-US"/>
        </a:p>
      </dgm:t>
    </dgm:pt>
    <dgm:pt modelId="{2CEB6D8D-A877-4029-A848-1BF60BDD4FCE}" type="sibTrans" cxnId="{931DFE69-9FB3-44F7-A352-E1AAC9AA6750}">
      <dgm:prSet/>
      <dgm:spPr/>
      <dgm:t>
        <a:bodyPr/>
        <a:lstStyle/>
        <a:p>
          <a:endParaRPr lang="en-US"/>
        </a:p>
      </dgm:t>
    </dgm:pt>
    <dgm:pt modelId="{D96CFCAC-930F-47D6-859A-3BB57653408F}">
      <dgm:prSet phldrT="[Text]"/>
      <dgm:spPr/>
      <dgm:t>
        <a:bodyPr/>
        <a:lstStyle/>
        <a:p>
          <a:r>
            <a:rPr lang="en-US" dirty="0"/>
            <a:t>body</a:t>
          </a:r>
        </a:p>
      </dgm:t>
    </dgm:pt>
    <dgm:pt modelId="{CC14293D-A1A1-468C-B33E-2B65DB2E381A}" type="parTrans" cxnId="{1B7011E3-34DE-47AB-96E9-7774DC2CD9F8}">
      <dgm:prSet/>
      <dgm:spPr/>
      <dgm:t>
        <a:bodyPr/>
        <a:lstStyle/>
        <a:p>
          <a:endParaRPr lang="en-US"/>
        </a:p>
      </dgm:t>
    </dgm:pt>
    <dgm:pt modelId="{F2CB50C3-8863-42FB-9137-28733B8C45AB}" type="sibTrans" cxnId="{1B7011E3-34DE-47AB-96E9-7774DC2CD9F8}">
      <dgm:prSet/>
      <dgm:spPr/>
      <dgm:t>
        <a:bodyPr/>
        <a:lstStyle/>
        <a:p>
          <a:endParaRPr lang="en-US"/>
        </a:p>
      </dgm:t>
    </dgm:pt>
    <dgm:pt modelId="{06EB4E97-1110-1142-A6C5-9C3B49E9D0F7}" type="pres">
      <dgm:prSet presAssocID="{4F2F90BD-909A-438D-AD8D-D1DC8303F56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0924EF0-3ED6-2646-9007-D7284AD53F54}" type="pres">
      <dgm:prSet presAssocID="{3474506A-E6E6-4646-8BD0-89EDAEF12D18}" presName="root1" presStyleCnt="0"/>
      <dgm:spPr/>
    </dgm:pt>
    <dgm:pt modelId="{7988C0CD-548F-3F45-880D-FF88F6BA2478}" type="pres">
      <dgm:prSet presAssocID="{3474506A-E6E6-4646-8BD0-89EDAEF12D18}" presName="LevelOneTextNode" presStyleLbl="node0" presStyleIdx="0" presStyleCnt="1">
        <dgm:presLayoutVars>
          <dgm:chPref val="3"/>
        </dgm:presLayoutVars>
      </dgm:prSet>
      <dgm:spPr/>
    </dgm:pt>
    <dgm:pt modelId="{B124B21D-E9AC-A242-9A49-2D5A04A71108}" type="pres">
      <dgm:prSet presAssocID="{3474506A-E6E6-4646-8BD0-89EDAEF12D18}" presName="level2hierChild" presStyleCnt="0"/>
      <dgm:spPr/>
    </dgm:pt>
    <dgm:pt modelId="{270CD20B-969A-124F-95AA-BBD313D71F91}" type="pres">
      <dgm:prSet presAssocID="{560864BE-B2E5-46D3-A2A5-20A509A6714E}" presName="conn2-1" presStyleLbl="parChTrans1D2" presStyleIdx="0" presStyleCnt="4"/>
      <dgm:spPr/>
    </dgm:pt>
    <dgm:pt modelId="{4B3B28F2-FF8D-9344-BAD0-F84A03676E7A}" type="pres">
      <dgm:prSet presAssocID="{560864BE-B2E5-46D3-A2A5-20A509A6714E}" presName="connTx" presStyleLbl="parChTrans1D2" presStyleIdx="0" presStyleCnt="4"/>
      <dgm:spPr/>
    </dgm:pt>
    <dgm:pt modelId="{02EE7123-FE1A-FC49-A3F6-F5A631443ACF}" type="pres">
      <dgm:prSet presAssocID="{7A4E086C-8BB7-4ECD-9496-7F3CBB6492AC}" presName="root2" presStyleCnt="0"/>
      <dgm:spPr/>
    </dgm:pt>
    <dgm:pt modelId="{684454CB-F198-A243-9422-63C705B63BB0}" type="pres">
      <dgm:prSet presAssocID="{7A4E086C-8BB7-4ECD-9496-7F3CBB6492AC}" presName="LevelTwoTextNode" presStyleLbl="node2" presStyleIdx="0" presStyleCnt="4">
        <dgm:presLayoutVars>
          <dgm:chPref val="3"/>
        </dgm:presLayoutVars>
      </dgm:prSet>
      <dgm:spPr/>
    </dgm:pt>
    <dgm:pt modelId="{4D71FF48-28F3-B94F-B3E4-08D582188BB7}" type="pres">
      <dgm:prSet presAssocID="{7A4E086C-8BB7-4ECD-9496-7F3CBB6492AC}" presName="level3hierChild" presStyleCnt="0"/>
      <dgm:spPr/>
    </dgm:pt>
    <dgm:pt modelId="{CC702A9E-6FD0-DC4D-8406-4DCB0514BD28}" type="pres">
      <dgm:prSet presAssocID="{E4FC47FF-A65A-4E4B-BAE1-F0EDBB826864}" presName="conn2-1" presStyleLbl="parChTrans1D3" presStyleIdx="0" presStyleCnt="8"/>
      <dgm:spPr/>
    </dgm:pt>
    <dgm:pt modelId="{EB7E4BFA-FF92-D842-BA2F-645DA43CC3E3}" type="pres">
      <dgm:prSet presAssocID="{E4FC47FF-A65A-4E4B-BAE1-F0EDBB826864}" presName="connTx" presStyleLbl="parChTrans1D3" presStyleIdx="0" presStyleCnt="8"/>
      <dgm:spPr/>
    </dgm:pt>
    <dgm:pt modelId="{40E3BFCC-548F-6E40-A007-50BB2CAA6C2A}" type="pres">
      <dgm:prSet presAssocID="{7AEAA825-51CF-4F65-8A64-5C12ADB6F799}" presName="root2" presStyleCnt="0"/>
      <dgm:spPr/>
    </dgm:pt>
    <dgm:pt modelId="{2C336840-ACC3-EE42-B3E8-085E651796DE}" type="pres">
      <dgm:prSet presAssocID="{7AEAA825-51CF-4F65-8A64-5C12ADB6F799}" presName="LevelTwoTextNode" presStyleLbl="node3" presStyleIdx="0" presStyleCnt="8">
        <dgm:presLayoutVars>
          <dgm:chPref val="3"/>
        </dgm:presLayoutVars>
      </dgm:prSet>
      <dgm:spPr/>
    </dgm:pt>
    <dgm:pt modelId="{5ED564BA-4F7C-6646-83CA-45FB1E23F9FF}" type="pres">
      <dgm:prSet presAssocID="{7AEAA825-51CF-4F65-8A64-5C12ADB6F799}" presName="level3hierChild" presStyleCnt="0"/>
      <dgm:spPr/>
    </dgm:pt>
    <dgm:pt modelId="{E0EE5C1A-E1BD-B740-87AE-D81C28746650}" type="pres">
      <dgm:prSet presAssocID="{E7B55888-E3D5-4185-BC98-AEE4AA7841A9}" presName="conn2-1" presStyleLbl="parChTrans1D3" presStyleIdx="1" presStyleCnt="8"/>
      <dgm:spPr/>
    </dgm:pt>
    <dgm:pt modelId="{C83E5A46-027F-8244-8FE4-36FF8F314BF5}" type="pres">
      <dgm:prSet presAssocID="{E7B55888-E3D5-4185-BC98-AEE4AA7841A9}" presName="connTx" presStyleLbl="parChTrans1D3" presStyleIdx="1" presStyleCnt="8"/>
      <dgm:spPr/>
    </dgm:pt>
    <dgm:pt modelId="{DA53B6F0-BF1E-0741-A458-E02273F49FCC}" type="pres">
      <dgm:prSet presAssocID="{70E652A7-1B44-4C79-9552-D529DB206B4D}" presName="root2" presStyleCnt="0"/>
      <dgm:spPr/>
    </dgm:pt>
    <dgm:pt modelId="{B939B6B9-353F-ED43-B36E-BC4FF840C431}" type="pres">
      <dgm:prSet presAssocID="{70E652A7-1B44-4C79-9552-D529DB206B4D}" presName="LevelTwoTextNode" presStyleLbl="node3" presStyleIdx="1" presStyleCnt="8">
        <dgm:presLayoutVars>
          <dgm:chPref val="3"/>
        </dgm:presLayoutVars>
      </dgm:prSet>
      <dgm:spPr/>
    </dgm:pt>
    <dgm:pt modelId="{00D09706-2E78-FF4E-B77D-CF3DE6295960}" type="pres">
      <dgm:prSet presAssocID="{70E652A7-1B44-4C79-9552-D529DB206B4D}" presName="level3hierChild" presStyleCnt="0"/>
      <dgm:spPr/>
    </dgm:pt>
    <dgm:pt modelId="{20B30066-B9DC-AA4A-A99E-1A0D556A5862}" type="pres">
      <dgm:prSet presAssocID="{EDA7E090-CFC7-4606-85F4-A74AB7833DB2}" presName="conn2-1" presStyleLbl="parChTrans1D2" presStyleIdx="1" presStyleCnt="4"/>
      <dgm:spPr/>
    </dgm:pt>
    <dgm:pt modelId="{14BF5F46-E9C0-BF4D-88C8-421CFD2144A4}" type="pres">
      <dgm:prSet presAssocID="{EDA7E090-CFC7-4606-85F4-A74AB7833DB2}" presName="connTx" presStyleLbl="parChTrans1D2" presStyleIdx="1" presStyleCnt="4"/>
      <dgm:spPr/>
    </dgm:pt>
    <dgm:pt modelId="{A20156D9-CABB-4C49-A656-3CC2B53A7ECC}" type="pres">
      <dgm:prSet presAssocID="{FEEA4495-7B44-41CA-A198-F39820624824}" presName="root2" presStyleCnt="0"/>
      <dgm:spPr/>
    </dgm:pt>
    <dgm:pt modelId="{F637FB12-55EA-E446-971F-931B08E2FF1B}" type="pres">
      <dgm:prSet presAssocID="{FEEA4495-7B44-41CA-A198-F39820624824}" presName="LevelTwoTextNode" presStyleLbl="node2" presStyleIdx="1" presStyleCnt="4">
        <dgm:presLayoutVars>
          <dgm:chPref val="3"/>
        </dgm:presLayoutVars>
      </dgm:prSet>
      <dgm:spPr/>
    </dgm:pt>
    <dgm:pt modelId="{3FE516D5-4F49-4A42-B487-E8FDD88CFBDB}" type="pres">
      <dgm:prSet presAssocID="{FEEA4495-7B44-41CA-A198-F39820624824}" presName="level3hierChild" presStyleCnt="0"/>
      <dgm:spPr/>
    </dgm:pt>
    <dgm:pt modelId="{9542FA1B-A6AC-9B4F-97E4-C162DF210A51}" type="pres">
      <dgm:prSet presAssocID="{40D8B4AE-73D1-42FB-93D4-8DF6F15AD016}" presName="conn2-1" presStyleLbl="parChTrans1D3" presStyleIdx="2" presStyleCnt="8"/>
      <dgm:spPr/>
    </dgm:pt>
    <dgm:pt modelId="{50A588AF-1288-B14B-88E2-0112A9C9478E}" type="pres">
      <dgm:prSet presAssocID="{40D8B4AE-73D1-42FB-93D4-8DF6F15AD016}" presName="connTx" presStyleLbl="parChTrans1D3" presStyleIdx="2" presStyleCnt="8"/>
      <dgm:spPr/>
    </dgm:pt>
    <dgm:pt modelId="{3DCD1AD8-4296-0549-AC9F-65ABA76D56B5}" type="pres">
      <dgm:prSet presAssocID="{65769216-06DF-461C-AD34-CB8C1A651EA4}" presName="root2" presStyleCnt="0"/>
      <dgm:spPr/>
    </dgm:pt>
    <dgm:pt modelId="{3650AA33-1E11-0E46-A4D5-9FF0077DBBC7}" type="pres">
      <dgm:prSet presAssocID="{65769216-06DF-461C-AD34-CB8C1A651EA4}" presName="LevelTwoTextNode" presStyleLbl="node3" presStyleIdx="2" presStyleCnt="8">
        <dgm:presLayoutVars>
          <dgm:chPref val="3"/>
        </dgm:presLayoutVars>
      </dgm:prSet>
      <dgm:spPr/>
    </dgm:pt>
    <dgm:pt modelId="{E3E8F85A-2E5A-3F4A-A98F-91077DE2A3DF}" type="pres">
      <dgm:prSet presAssocID="{65769216-06DF-461C-AD34-CB8C1A651EA4}" presName="level3hierChild" presStyleCnt="0"/>
      <dgm:spPr/>
    </dgm:pt>
    <dgm:pt modelId="{46F3CD87-722D-1A4C-9D13-7F817129AB28}" type="pres">
      <dgm:prSet presAssocID="{E2DFF594-1797-493A-9B17-F468EC349124}" presName="conn2-1" presStyleLbl="parChTrans1D3" presStyleIdx="3" presStyleCnt="8"/>
      <dgm:spPr/>
    </dgm:pt>
    <dgm:pt modelId="{1073244E-4A33-B142-9D37-0B4E2005E813}" type="pres">
      <dgm:prSet presAssocID="{E2DFF594-1797-493A-9B17-F468EC349124}" presName="connTx" presStyleLbl="parChTrans1D3" presStyleIdx="3" presStyleCnt="8"/>
      <dgm:spPr/>
    </dgm:pt>
    <dgm:pt modelId="{4D37FDFE-D27C-4D44-B7E8-19663E27F9FC}" type="pres">
      <dgm:prSet presAssocID="{4A1820B1-2144-4D34-B991-4696865602E6}" presName="root2" presStyleCnt="0"/>
      <dgm:spPr/>
    </dgm:pt>
    <dgm:pt modelId="{17DC6005-7EA9-4F49-BA72-33C03B4C7175}" type="pres">
      <dgm:prSet presAssocID="{4A1820B1-2144-4D34-B991-4696865602E6}" presName="LevelTwoTextNode" presStyleLbl="node3" presStyleIdx="3" presStyleCnt="8">
        <dgm:presLayoutVars>
          <dgm:chPref val="3"/>
        </dgm:presLayoutVars>
      </dgm:prSet>
      <dgm:spPr/>
    </dgm:pt>
    <dgm:pt modelId="{8F5B328C-B263-4C48-A667-13E59F456D5F}" type="pres">
      <dgm:prSet presAssocID="{4A1820B1-2144-4D34-B991-4696865602E6}" presName="level3hierChild" presStyleCnt="0"/>
      <dgm:spPr/>
    </dgm:pt>
    <dgm:pt modelId="{B1703554-C86F-7E41-800C-349C1F9C98A8}" type="pres">
      <dgm:prSet presAssocID="{D4F98B5A-FBB7-4E5C-9B96-9F7446402EB7}" presName="conn2-1" presStyleLbl="parChTrans1D2" presStyleIdx="2" presStyleCnt="4"/>
      <dgm:spPr/>
    </dgm:pt>
    <dgm:pt modelId="{B14E9ADB-33D3-4A47-BEFA-FD2102EBAD05}" type="pres">
      <dgm:prSet presAssocID="{D4F98B5A-FBB7-4E5C-9B96-9F7446402EB7}" presName="connTx" presStyleLbl="parChTrans1D2" presStyleIdx="2" presStyleCnt="4"/>
      <dgm:spPr/>
    </dgm:pt>
    <dgm:pt modelId="{C919A499-A7B3-2C44-B1D7-759A34076BB0}" type="pres">
      <dgm:prSet presAssocID="{4F095671-4266-4D8F-BEF5-94570D38425D}" presName="root2" presStyleCnt="0"/>
      <dgm:spPr/>
    </dgm:pt>
    <dgm:pt modelId="{201B6177-698B-6A43-B777-CA4CB1A8D28F}" type="pres">
      <dgm:prSet presAssocID="{4F095671-4266-4D8F-BEF5-94570D38425D}" presName="LevelTwoTextNode" presStyleLbl="node2" presStyleIdx="2" presStyleCnt="4">
        <dgm:presLayoutVars>
          <dgm:chPref val="3"/>
        </dgm:presLayoutVars>
      </dgm:prSet>
      <dgm:spPr/>
    </dgm:pt>
    <dgm:pt modelId="{E60D57C9-1007-4644-81B4-88624733D9C5}" type="pres">
      <dgm:prSet presAssocID="{4F095671-4266-4D8F-BEF5-94570D38425D}" presName="level3hierChild" presStyleCnt="0"/>
      <dgm:spPr/>
    </dgm:pt>
    <dgm:pt modelId="{8051E6C0-DFEF-5842-BA2A-4CEF1CCC41C2}" type="pres">
      <dgm:prSet presAssocID="{BDB4CD54-7744-42A2-9B7D-E6B7390E76E0}" presName="conn2-1" presStyleLbl="parChTrans1D3" presStyleIdx="4" presStyleCnt="8"/>
      <dgm:spPr/>
    </dgm:pt>
    <dgm:pt modelId="{51283FAD-B9F0-484E-8737-673E7AAB988C}" type="pres">
      <dgm:prSet presAssocID="{BDB4CD54-7744-42A2-9B7D-E6B7390E76E0}" presName="connTx" presStyleLbl="parChTrans1D3" presStyleIdx="4" presStyleCnt="8"/>
      <dgm:spPr/>
    </dgm:pt>
    <dgm:pt modelId="{593E7FF0-C1B6-DE43-848A-2B75972CFDC9}" type="pres">
      <dgm:prSet presAssocID="{60D62D8A-498F-4F6C-B55F-CDA93D81537B}" presName="root2" presStyleCnt="0"/>
      <dgm:spPr/>
    </dgm:pt>
    <dgm:pt modelId="{B073E93B-8493-AA4C-83EB-1577F99E685E}" type="pres">
      <dgm:prSet presAssocID="{60D62D8A-498F-4F6C-B55F-CDA93D81537B}" presName="LevelTwoTextNode" presStyleLbl="node3" presStyleIdx="4" presStyleCnt="8">
        <dgm:presLayoutVars>
          <dgm:chPref val="3"/>
        </dgm:presLayoutVars>
      </dgm:prSet>
      <dgm:spPr/>
    </dgm:pt>
    <dgm:pt modelId="{DB098D90-3BEC-C64D-AD5E-262F94555BD9}" type="pres">
      <dgm:prSet presAssocID="{60D62D8A-498F-4F6C-B55F-CDA93D81537B}" presName="level3hierChild" presStyleCnt="0"/>
      <dgm:spPr/>
    </dgm:pt>
    <dgm:pt modelId="{8F0C8AF3-027A-0040-B159-9DB5DD88B042}" type="pres">
      <dgm:prSet presAssocID="{B4CC3222-4F5A-481D-82F1-0708919909C9}" presName="conn2-1" presStyleLbl="parChTrans1D3" presStyleIdx="5" presStyleCnt="8"/>
      <dgm:spPr/>
    </dgm:pt>
    <dgm:pt modelId="{71F2D9BB-8A93-DB48-A883-98EB03480434}" type="pres">
      <dgm:prSet presAssocID="{B4CC3222-4F5A-481D-82F1-0708919909C9}" presName="connTx" presStyleLbl="parChTrans1D3" presStyleIdx="5" presStyleCnt="8"/>
      <dgm:spPr/>
    </dgm:pt>
    <dgm:pt modelId="{6506819B-3AD0-A64D-9965-E70E75B25636}" type="pres">
      <dgm:prSet presAssocID="{207117A7-78F5-4835-8BCE-8800F6C0EB2F}" presName="root2" presStyleCnt="0"/>
      <dgm:spPr/>
    </dgm:pt>
    <dgm:pt modelId="{87D62A4B-2198-C14B-B110-EA879122BF9A}" type="pres">
      <dgm:prSet presAssocID="{207117A7-78F5-4835-8BCE-8800F6C0EB2F}" presName="LevelTwoTextNode" presStyleLbl="node3" presStyleIdx="5" presStyleCnt="8">
        <dgm:presLayoutVars>
          <dgm:chPref val="3"/>
        </dgm:presLayoutVars>
      </dgm:prSet>
      <dgm:spPr/>
    </dgm:pt>
    <dgm:pt modelId="{BC39D404-7505-004E-8A04-007415CBE943}" type="pres">
      <dgm:prSet presAssocID="{207117A7-78F5-4835-8BCE-8800F6C0EB2F}" presName="level3hierChild" presStyleCnt="0"/>
      <dgm:spPr/>
    </dgm:pt>
    <dgm:pt modelId="{6CEE6801-41D2-8247-A23C-D507B2194FE1}" type="pres">
      <dgm:prSet presAssocID="{B280DFA4-0E18-411C-B8D3-2BD5852CD581}" presName="conn2-1" presStyleLbl="parChTrans1D2" presStyleIdx="3" presStyleCnt="4"/>
      <dgm:spPr/>
    </dgm:pt>
    <dgm:pt modelId="{98CA1D2E-A478-BD44-9251-8C5F5D01AC18}" type="pres">
      <dgm:prSet presAssocID="{B280DFA4-0E18-411C-B8D3-2BD5852CD581}" presName="connTx" presStyleLbl="parChTrans1D2" presStyleIdx="3" presStyleCnt="4"/>
      <dgm:spPr/>
    </dgm:pt>
    <dgm:pt modelId="{754CD743-B1B5-FB4B-B57E-D8C7060ECFDC}" type="pres">
      <dgm:prSet presAssocID="{35BE06BE-25B1-4E10-9D11-FB79C54F54A3}" presName="root2" presStyleCnt="0"/>
      <dgm:spPr/>
    </dgm:pt>
    <dgm:pt modelId="{213F56E2-D3A4-4B4B-8D9C-46EC24091D01}" type="pres">
      <dgm:prSet presAssocID="{35BE06BE-25B1-4E10-9D11-FB79C54F54A3}" presName="LevelTwoTextNode" presStyleLbl="node2" presStyleIdx="3" presStyleCnt="4">
        <dgm:presLayoutVars>
          <dgm:chPref val="3"/>
        </dgm:presLayoutVars>
      </dgm:prSet>
      <dgm:spPr/>
    </dgm:pt>
    <dgm:pt modelId="{78E18244-A6ED-724E-B6E2-88A9058A54BE}" type="pres">
      <dgm:prSet presAssocID="{35BE06BE-25B1-4E10-9D11-FB79C54F54A3}" presName="level3hierChild" presStyleCnt="0"/>
      <dgm:spPr/>
    </dgm:pt>
    <dgm:pt modelId="{0DE50418-0572-0A4D-B79C-C59314134AA7}" type="pres">
      <dgm:prSet presAssocID="{DB86284C-1920-4630-80D3-C2F1B992E17D}" presName="conn2-1" presStyleLbl="parChTrans1D3" presStyleIdx="6" presStyleCnt="8"/>
      <dgm:spPr/>
    </dgm:pt>
    <dgm:pt modelId="{F00BA790-77D3-A448-B7F0-36D64C8C9A8B}" type="pres">
      <dgm:prSet presAssocID="{DB86284C-1920-4630-80D3-C2F1B992E17D}" presName="connTx" presStyleLbl="parChTrans1D3" presStyleIdx="6" presStyleCnt="8"/>
      <dgm:spPr/>
    </dgm:pt>
    <dgm:pt modelId="{69AF20D3-4B3A-7540-B632-3AF4B147E976}" type="pres">
      <dgm:prSet presAssocID="{2659275F-2FF9-4D8C-ADB9-53D95E518521}" presName="root2" presStyleCnt="0"/>
      <dgm:spPr/>
    </dgm:pt>
    <dgm:pt modelId="{9B4410DF-DFFA-9C48-8E38-210DEB771B40}" type="pres">
      <dgm:prSet presAssocID="{2659275F-2FF9-4D8C-ADB9-53D95E518521}" presName="LevelTwoTextNode" presStyleLbl="node3" presStyleIdx="6" presStyleCnt="8">
        <dgm:presLayoutVars>
          <dgm:chPref val="3"/>
        </dgm:presLayoutVars>
      </dgm:prSet>
      <dgm:spPr/>
    </dgm:pt>
    <dgm:pt modelId="{6D47F869-10F3-4347-9AF9-C81F54935A8E}" type="pres">
      <dgm:prSet presAssocID="{2659275F-2FF9-4D8C-ADB9-53D95E518521}" presName="level3hierChild" presStyleCnt="0"/>
      <dgm:spPr/>
    </dgm:pt>
    <dgm:pt modelId="{309A8C97-FEBE-E44B-988E-1B59234E0E05}" type="pres">
      <dgm:prSet presAssocID="{CC14293D-A1A1-468C-B33E-2B65DB2E381A}" presName="conn2-1" presStyleLbl="parChTrans1D3" presStyleIdx="7" presStyleCnt="8"/>
      <dgm:spPr/>
    </dgm:pt>
    <dgm:pt modelId="{E0F0F756-7F5E-9441-8F03-56C2245AF062}" type="pres">
      <dgm:prSet presAssocID="{CC14293D-A1A1-468C-B33E-2B65DB2E381A}" presName="connTx" presStyleLbl="parChTrans1D3" presStyleIdx="7" presStyleCnt="8"/>
      <dgm:spPr/>
    </dgm:pt>
    <dgm:pt modelId="{F5A81873-369F-C94C-9442-A7BCF8D3821A}" type="pres">
      <dgm:prSet presAssocID="{D96CFCAC-930F-47D6-859A-3BB57653408F}" presName="root2" presStyleCnt="0"/>
      <dgm:spPr/>
    </dgm:pt>
    <dgm:pt modelId="{BDF18C84-C4CB-DC47-B653-F0429E18C38F}" type="pres">
      <dgm:prSet presAssocID="{D96CFCAC-930F-47D6-859A-3BB57653408F}" presName="LevelTwoTextNode" presStyleLbl="node3" presStyleIdx="7" presStyleCnt="8">
        <dgm:presLayoutVars>
          <dgm:chPref val="3"/>
        </dgm:presLayoutVars>
      </dgm:prSet>
      <dgm:spPr/>
    </dgm:pt>
    <dgm:pt modelId="{E4614D4E-74E1-FF48-AA5D-1204AB65A8A7}" type="pres">
      <dgm:prSet presAssocID="{D96CFCAC-930F-47D6-859A-3BB57653408F}" presName="level3hierChild" presStyleCnt="0"/>
      <dgm:spPr/>
    </dgm:pt>
  </dgm:ptLst>
  <dgm:cxnLst>
    <dgm:cxn modelId="{3D828316-1F63-5746-80AA-138DBE753F1E}" type="presOf" srcId="{B4CC3222-4F5A-481D-82F1-0708919909C9}" destId="{8F0C8AF3-027A-0040-B159-9DB5DD88B042}" srcOrd="0" destOrd="0" presId="urn:microsoft.com/office/officeart/2005/8/layout/hierarchy2"/>
    <dgm:cxn modelId="{748F4D21-3F3F-AF49-B186-B0A13DFDD709}" type="presOf" srcId="{207117A7-78F5-4835-8BCE-8800F6C0EB2F}" destId="{87D62A4B-2198-C14B-B110-EA879122BF9A}" srcOrd="0" destOrd="0" presId="urn:microsoft.com/office/officeart/2005/8/layout/hierarchy2"/>
    <dgm:cxn modelId="{6046CA32-DEA8-BE43-8707-21B5F84D9444}" type="presOf" srcId="{D4F98B5A-FBB7-4E5C-9B96-9F7446402EB7}" destId="{B14E9ADB-33D3-4A47-BEFA-FD2102EBAD05}" srcOrd="1" destOrd="0" presId="urn:microsoft.com/office/officeart/2005/8/layout/hierarchy2"/>
    <dgm:cxn modelId="{30CF253C-77FE-884D-AAEB-7100D751348D}" type="presOf" srcId="{4F095671-4266-4D8F-BEF5-94570D38425D}" destId="{201B6177-698B-6A43-B777-CA4CB1A8D28F}" srcOrd="0" destOrd="0" presId="urn:microsoft.com/office/officeart/2005/8/layout/hierarchy2"/>
    <dgm:cxn modelId="{74961849-B25D-7B46-AEB9-C747A03358F3}" type="presOf" srcId="{E7B55888-E3D5-4185-BC98-AEE4AA7841A9}" destId="{E0EE5C1A-E1BD-B740-87AE-D81C28746650}" srcOrd="0" destOrd="0" presId="urn:microsoft.com/office/officeart/2005/8/layout/hierarchy2"/>
    <dgm:cxn modelId="{BC10FA53-E02D-554F-AAED-408A98C2D29D}" type="presOf" srcId="{D4F98B5A-FBB7-4E5C-9B96-9F7446402EB7}" destId="{B1703554-C86F-7E41-800C-349C1F9C98A8}" srcOrd="0" destOrd="0" presId="urn:microsoft.com/office/officeart/2005/8/layout/hierarchy2"/>
    <dgm:cxn modelId="{51763958-44A2-9946-92C8-F314EED53B0C}" type="presOf" srcId="{E4FC47FF-A65A-4E4B-BAE1-F0EDBB826864}" destId="{CC702A9E-6FD0-DC4D-8406-4DCB0514BD28}" srcOrd="0" destOrd="0" presId="urn:microsoft.com/office/officeart/2005/8/layout/hierarchy2"/>
    <dgm:cxn modelId="{8490A95B-98B0-884D-9654-592F86753AF3}" type="presOf" srcId="{FEEA4495-7B44-41CA-A198-F39820624824}" destId="{F637FB12-55EA-E446-971F-931B08E2FF1B}" srcOrd="0" destOrd="0" presId="urn:microsoft.com/office/officeart/2005/8/layout/hierarchy2"/>
    <dgm:cxn modelId="{4CDB045C-CF3D-4E42-B464-20ED5E90E4E2}" srcId="{4F095671-4266-4D8F-BEF5-94570D38425D}" destId="{207117A7-78F5-4835-8BCE-8800F6C0EB2F}" srcOrd="1" destOrd="0" parTransId="{B4CC3222-4F5A-481D-82F1-0708919909C9}" sibTransId="{B4FA5DBF-B81A-401E-B655-AA7C02867B8A}"/>
    <dgm:cxn modelId="{9E84CD5C-40DB-4FCD-8AB9-2614C13015A7}" srcId="{7A4E086C-8BB7-4ECD-9496-7F3CBB6492AC}" destId="{70E652A7-1B44-4C79-9552-D529DB206B4D}" srcOrd="1" destOrd="0" parTransId="{E7B55888-E3D5-4185-BC98-AEE4AA7841A9}" sibTransId="{9F412703-27EE-4C17-8624-648CFBDD1EA7}"/>
    <dgm:cxn modelId="{A102AA5E-D664-584E-8787-6A66A801E64D}" type="presOf" srcId="{560864BE-B2E5-46D3-A2A5-20A509A6714E}" destId="{270CD20B-969A-124F-95AA-BBD313D71F91}" srcOrd="0" destOrd="0" presId="urn:microsoft.com/office/officeart/2005/8/layout/hierarchy2"/>
    <dgm:cxn modelId="{2CB8CB5E-1112-494E-956D-35EB2537AA86}" type="presOf" srcId="{E4FC47FF-A65A-4E4B-BAE1-F0EDBB826864}" destId="{EB7E4BFA-FF92-D842-BA2F-645DA43CC3E3}" srcOrd="1" destOrd="0" presId="urn:microsoft.com/office/officeart/2005/8/layout/hierarchy2"/>
    <dgm:cxn modelId="{931DFE69-9FB3-44F7-A352-E1AAC9AA6750}" srcId="{35BE06BE-25B1-4E10-9D11-FB79C54F54A3}" destId="{2659275F-2FF9-4D8C-ADB9-53D95E518521}" srcOrd="0" destOrd="0" parTransId="{DB86284C-1920-4630-80D3-C2F1B992E17D}" sibTransId="{2CEB6D8D-A877-4029-A848-1BF60BDD4FCE}"/>
    <dgm:cxn modelId="{D68FDF6F-9553-7742-BBA6-C13A9FB78A04}" type="presOf" srcId="{40D8B4AE-73D1-42FB-93D4-8DF6F15AD016}" destId="{9542FA1B-A6AC-9B4F-97E4-C162DF210A51}" srcOrd="0" destOrd="0" presId="urn:microsoft.com/office/officeart/2005/8/layout/hierarchy2"/>
    <dgm:cxn modelId="{BD487B70-2397-B24F-A42F-D355CE916610}" type="presOf" srcId="{EDA7E090-CFC7-4606-85F4-A74AB7833DB2}" destId="{14BF5F46-E9C0-BF4D-88C8-421CFD2144A4}" srcOrd="1" destOrd="0" presId="urn:microsoft.com/office/officeart/2005/8/layout/hierarchy2"/>
    <dgm:cxn modelId="{4A4BA876-A5DB-43AA-8351-1F63F8E6D1A0}" srcId="{FEEA4495-7B44-41CA-A198-F39820624824}" destId="{65769216-06DF-461C-AD34-CB8C1A651EA4}" srcOrd="0" destOrd="0" parTransId="{40D8B4AE-73D1-42FB-93D4-8DF6F15AD016}" sibTransId="{DAAAEDDE-7474-4456-AAB5-264803D42828}"/>
    <dgm:cxn modelId="{1582BB76-C849-40EE-90EE-C50CCC4A7B8D}" srcId="{3474506A-E6E6-4646-8BD0-89EDAEF12D18}" destId="{35BE06BE-25B1-4E10-9D11-FB79C54F54A3}" srcOrd="3" destOrd="0" parTransId="{B280DFA4-0E18-411C-B8D3-2BD5852CD581}" sibTransId="{395C0654-184C-4ACE-9BAA-6E180DA310EA}"/>
    <dgm:cxn modelId="{7982227B-14BC-B14F-A374-62EE0BA31AB4}" type="presOf" srcId="{E2DFF594-1797-493A-9B17-F468EC349124}" destId="{1073244E-4A33-B142-9D37-0B4E2005E813}" srcOrd="1" destOrd="0" presId="urn:microsoft.com/office/officeart/2005/8/layout/hierarchy2"/>
    <dgm:cxn modelId="{DD7AE27D-B58D-3645-ADA1-8841D65F07A7}" type="presOf" srcId="{35BE06BE-25B1-4E10-9D11-FB79C54F54A3}" destId="{213F56E2-D3A4-4B4B-8D9C-46EC24091D01}" srcOrd="0" destOrd="0" presId="urn:microsoft.com/office/officeart/2005/8/layout/hierarchy2"/>
    <dgm:cxn modelId="{05479A7F-6675-A54F-B9B3-07957D692FC8}" type="presOf" srcId="{7AEAA825-51CF-4F65-8A64-5C12ADB6F799}" destId="{2C336840-ACC3-EE42-B3E8-085E651796DE}" srcOrd="0" destOrd="0" presId="urn:microsoft.com/office/officeart/2005/8/layout/hierarchy2"/>
    <dgm:cxn modelId="{5C516280-EEC2-A14F-83E1-BD3BE645E1A4}" type="presOf" srcId="{70E652A7-1B44-4C79-9552-D529DB206B4D}" destId="{B939B6B9-353F-ED43-B36E-BC4FF840C431}" srcOrd="0" destOrd="0" presId="urn:microsoft.com/office/officeart/2005/8/layout/hierarchy2"/>
    <dgm:cxn modelId="{23A12587-95FC-0340-8D81-11C5BCC524F2}" type="presOf" srcId="{65769216-06DF-461C-AD34-CB8C1A651EA4}" destId="{3650AA33-1E11-0E46-A4D5-9FF0077DBBC7}" srcOrd="0" destOrd="0" presId="urn:microsoft.com/office/officeart/2005/8/layout/hierarchy2"/>
    <dgm:cxn modelId="{7A834B87-1297-DD4D-BE3A-1D4551E6B473}" type="presOf" srcId="{BDB4CD54-7744-42A2-9B7D-E6B7390E76E0}" destId="{51283FAD-B9F0-484E-8737-673E7AAB988C}" srcOrd="1" destOrd="0" presId="urn:microsoft.com/office/officeart/2005/8/layout/hierarchy2"/>
    <dgm:cxn modelId="{6558EC88-015D-CC40-B169-E41C5D58C33B}" type="presOf" srcId="{E2DFF594-1797-493A-9B17-F468EC349124}" destId="{46F3CD87-722D-1A4C-9D13-7F817129AB28}" srcOrd="0" destOrd="0" presId="urn:microsoft.com/office/officeart/2005/8/layout/hierarchy2"/>
    <dgm:cxn modelId="{A2B8FB8E-21D4-2E4E-8184-7633B3DCE8EE}" type="presOf" srcId="{BDB4CD54-7744-42A2-9B7D-E6B7390E76E0}" destId="{8051E6C0-DFEF-5842-BA2A-4CEF1CCC41C2}" srcOrd="0" destOrd="0" presId="urn:microsoft.com/office/officeart/2005/8/layout/hierarchy2"/>
    <dgm:cxn modelId="{70BA7190-0DBC-1048-9972-59EB275BAB22}" type="presOf" srcId="{CC14293D-A1A1-468C-B33E-2B65DB2E381A}" destId="{309A8C97-FEBE-E44B-988E-1B59234E0E05}" srcOrd="0" destOrd="0" presId="urn:microsoft.com/office/officeart/2005/8/layout/hierarchy2"/>
    <dgm:cxn modelId="{6F7A2D91-F7D8-C04A-A859-2065F4ACF799}" type="presOf" srcId="{7A4E086C-8BB7-4ECD-9496-7F3CBB6492AC}" destId="{684454CB-F198-A243-9422-63C705B63BB0}" srcOrd="0" destOrd="0" presId="urn:microsoft.com/office/officeart/2005/8/layout/hierarchy2"/>
    <dgm:cxn modelId="{5A7D0C92-CA55-4B00-BCF7-49E3249109EF}" srcId="{7A4E086C-8BB7-4ECD-9496-7F3CBB6492AC}" destId="{7AEAA825-51CF-4F65-8A64-5C12ADB6F799}" srcOrd="0" destOrd="0" parTransId="{E4FC47FF-A65A-4E4B-BAE1-F0EDBB826864}" sibTransId="{38975347-F2B1-4FF7-9A4A-E8B3FB76C8A8}"/>
    <dgm:cxn modelId="{FEEDF293-83DF-4289-8286-EF15F70B6B8C}" srcId="{3474506A-E6E6-4646-8BD0-89EDAEF12D18}" destId="{4F095671-4266-4D8F-BEF5-94570D38425D}" srcOrd="2" destOrd="0" parTransId="{D4F98B5A-FBB7-4E5C-9B96-9F7446402EB7}" sibTransId="{B24EB8C5-F887-4861-AA1B-09206558ECA2}"/>
    <dgm:cxn modelId="{F78D6E96-E3C9-483E-B274-D3C15F27F3F9}" srcId="{4F2F90BD-909A-438D-AD8D-D1DC8303F561}" destId="{3474506A-E6E6-4646-8BD0-89EDAEF12D18}" srcOrd="0" destOrd="0" parTransId="{FC1764AC-A6E0-477C-96D2-D5A76C2684CC}" sibTransId="{0E3C3818-46D8-4494-81C9-B237A27FE412}"/>
    <dgm:cxn modelId="{5EC4119B-FAE3-EB4A-B470-197D7939E3B5}" type="presOf" srcId="{B280DFA4-0E18-411C-B8D3-2BD5852CD581}" destId="{6CEE6801-41D2-8247-A23C-D507B2194FE1}" srcOrd="0" destOrd="0" presId="urn:microsoft.com/office/officeart/2005/8/layout/hierarchy2"/>
    <dgm:cxn modelId="{BA44D5A8-462A-4906-86A0-61F94548D8FC}" srcId="{3474506A-E6E6-4646-8BD0-89EDAEF12D18}" destId="{FEEA4495-7B44-41CA-A198-F39820624824}" srcOrd="1" destOrd="0" parTransId="{EDA7E090-CFC7-4606-85F4-A74AB7833DB2}" sibTransId="{86BAF4F0-DC12-499D-9B28-B05F8EF56130}"/>
    <dgm:cxn modelId="{58FAF3B5-B4F8-B748-BE01-CF7AC60F2255}" type="presOf" srcId="{2659275F-2FF9-4D8C-ADB9-53D95E518521}" destId="{9B4410DF-DFFA-9C48-8E38-210DEB771B40}" srcOrd="0" destOrd="0" presId="urn:microsoft.com/office/officeart/2005/8/layout/hierarchy2"/>
    <dgm:cxn modelId="{84BE16B8-A5A1-3E40-97D0-A16F95F7FD20}" type="presOf" srcId="{40D8B4AE-73D1-42FB-93D4-8DF6F15AD016}" destId="{50A588AF-1288-B14B-88E2-0112A9C9478E}" srcOrd="1" destOrd="0" presId="urn:microsoft.com/office/officeart/2005/8/layout/hierarchy2"/>
    <dgm:cxn modelId="{343288BF-670E-6F48-8F50-F56A30DE94C0}" type="presOf" srcId="{CC14293D-A1A1-468C-B33E-2B65DB2E381A}" destId="{E0F0F756-7F5E-9441-8F03-56C2245AF062}" srcOrd="1" destOrd="0" presId="urn:microsoft.com/office/officeart/2005/8/layout/hierarchy2"/>
    <dgm:cxn modelId="{B5677FC6-ED45-0844-A0C9-8DB9A069B550}" type="presOf" srcId="{EDA7E090-CFC7-4606-85F4-A74AB7833DB2}" destId="{20B30066-B9DC-AA4A-A99E-1A0D556A5862}" srcOrd="0" destOrd="0" presId="urn:microsoft.com/office/officeart/2005/8/layout/hierarchy2"/>
    <dgm:cxn modelId="{A364FDC8-0865-F644-B5E4-D50189264EB9}" type="presOf" srcId="{60D62D8A-498F-4F6C-B55F-CDA93D81537B}" destId="{B073E93B-8493-AA4C-83EB-1577F99E685E}" srcOrd="0" destOrd="0" presId="urn:microsoft.com/office/officeart/2005/8/layout/hierarchy2"/>
    <dgm:cxn modelId="{36C475CB-9A8D-421C-96B9-FB8CA2783A6B}" srcId="{3474506A-E6E6-4646-8BD0-89EDAEF12D18}" destId="{7A4E086C-8BB7-4ECD-9496-7F3CBB6492AC}" srcOrd="0" destOrd="0" parTransId="{560864BE-B2E5-46D3-A2A5-20A509A6714E}" sibTransId="{A4585B67-17C1-4FEF-A344-824F3570F7EA}"/>
    <dgm:cxn modelId="{327A98D1-9624-2847-A3AC-7C1DF3EF80D6}" type="presOf" srcId="{D96CFCAC-930F-47D6-859A-3BB57653408F}" destId="{BDF18C84-C4CB-DC47-B653-F0429E18C38F}" srcOrd="0" destOrd="0" presId="urn:microsoft.com/office/officeart/2005/8/layout/hierarchy2"/>
    <dgm:cxn modelId="{87827DDF-562F-9F45-8947-7B0604AF4F1D}" type="presOf" srcId="{E7B55888-E3D5-4185-BC98-AEE4AA7841A9}" destId="{C83E5A46-027F-8244-8FE4-36FF8F314BF5}" srcOrd="1" destOrd="0" presId="urn:microsoft.com/office/officeart/2005/8/layout/hierarchy2"/>
    <dgm:cxn modelId="{1B7011E3-34DE-47AB-96E9-7774DC2CD9F8}" srcId="{35BE06BE-25B1-4E10-9D11-FB79C54F54A3}" destId="{D96CFCAC-930F-47D6-859A-3BB57653408F}" srcOrd="1" destOrd="0" parTransId="{CC14293D-A1A1-468C-B33E-2B65DB2E381A}" sibTransId="{F2CB50C3-8863-42FB-9137-28733B8C45AB}"/>
    <dgm:cxn modelId="{68D0A9E4-A762-CC42-9549-077F2885B3BE}" type="presOf" srcId="{4A1820B1-2144-4D34-B991-4696865602E6}" destId="{17DC6005-7EA9-4F49-BA72-33C03B4C7175}" srcOrd="0" destOrd="0" presId="urn:microsoft.com/office/officeart/2005/8/layout/hierarchy2"/>
    <dgm:cxn modelId="{7415D7E5-7AC8-4ED5-8827-0A2BC934FF36}" srcId="{4F095671-4266-4D8F-BEF5-94570D38425D}" destId="{60D62D8A-498F-4F6C-B55F-CDA93D81537B}" srcOrd="0" destOrd="0" parTransId="{BDB4CD54-7744-42A2-9B7D-E6B7390E76E0}" sibTransId="{5EF0D3B8-3DC1-4CAE-B581-44230D6C3737}"/>
    <dgm:cxn modelId="{A349FEE6-84C5-624A-A757-F7A84D4F438A}" type="presOf" srcId="{4F2F90BD-909A-438D-AD8D-D1DC8303F561}" destId="{06EB4E97-1110-1142-A6C5-9C3B49E9D0F7}" srcOrd="0" destOrd="0" presId="urn:microsoft.com/office/officeart/2005/8/layout/hierarchy2"/>
    <dgm:cxn modelId="{9D3961EE-26CD-C246-A2DB-88907859B1F4}" type="presOf" srcId="{3474506A-E6E6-4646-8BD0-89EDAEF12D18}" destId="{7988C0CD-548F-3F45-880D-FF88F6BA2478}" srcOrd="0" destOrd="0" presId="urn:microsoft.com/office/officeart/2005/8/layout/hierarchy2"/>
    <dgm:cxn modelId="{392A37F0-97B8-4143-A27D-251AAC09F743}" type="presOf" srcId="{B4CC3222-4F5A-481D-82F1-0708919909C9}" destId="{71F2D9BB-8A93-DB48-A883-98EB03480434}" srcOrd="1" destOrd="0" presId="urn:microsoft.com/office/officeart/2005/8/layout/hierarchy2"/>
    <dgm:cxn modelId="{A0DE4AF6-A60E-E34D-A51F-F0297055C458}" type="presOf" srcId="{DB86284C-1920-4630-80D3-C2F1B992E17D}" destId="{0DE50418-0572-0A4D-B79C-C59314134AA7}" srcOrd="0" destOrd="0" presId="urn:microsoft.com/office/officeart/2005/8/layout/hierarchy2"/>
    <dgm:cxn modelId="{476B53F6-A226-C146-A206-F028C8665BB8}" type="presOf" srcId="{560864BE-B2E5-46D3-A2A5-20A509A6714E}" destId="{4B3B28F2-FF8D-9344-BAD0-F84A03676E7A}" srcOrd="1" destOrd="0" presId="urn:microsoft.com/office/officeart/2005/8/layout/hierarchy2"/>
    <dgm:cxn modelId="{AAE5ADF7-4EA5-1D45-B401-75A6B10559AF}" type="presOf" srcId="{B280DFA4-0E18-411C-B8D3-2BD5852CD581}" destId="{98CA1D2E-A478-BD44-9251-8C5F5D01AC18}" srcOrd="1" destOrd="0" presId="urn:microsoft.com/office/officeart/2005/8/layout/hierarchy2"/>
    <dgm:cxn modelId="{A47F6DFA-9112-AB4A-934F-6531DDC53A6C}" type="presOf" srcId="{DB86284C-1920-4630-80D3-C2F1B992E17D}" destId="{F00BA790-77D3-A448-B7F0-36D64C8C9A8B}" srcOrd="1" destOrd="0" presId="urn:microsoft.com/office/officeart/2005/8/layout/hierarchy2"/>
    <dgm:cxn modelId="{98CD96FB-AF70-49DD-8DB7-5A46E25A9686}" srcId="{FEEA4495-7B44-41CA-A198-F39820624824}" destId="{4A1820B1-2144-4D34-B991-4696865602E6}" srcOrd="1" destOrd="0" parTransId="{E2DFF594-1797-493A-9B17-F468EC349124}" sibTransId="{490EDC60-D681-4BAF-A799-6AC98D21B9FD}"/>
    <dgm:cxn modelId="{73F989E4-8B8E-8943-BA19-7803ACEC5C31}" type="presParOf" srcId="{06EB4E97-1110-1142-A6C5-9C3B49E9D0F7}" destId="{80924EF0-3ED6-2646-9007-D7284AD53F54}" srcOrd="0" destOrd="0" presId="urn:microsoft.com/office/officeart/2005/8/layout/hierarchy2"/>
    <dgm:cxn modelId="{1C7137D8-97EB-E249-9119-3702663FA9D7}" type="presParOf" srcId="{80924EF0-3ED6-2646-9007-D7284AD53F54}" destId="{7988C0CD-548F-3F45-880D-FF88F6BA2478}" srcOrd="0" destOrd="0" presId="urn:microsoft.com/office/officeart/2005/8/layout/hierarchy2"/>
    <dgm:cxn modelId="{B4328653-F40E-BC42-9916-025822B1C049}" type="presParOf" srcId="{80924EF0-3ED6-2646-9007-D7284AD53F54}" destId="{B124B21D-E9AC-A242-9A49-2D5A04A71108}" srcOrd="1" destOrd="0" presId="urn:microsoft.com/office/officeart/2005/8/layout/hierarchy2"/>
    <dgm:cxn modelId="{CDC8546F-0212-C546-8D04-C5F514ED5362}" type="presParOf" srcId="{B124B21D-E9AC-A242-9A49-2D5A04A71108}" destId="{270CD20B-969A-124F-95AA-BBD313D71F91}" srcOrd="0" destOrd="0" presId="urn:microsoft.com/office/officeart/2005/8/layout/hierarchy2"/>
    <dgm:cxn modelId="{21FD9EDC-685C-3F45-9C46-5278181D186E}" type="presParOf" srcId="{270CD20B-969A-124F-95AA-BBD313D71F91}" destId="{4B3B28F2-FF8D-9344-BAD0-F84A03676E7A}" srcOrd="0" destOrd="0" presId="urn:microsoft.com/office/officeart/2005/8/layout/hierarchy2"/>
    <dgm:cxn modelId="{B37AA1EE-A020-884A-957D-54E57CAB5939}" type="presParOf" srcId="{B124B21D-E9AC-A242-9A49-2D5A04A71108}" destId="{02EE7123-FE1A-FC49-A3F6-F5A631443ACF}" srcOrd="1" destOrd="0" presId="urn:microsoft.com/office/officeart/2005/8/layout/hierarchy2"/>
    <dgm:cxn modelId="{9F72E3F4-1A24-6448-9AA7-8847CEE47CDB}" type="presParOf" srcId="{02EE7123-FE1A-FC49-A3F6-F5A631443ACF}" destId="{684454CB-F198-A243-9422-63C705B63BB0}" srcOrd="0" destOrd="0" presId="urn:microsoft.com/office/officeart/2005/8/layout/hierarchy2"/>
    <dgm:cxn modelId="{256677AF-56E0-2C48-9133-88368209A644}" type="presParOf" srcId="{02EE7123-FE1A-FC49-A3F6-F5A631443ACF}" destId="{4D71FF48-28F3-B94F-B3E4-08D582188BB7}" srcOrd="1" destOrd="0" presId="urn:microsoft.com/office/officeart/2005/8/layout/hierarchy2"/>
    <dgm:cxn modelId="{B9A55132-B574-454B-B463-96CDF72D2BE8}" type="presParOf" srcId="{4D71FF48-28F3-B94F-B3E4-08D582188BB7}" destId="{CC702A9E-6FD0-DC4D-8406-4DCB0514BD28}" srcOrd="0" destOrd="0" presId="urn:microsoft.com/office/officeart/2005/8/layout/hierarchy2"/>
    <dgm:cxn modelId="{CF95D1B8-D201-7446-82A9-B78C52745DB0}" type="presParOf" srcId="{CC702A9E-6FD0-DC4D-8406-4DCB0514BD28}" destId="{EB7E4BFA-FF92-D842-BA2F-645DA43CC3E3}" srcOrd="0" destOrd="0" presId="urn:microsoft.com/office/officeart/2005/8/layout/hierarchy2"/>
    <dgm:cxn modelId="{3E8EDD81-39C6-EA43-A64A-CABFE8AE650E}" type="presParOf" srcId="{4D71FF48-28F3-B94F-B3E4-08D582188BB7}" destId="{40E3BFCC-548F-6E40-A007-50BB2CAA6C2A}" srcOrd="1" destOrd="0" presId="urn:microsoft.com/office/officeart/2005/8/layout/hierarchy2"/>
    <dgm:cxn modelId="{97BD9931-E7C1-AE47-956D-58D3E4621EB1}" type="presParOf" srcId="{40E3BFCC-548F-6E40-A007-50BB2CAA6C2A}" destId="{2C336840-ACC3-EE42-B3E8-085E651796DE}" srcOrd="0" destOrd="0" presId="urn:microsoft.com/office/officeart/2005/8/layout/hierarchy2"/>
    <dgm:cxn modelId="{228A0703-BF17-0F4D-A570-DF4D9E5A36A3}" type="presParOf" srcId="{40E3BFCC-548F-6E40-A007-50BB2CAA6C2A}" destId="{5ED564BA-4F7C-6646-83CA-45FB1E23F9FF}" srcOrd="1" destOrd="0" presId="urn:microsoft.com/office/officeart/2005/8/layout/hierarchy2"/>
    <dgm:cxn modelId="{54BC7C8B-CC8A-8044-806E-B60C715A13CD}" type="presParOf" srcId="{4D71FF48-28F3-B94F-B3E4-08D582188BB7}" destId="{E0EE5C1A-E1BD-B740-87AE-D81C28746650}" srcOrd="2" destOrd="0" presId="urn:microsoft.com/office/officeart/2005/8/layout/hierarchy2"/>
    <dgm:cxn modelId="{1CD304AF-41D5-BC4D-A719-2621EEF81D8F}" type="presParOf" srcId="{E0EE5C1A-E1BD-B740-87AE-D81C28746650}" destId="{C83E5A46-027F-8244-8FE4-36FF8F314BF5}" srcOrd="0" destOrd="0" presId="urn:microsoft.com/office/officeart/2005/8/layout/hierarchy2"/>
    <dgm:cxn modelId="{FC5342DA-88D1-2448-AC44-198A11365B4E}" type="presParOf" srcId="{4D71FF48-28F3-B94F-B3E4-08D582188BB7}" destId="{DA53B6F0-BF1E-0741-A458-E02273F49FCC}" srcOrd="3" destOrd="0" presId="urn:microsoft.com/office/officeart/2005/8/layout/hierarchy2"/>
    <dgm:cxn modelId="{2EA228B6-A8B1-B548-B736-02B9CB943FD8}" type="presParOf" srcId="{DA53B6F0-BF1E-0741-A458-E02273F49FCC}" destId="{B939B6B9-353F-ED43-B36E-BC4FF840C431}" srcOrd="0" destOrd="0" presId="urn:microsoft.com/office/officeart/2005/8/layout/hierarchy2"/>
    <dgm:cxn modelId="{2EF7C1DE-AA69-1443-9306-CF37B6D003E1}" type="presParOf" srcId="{DA53B6F0-BF1E-0741-A458-E02273F49FCC}" destId="{00D09706-2E78-FF4E-B77D-CF3DE6295960}" srcOrd="1" destOrd="0" presId="urn:microsoft.com/office/officeart/2005/8/layout/hierarchy2"/>
    <dgm:cxn modelId="{13F0A2FE-400D-4E4A-9297-36D5ADA82094}" type="presParOf" srcId="{B124B21D-E9AC-A242-9A49-2D5A04A71108}" destId="{20B30066-B9DC-AA4A-A99E-1A0D556A5862}" srcOrd="2" destOrd="0" presId="urn:microsoft.com/office/officeart/2005/8/layout/hierarchy2"/>
    <dgm:cxn modelId="{C627FB6C-454A-A041-89FA-9E2D8E93BC6A}" type="presParOf" srcId="{20B30066-B9DC-AA4A-A99E-1A0D556A5862}" destId="{14BF5F46-E9C0-BF4D-88C8-421CFD2144A4}" srcOrd="0" destOrd="0" presId="urn:microsoft.com/office/officeart/2005/8/layout/hierarchy2"/>
    <dgm:cxn modelId="{A9CF2E4F-90D4-9F4C-B328-BDC17088A702}" type="presParOf" srcId="{B124B21D-E9AC-A242-9A49-2D5A04A71108}" destId="{A20156D9-CABB-4C49-A656-3CC2B53A7ECC}" srcOrd="3" destOrd="0" presId="urn:microsoft.com/office/officeart/2005/8/layout/hierarchy2"/>
    <dgm:cxn modelId="{1E8F65D4-BC75-9B42-BF3C-90A0101EBD7A}" type="presParOf" srcId="{A20156D9-CABB-4C49-A656-3CC2B53A7ECC}" destId="{F637FB12-55EA-E446-971F-931B08E2FF1B}" srcOrd="0" destOrd="0" presId="urn:microsoft.com/office/officeart/2005/8/layout/hierarchy2"/>
    <dgm:cxn modelId="{29AAE8C1-EA26-A145-A7D6-1EA22676FE89}" type="presParOf" srcId="{A20156D9-CABB-4C49-A656-3CC2B53A7ECC}" destId="{3FE516D5-4F49-4A42-B487-E8FDD88CFBDB}" srcOrd="1" destOrd="0" presId="urn:microsoft.com/office/officeart/2005/8/layout/hierarchy2"/>
    <dgm:cxn modelId="{59422BF2-FC02-6349-BFBD-FAE2E8B0EDF1}" type="presParOf" srcId="{3FE516D5-4F49-4A42-B487-E8FDD88CFBDB}" destId="{9542FA1B-A6AC-9B4F-97E4-C162DF210A51}" srcOrd="0" destOrd="0" presId="urn:microsoft.com/office/officeart/2005/8/layout/hierarchy2"/>
    <dgm:cxn modelId="{02F00BCD-3DC8-134D-B0EB-73EC41D714C8}" type="presParOf" srcId="{9542FA1B-A6AC-9B4F-97E4-C162DF210A51}" destId="{50A588AF-1288-B14B-88E2-0112A9C9478E}" srcOrd="0" destOrd="0" presId="urn:microsoft.com/office/officeart/2005/8/layout/hierarchy2"/>
    <dgm:cxn modelId="{2AFBF708-CAB4-8D4F-8A83-295120163393}" type="presParOf" srcId="{3FE516D5-4F49-4A42-B487-E8FDD88CFBDB}" destId="{3DCD1AD8-4296-0549-AC9F-65ABA76D56B5}" srcOrd="1" destOrd="0" presId="urn:microsoft.com/office/officeart/2005/8/layout/hierarchy2"/>
    <dgm:cxn modelId="{E278DD0A-FBD3-CF41-A71E-C34161F913EB}" type="presParOf" srcId="{3DCD1AD8-4296-0549-AC9F-65ABA76D56B5}" destId="{3650AA33-1E11-0E46-A4D5-9FF0077DBBC7}" srcOrd="0" destOrd="0" presId="urn:microsoft.com/office/officeart/2005/8/layout/hierarchy2"/>
    <dgm:cxn modelId="{EAADD031-C657-8F4F-8994-A70BB5DD9FCB}" type="presParOf" srcId="{3DCD1AD8-4296-0549-AC9F-65ABA76D56B5}" destId="{E3E8F85A-2E5A-3F4A-A98F-91077DE2A3DF}" srcOrd="1" destOrd="0" presId="urn:microsoft.com/office/officeart/2005/8/layout/hierarchy2"/>
    <dgm:cxn modelId="{5098EF7D-66CE-2449-A7AD-0B1CF14DD8A3}" type="presParOf" srcId="{3FE516D5-4F49-4A42-B487-E8FDD88CFBDB}" destId="{46F3CD87-722D-1A4C-9D13-7F817129AB28}" srcOrd="2" destOrd="0" presId="urn:microsoft.com/office/officeart/2005/8/layout/hierarchy2"/>
    <dgm:cxn modelId="{64474DA2-A0E0-9049-B474-6EC4C80E44FB}" type="presParOf" srcId="{46F3CD87-722D-1A4C-9D13-7F817129AB28}" destId="{1073244E-4A33-B142-9D37-0B4E2005E813}" srcOrd="0" destOrd="0" presId="urn:microsoft.com/office/officeart/2005/8/layout/hierarchy2"/>
    <dgm:cxn modelId="{9C096975-2504-E341-8700-892D0BE1E6BB}" type="presParOf" srcId="{3FE516D5-4F49-4A42-B487-E8FDD88CFBDB}" destId="{4D37FDFE-D27C-4D44-B7E8-19663E27F9FC}" srcOrd="3" destOrd="0" presId="urn:microsoft.com/office/officeart/2005/8/layout/hierarchy2"/>
    <dgm:cxn modelId="{FF9ED6A7-8BC2-3F47-A800-7BB8B8A85E9C}" type="presParOf" srcId="{4D37FDFE-D27C-4D44-B7E8-19663E27F9FC}" destId="{17DC6005-7EA9-4F49-BA72-33C03B4C7175}" srcOrd="0" destOrd="0" presId="urn:microsoft.com/office/officeart/2005/8/layout/hierarchy2"/>
    <dgm:cxn modelId="{186BCB99-757F-E149-820C-BECD97C645B1}" type="presParOf" srcId="{4D37FDFE-D27C-4D44-B7E8-19663E27F9FC}" destId="{8F5B328C-B263-4C48-A667-13E59F456D5F}" srcOrd="1" destOrd="0" presId="urn:microsoft.com/office/officeart/2005/8/layout/hierarchy2"/>
    <dgm:cxn modelId="{BD68CDAB-8B4B-CF4F-A721-12171AB8953F}" type="presParOf" srcId="{B124B21D-E9AC-A242-9A49-2D5A04A71108}" destId="{B1703554-C86F-7E41-800C-349C1F9C98A8}" srcOrd="4" destOrd="0" presId="urn:microsoft.com/office/officeart/2005/8/layout/hierarchy2"/>
    <dgm:cxn modelId="{E335E4F8-F491-8A4A-A91C-89324D6CB4DB}" type="presParOf" srcId="{B1703554-C86F-7E41-800C-349C1F9C98A8}" destId="{B14E9ADB-33D3-4A47-BEFA-FD2102EBAD05}" srcOrd="0" destOrd="0" presId="urn:microsoft.com/office/officeart/2005/8/layout/hierarchy2"/>
    <dgm:cxn modelId="{C3883671-C592-904E-BC0F-05013DFD9F09}" type="presParOf" srcId="{B124B21D-E9AC-A242-9A49-2D5A04A71108}" destId="{C919A499-A7B3-2C44-B1D7-759A34076BB0}" srcOrd="5" destOrd="0" presId="urn:microsoft.com/office/officeart/2005/8/layout/hierarchy2"/>
    <dgm:cxn modelId="{84237B54-761B-3B45-B50B-BBDFFC99EFCF}" type="presParOf" srcId="{C919A499-A7B3-2C44-B1D7-759A34076BB0}" destId="{201B6177-698B-6A43-B777-CA4CB1A8D28F}" srcOrd="0" destOrd="0" presId="urn:microsoft.com/office/officeart/2005/8/layout/hierarchy2"/>
    <dgm:cxn modelId="{AABD2E73-F013-8849-AD2C-609C9DB2E18E}" type="presParOf" srcId="{C919A499-A7B3-2C44-B1D7-759A34076BB0}" destId="{E60D57C9-1007-4644-81B4-88624733D9C5}" srcOrd="1" destOrd="0" presId="urn:microsoft.com/office/officeart/2005/8/layout/hierarchy2"/>
    <dgm:cxn modelId="{58593283-FA97-6440-8138-9128CA5D742B}" type="presParOf" srcId="{E60D57C9-1007-4644-81B4-88624733D9C5}" destId="{8051E6C0-DFEF-5842-BA2A-4CEF1CCC41C2}" srcOrd="0" destOrd="0" presId="urn:microsoft.com/office/officeart/2005/8/layout/hierarchy2"/>
    <dgm:cxn modelId="{5BF81E41-E3F4-2D4C-AFD0-A9B8600D6D43}" type="presParOf" srcId="{8051E6C0-DFEF-5842-BA2A-4CEF1CCC41C2}" destId="{51283FAD-B9F0-484E-8737-673E7AAB988C}" srcOrd="0" destOrd="0" presId="urn:microsoft.com/office/officeart/2005/8/layout/hierarchy2"/>
    <dgm:cxn modelId="{A1A24810-E860-EC4E-9197-DDDC042C9BD9}" type="presParOf" srcId="{E60D57C9-1007-4644-81B4-88624733D9C5}" destId="{593E7FF0-C1B6-DE43-848A-2B75972CFDC9}" srcOrd="1" destOrd="0" presId="urn:microsoft.com/office/officeart/2005/8/layout/hierarchy2"/>
    <dgm:cxn modelId="{4DB2F20D-4107-FC44-B65C-990991AB5FF1}" type="presParOf" srcId="{593E7FF0-C1B6-DE43-848A-2B75972CFDC9}" destId="{B073E93B-8493-AA4C-83EB-1577F99E685E}" srcOrd="0" destOrd="0" presId="urn:microsoft.com/office/officeart/2005/8/layout/hierarchy2"/>
    <dgm:cxn modelId="{CE170E2D-E644-A348-811F-8C04A203CEBD}" type="presParOf" srcId="{593E7FF0-C1B6-DE43-848A-2B75972CFDC9}" destId="{DB098D90-3BEC-C64D-AD5E-262F94555BD9}" srcOrd="1" destOrd="0" presId="urn:microsoft.com/office/officeart/2005/8/layout/hierarchy2"/>
    <dgm:cxn modelId="{D7D59C48-9762-4846-8F83-6E10577CA02C}" type="presParOf" srcId="{E60D57C9-1007-4644-81B4-88624733D9C5}" destId="{8F0C8AF3-027A-0040-B159-9DB5DD88B042}" srcOrd="2" destOrd="0" presId="urn:microsoft.com/office/officeart/2005/8/layout/hierarchy2"/>
    <dgm:cxn modelId="{A58E824C-B7EC-C848-8743-A0A1905CE030}" type="presParOf" srcId="{8F0C8AF3-027A-0040-B159-9DB5DD88B042}" destId="{71F2D9BB-8A93-DB48-A883-98EB03480434}" srcOrd="0" destOrd="0" presId="urn:microsoft.com/office/officeart/2005/8/layout/hierarchy2"/>
    <dgm:cxn modelId="{986A10C2-02EF-274A-BAFC-E8AA27F120D7}" type="presParOf" srcId="{E60D57C9-1007-4644-81B4-88624733D9C5}" destId="{6506819B-3AD0-A64D-9965-E70E75B25636}" srcOrd="3" destOrd="0" presId="urn:microsoft.com/office/officeart/2005/8/layout/hierarchy2"/>
    <dgm:cxn modelId="{AEDC11F4-68E9-E34D-820C-38517173EBAB}" type="presParOf" srcId="{6506819B-3AD0-A64D-9965-E70E75B25636}" destId="{87D62A4B-2198-C14B-B110-EA879122BF9A}" srcOrd="0" destOrd="0" presId="urn:microsoft.com/office/officeart/2005/8/layout/hierarchy2"/>
    <dgm:cxn modelId="{830ADC7D-2A0A-3E46-AE69-25289FFEB56A}" type="presParOf" srcId="{6506819B-3AD0-A64D-9965-E70E75B25636}" destId="{BC39D404-7505-004E-8A04-007415CBE943}" srcOrd="1" destOrd="0" presId="urn:microsoft.com/office/officeart/2005/8/layout/hierarchy2"/>
    <dgm:cxn modelId="{3C8EA293-1E02-A64E-9D10-4EA2EA6F70AD}" type="presParOf" srcId="{B124B21D-E9AC-A242-9A49-2D5A04A71108}" destId="{6CEE6801-41D2-8247-A23C-D507B2194FE1}" srcOrd="6" destOrd="0" presId="urn:microsoft.com/office/officeart/2005/8/layout/hierarchy2"/>
    <dgm:cxn modelId="{22C79807-BF4A-6E4C-9A46-4702092DC1C9}" type="presParOf" srcId="{6CEE6801-41D2-8247-A23C-D507B2194FE1}" destId="{98CA1D2E-A478-BD44-9251-8C5F5D01AC18}" srcOrd="0" destOrd="0" presId="urn:microsoft.com/office/officeart/2005/8/layout/hierarchy2"/>
    <dgm:cxn modelId="{0A6BB7B6-0B4B-B344-8B81-96794093CFFC}" type="presParOf" srcId="{B124B21D-E9AC-A242-9A49-2D5A04A71108}" destId="{754CD743-B1B5-FB4B-B57E-D8C7060ECFDC}" srcOrd="7" destOrd="0" presId="urn:microsoft.com/office/officeart/2005/8/layout/hierarchy2"/>
    <dgm:cxn modelId="{66604419-2F95-B645-9FFF-C49022F0468B}" type="presParOf" srcId="{754CD743-B1B5-FB4B-B57E-D8C7060ECFDC}" destId="{213F56E2-D3A4-4B4B-8D9C-46EC24091D01}" srcOrd="0" destOrd="0" presId="urn:microsoft.com/office/officeart/2005/8/layout/hierarchy2"/>
    <dgm:cxn modelId="{E2FBCD82-E43E-B64C-BBB8-D11CA1C272F8}" type="presParOf" srcId="{754CD743-B1B5-FB4B-B57E-D8C7060ECFDC}" destId="{78E18244-A6ED-724E-B6E2-88A9058A54BE}" srcOrd="1" destOrd="0" presId="urn:microsoft.com/office/officeart/2005/8/layout/hierarchy2"/>
    <dgm:cxn modelId="{63470D43-8CAE-CD4D-88D1-D10F5BC7E46A}" type="presParOf" srcId="{78E18244-A6ED-724E-B6E2-88A9058A54BE}" destId="{0DE50418-0572-0A4D-B79C-C59314134AA7}" srcOrd="0" destOrd="0" presId="urn:microsoft.com/office/officeart/2005/8/layout/hierarchy2"/>
    <dgm:cxn modelId="{38B94C59-209D-584B-A610-B618F75C498A}" type="presParOf" srcId="{0DE50418-0572-0A4D-B79C-C59314134AA7}" destId="{F00BA790-77D3-A448-B7F0-36D64C8C9A8B}" srcOrd="0" destOrd="0" presId="urn:microsoft.com/office/officeart/2005/8/layout/hierarchy2"/>
    <dgm:cxn modelId="{E142914F-9514-154D-9663-35D9742BEC59}" type="presParOf" srcId="{78E18244-A6ED-724E-B6E2-88A9058A54BE}" destId="{69AF20D3-4B3A-7540-B632-3AF4B147E976}" srcOrd="1" destOrd="0" presId="urn:microsoft.com/office/officeart/2005/8/layout/hierarchy2"/>
    <dgm:cxn modelId="{6229B63A-CAC8-994A-AC96-D52F9B06D3A2}" type="presParOf" srcId="{69AF20D3-4B3A-7540-B632-3AF4B147E976}" destId="{9B4410DF-DFFA-9C48-8E38-210DEB771B40}" srcOrd="0" destOrd="0" presId="urn:microsoft.com/office/officeart/2005/8/layout/hierarchy2"/>
    <dgm:cxn modelId="{70F82160-485D-DC43-86B0-7687B88F87CA}" type="presParOf" srcId="{69AF20D3-4B3A-7540-B632-3AF4B147E976}" destId="{6D47F869-10F3-4347-9AF9-C81F54935A8E}" srcOrd="1" destOrd="0" presId="urn:microsoft.com/office/officeart/2005/8/layout/hierarchy2"/>
    <dgm:cxn modelId="{7A3B6FFC-4FA0-7740-994C-F00525B9C9F7}" type="presParOf" srcId="{78E18244-A6ED-724E-B6E2-88A9058A54BE}" destId="{309A8C97-FEBE-E44B-988E-1B59234E0E05}" srcOrd="2" destOrd="0" presId="urn:microsoft.com/office/officeart/2005/8/layout/hierarchy2"/>
    <dgm:cxn modelId="{0CA77AE5-5E41-4C49-8F9D-905319E8E5D7}" type="presParOf" srcId="{309A8C97-FEBE-E44B-988E-1B59234E0E05}" destId="{E0F0F756-7F5E-9441-8F03-56C2245AF062}" srcOrd="0" destOrd="0" presId="urn:microsoft.com/office/officeart/2005/8/layout/hierarchy2"/>
    <dgm:cxn modelId="{F56F662B-2CBA-9943-AC48-B76C88C174D9}" type="presParOf" srcId="{78E18244-A6ED-724E-B6E2-88A9058A54BE}" destId="{F5A81873-369F-C94C-9442-A7BCF8D3821A}" srcOrd="3" destOrd="0" presId="urn:microsoft.com/office/officeart/2005/8/layout/hierarchy2"/>
    <dgm:cxn modelId="{D0FAC011-317D-F745-853B-9693F16D47E7}" type="presParOf" srcId="{F5A81873-369F-C94C-9442-A7BCF8D3821A}" destId="{BDF18C84-C4CB-DC47-B653-F0429E18C38F}" srcOrd="0" destOrd="0" presId="urn:microsoft.com/office/officeart/2005/8/layout/hierarchy2"/>
    <dgm:cxn modelId="{016D9EC1-6156-A444-9DA8-78777EEB3C2A}" type="presParOf" srcId="{F5A81873-369F-C94C-9442-A7BCF8D3821A}" destId="{E4614D4E-74E1-FF48-AA5D-1204AB65A8A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C8BB91-A82D-C24D-845A-8CCA3A689DFD}" type="doc">
      <dgm:prSet loTypeId="urn:microsoft.com/office/officeart/2005/8/layout/hierarchy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2A8E1F-877C-F842-9A75-1B2AC7AEE2D8}">
      <dgm:prSet phldrT="[Text]"/>
      <dgm:spPr/>
      <dgm:t>
        <a:bodyPr/>
        <a:lstStyle/>
        <a:p>
          <a:r>
            <a:rPr lang="en-US" dirty="0"/>
            <a:t>place</a:t>
          </a:r>
          <a:br>
            <a:rPr lang="en-US" dirty="0"/>
          </a:br>
          <a:r>
            <a:rPr lang="en-US" dirty="0"/>
            <a:t>Order()</a:t>
          </a:r>
        </a:p>
      </dgm:t>
    </dgm:pt>
    <dgm:pt modelId="{C2CFD35C-A084-4B4D-BDBC-82CA480422F7}" type="parTrans" cxnId="{C9E66E1B-3383-AC41-9D43-ABAB0165E728}">
      <dgm:prSet/>
      <dgm:spPr/>
      <dgm:t>
        <a:bodyPr/>
        <a:lstStyle/>
        <a:p>
          <a:endParaRPr lang="en-US"/>
        </a:p>
      </dgm:t>
    </dgm:pt>
    <dgm:pt modelId="{9E2B0598-1A5F-A846-9C08-931B42E65D4A}" type="sibTrans" cxnId="{C9E66E1B-3383-AC41-9D43-ABAB0165E728}">
      <dgm:prSet/>
      <dgm:spPr/>
      <dgm:t>
        <a:bodyPr/>
        <a:lstStyle/>
        <a:p>
          <a:endParaRPr lang="en-US"/>
        </a:p>
      </dgm:t>
    </dgm:pt>
    <dgm:pt modelId="{3941E031-6ECA-EE4E-BD9C-08FB9254966C}">
      <dgm:prSet phldrT="[Text]"/>
      <dgm:spPr/>
      <dgm:t>
        <a:bodyPr/>
        <a:lstStyle/>
        <a:p>
          <a:r>
            <a:rPr lang="en-US" dirty="0"/>
            <a:t>choose</a:t>
          </a:r>
          <a:br>
            <a:rPr lang="en-US" dirty="0"/>
          </a:br>
          <a:r>
            <a:rPr lang="en-US" dirty="0"/>
            <a:t>Billing()</a:t>
          </a:r>
        </a:p>
      </dgm:t>
    </dgm:pt>
    <dgm:pt modelId="{2E5F27D9-643F-B94B-8E9D-3D33360848BA}" type="parTrans" cxnId="{08C21C0F-C7D7-F140-9C5E-6C2ABC757DEF}">
      <dgm:prSet/>
      <dgm:spPr/>
      <dgm:t>
        <a:bodyPr/>
        <a:lstStyle/>
        <a:p>
          <a:endParaRPr lang="en-US"/>
        </a:p>
      </dgm:t>
    </dgm:pt>
    <dgm:pt modelId="{89CFB3C6-444D-794C-A2BF-121127D91060}" type="sibTrans" cxnId="{08C21C0F-C7D7-F140-9C5E-6C2ABC757DEF}">
      <dgm:prSet/>
      <dgm:spPr/>
      <dgm:t>
        <a:bodyPr/>
        <a:lstStyle/>
        <a:p>
          <a:endParaRPr lang="en-US"/>
        </a:p>
      </dgm:t>
    </dgm:pt>
    <dgm:pt modelId="{8B207D08-503E-5E43-82EE-089ADB5E8E0F}">
      <dgm:prSet phldrT="[Text]"/>
      <dgm:spPr/>
      <dgm:t>
        <a:bodyPr/>
        <a:lstStyle/>
        <a:p>
          <a:r>
            <a:rPr lang="en-US" dirty="0"/>
            <a:t>choose</a:t>
          </a:r>
          <a:br>
            <a:rPr lang="en-US" dirty="0"/>
          </a:br>
          <a:r>
            <a:rPr lang="en-US" dirty="0"/>
            <a:t>Shipping()</a:t>
          </a:r>
        </a:p>
      </dgm:t>
    </dgm:pt>
    <dgm:pt modelId="{FB61513F-910F-A84F-B830-E44699F263A0}" type="parTrans" cxnId="{E039637D-05A1-BC47-9153-6A18813B5B73}">
      <dgm:prSet/>
      <dgm:spPr/>
      <dgm:t>
        <a:bodyPr/>
        <a:lstStyle/>
        <a:p>
          <a:endParaRPr lang="en-US"/>
        </a:p>
      </dgm:t>
    </dgm:pt>
    <dgm:pt modelId="{EF1048B3-6623-BA4E-A19F-631CCD27A8A5}" type="sibTrans" cxnId="{E039637D-05A1-BC47-9153-6A18813B5B73}">
      <dgm:prSet/>
      <dgm:spPr/>
      <dgm:t>
        <a:bodyPr/>
        <a:lstStyle/>
        <a:p>
          <a:endParaRPr lang="en-US"/>
        </a:p>
      </dgm:t>
    </dgm:pt>
    <dgm:pt modelId="{91BCDD67-F1DD-044F-ABB4-DBFB4F67C6BE}">
      <dgm:prSet phldrT="[Text]"/>
      <dgm:spPr/>
      <dgm:t>
        <a:bodyPr/>
        <a:lstStyle/>
        <a:p>
          <a:r>
            <a:rPr lang="en-US" dirty="0"/>
            <a:t>verify</a:t>
          </a:r>
          <a:br>
            <a:rPr lang="en-US" dirty="0"/>
          </a:br>
          <a:r>
            <a:rPr lang="en-US" dirty="0"/>
            <a:t>Payment()</a:t>
          </a:r>
        </a:p>
      </dgm:t>
    </dgm:pt>
    <dgm:pt modelId="{26BABEB1-F82E-6E4C-BD9E-C55C5A8EC3DB}" type="parTrans" cxnId="{3EB57E55-241C-5342-B9A5-6204CB356D1E}">
      <dgm:prSet/>
      <dgm:spPr/>
      <dgm:t>
        <a:bodyPr/>
        <a:lstStyle/>
        <a:p>
          <a:endParaRPr lang="en-US"/>
        </a:p>
      </dgm:t>
    </dgm:pt>
    <dgm:pt modelId="{68BA1552-6D72-0340-AF86-799B78414708}" type="sibTrans" cxnId="{3EB57E55-241C-5342-B9A5-6204CB356D1E}">
      <dgm:prSet/>
      <dgm:spPr/>
      <dgm:t>
        <a:bodyPr/>
        <a:lstStyle/>
        <a:p>
          <a:endParaRPr lang="en-US"/>
        </a:p>
      </dgm:t>
    </dgm:pt>
    <dgm:pt modelId="{82F40AB8-D282-604C-8E5B-315BA24377FB}">
      <dgm:prSet phldrT="[Text]"/>
      <dgm:spPr/>
      <dgm:t>
        <a:bodyPr/>
        <a:lstStyle/>
        <a:p>
          <a:r>
            <a:rPr lang="en-US" dirty="0"/>
            <a:t>verify</a:t>
          </a:r>
          <a:br>
            <a:rPr lang="en-US" dirty="0"/>
          </a:br>
          <a:r>
            <a:rPr lang="en-US" dirty="0"/>
            <a:t>Account()</a:t>
          </a:r>
        </a:p>
      </dgm:t>
    </dgm:pt>
    <dgm:pt modelId="{0A368CE4-4363-8D41-B30B-058A0F93CEFB}" type="parTrans" cxnId="{4F9F932D-5890-AB43-80C2-009F7CDCEE8F}">
      <dgm:prSet/>
      <dgm:spPr/>
      <dgm:t>
        <a:bodyPr/>
        <a:lstStyle/>
        <a:p>
          <a:endParaRPr lang="en-US"/>
        </a:p>
      </dgm:t>
    </dgm:pt>
    <dgm:pt modelId="{FF586A7D-5ED0-134F-92FC-CE7126B7D0E4}" type="sibTrans" cxnId="{4F9F932D-5890-AB43-80C2-009F7CDCEE8F}">
      <dgm:prSet/>
      <dgm:spPr/>
      <dgm:t>
        <a:bodyPr/>
        <a:lstStyle/>
        <a:p>
          <a:endParaRPr lang="en-US"/>
        </a:p>
      </dgm:t>
    </dgm:pt>
    <dgm:pt modelId="{4EFFDBA1-7AB4-134F-BEE8-825F012DF0C5}">
      <dgm:prSet phldrT="[Text]"/>
      <dgm:spPr/>
      <dgm:t>
        <a:bodyPr/>
        <a:lstStyle/>
        <a:p>
          <a:r>
            <a:rPr lang="en-US" dirty="0" err="1"/>
            <a:t>shipItems</a:t>
          </a:r>
          <a:r>
            <a:rPr lang="en-US" dirty="0"/>
            <a:t>()</a:t>
          </a:r>
        </a:p>
      </dgm:t>
    </dgm:pt>
    <dgm:pt modelId="{95F49E0F-0EDB-824D-A730-050EECCDF8D1}" type="parTrans" cxnId="{BA2DE173-8D68-C34E-9FA1-C7206F830D88}">
      <dgm:prSet/>
      <dgm:spPr/>
      <dgm:t>
        <a:bodyPr/>
        <a:lstStyle/>
        <a:p>
          <a:endParaRPr lang="en-US"/>
        </a:p>
      </dgm:t>
    </dgm:pt>
    <dgm:pt modelId="{0E721ED4-AF4C-144E-9105-2A5BCB7F19D5}" type="sibTrans" cxnId="{BA2DE173-8D68-C34E-9FA1-C7206F830D88}">
      <dgm:prSet/>
      <dgm:spPr/>
      <dgm:t>
        <a:bodyPr/>
        <a:lstStyle/>
        <a:p>
          <a:endParaRPr lang="en-US"/>
        </a:p>
      </dgm:t>
    </dgm:pt>
    <dgm:pt modelId="{920AEB63-8BDC-D942-819C-BCAE33CEBE41}">
      <dgm:prSet phldrT="[Text]"/>
      <dgm:spPr/>
      <dgm:t>
        <a:bodyPr/>
        <a:lstStyle/>
        <a:p>
          <a:r>
            <a:rPr lang="en-US" dirty="0"/>
            <a:t>validation()</a:t>
          </a:r>
        </a:p>
      </dgm:t>
    </dgm:pt>
    <dgm:pt modelId="{BEBDCC8F-991E-FF49-B8A8-3FF8AF3E2AA9}" type="parTrans" cxnId="{5A60FD15-05DF-144A-ACD7-5A4DE2D24AC2}">
      <dgm:prSet/>
      <dgm:spPr/>
      <dgm:t>
        <a:bodyPr/>
        <a:lstStyle/>
        <a:p>
          <a:endParaRPr lang="en-US"/>
        </a:p>
      </dgm:t>
    </dgm:pt>
    <dgm:pt modelId="{2A415FC2-2E87-8F4C-9F75-7C61F4C4B601}" type="sibTrans" cxnId="{5A60FD15-05DF-144A-ACD7-5A4DE2D24AC2}">
      <dgm:prSet/>
      <dgm:spPr/>
      <dgm:t>
        <a:bodyPr/>
        <a:lstStyle/>
        <a:p>
          <a:endParaRPr lang="en-US"/>
        </a:p>
      </dgm:t>
    </dgm:pt>
    <dgm:pt modelId="{36B162C7-2CBE-3043-82A3-28447AE2DCD5}">
      <dgm:prSet phldrT="[Text]"/>
      <dgm:spPr/>
      <dgm:t>
        <a:bodyPr/>
        <a:lstStyle/>
        <a:p>
          <a:r>
            <a:rPr lang="en-US" dirty="0" err="1"/>
            <a:t>holdFunds</a:t>
          </a:r>
          <a:r>
            <a:rPr lang="en-US" dirty="0"/>
            <a:t>()</a:t>
          </a:r>
        </a:p>
      </dgm:t>
    </dgm:pt>
    <dgm:pt modelId="{395278DB-62D0-B241-B0BD-EAB0EC734B80}" type="parTrans" cxnId="{83FF20B9-9B32-6141-84E1-16DFD92A439B}">
      <dgm:prSet/>
      <dgm:spPr/>
      <dgm:t>
        <a:bodyPr/>
        <a:lstStyle/>
        <a:p>
          <a:endParaRPr lang="en-US"/>
        </a:p>
      </dgm:t>
    </dgm:pt>
    <dgm:pt modelId="{7E0040C1-E770-4943-BBDB-CE108D54261D}" type="sibTrans" cxnId="{83FF20B9-9B32-6141-84E1-16DFD92A439B}">
      <dgm:prSet/>
      <dgm:spPr/>
      <dgm:t>
        <a:bodyPr/>
        <a:lstStyle/>
        <a:p>
          <a:endParaRPr lang="en-US"/>
        </a:p>
      </dgm:t>
    </dgm:pt>
    <dgm:pt modelId="{5FABA976-76CC-8B4F-912E-306EB86380A7}">
      <dgm:prSet phldrT="[Text]"/>
      <dgm:spPr/>
      <dgm:t>
        <a:bodyPr/>
        <a:lstStyle/>
        <a:p>
          <a:r>
            <a:rPr lang="en-US" dirty="0" err="1"/>
            <a:t>pullItems</a:t>
          </a:r>
          <a:r>
            <a:rPr lang="en-US" dirty="0"/>
            <a:t>()</a:t>
          </a:r>
        </a:p>
      </dgm:t>
    </dgm:pt>
    <dgm:pt modelId="{EFA239FA-E5D8-0140-BF5F-7351334AE8EA}" type="parTrans" cxnId="{572C9F37-FC86-F749-996D-D2F1A4244174}">
      <dgm:prSet/>
      <dgm:spPr/>
      <dgm:t>
        <a:bodyPr/>
        <a:lstStyle/>
        <a:p>
          <a:endParaRPr lang="en-US"/>
        </a:p>
      </dgm:t>
    </dgm:pt>
    <dgm:pt modelId="{A3B04C73-22BC-5142-881A-235578E967D8}" type="sibTrans" cxnId="{572C9F37-FC86-F749-996D-D2F1A4244174}">
      <dgm:prSet/>
      <dgm:spPr/>
      <dgm:t>
        <a:bodyPr/>
        <a:lstStyle/>
        <a:p>
          <a:endParaRPr lang="en-US"/>
        </a:p>
      </dgm:t>
    </dgm:pt>
    <dgm:pt modelId="{BF88970A-D46C-2349-B0FF-558173386491}">
      <dgm:prSet phldrT="[Text]"/>
      <dgm:spPr/>
      <dgm:t>
        <a:bodyPr/>
        <a:lstStyle/>
        <a:p>
          <a:r>
            <a:rPr lang="en-US" dirty="0"/>
            <a:t>package()</a:t>
          </a:r>
        </a:p>
      </dgm:t>
    </dgm:pt>
    <dgm:pt modelId="{0DB09FAA-6236-1441-A6AD-F306BDE94E7D}" type="parTrans" cxnId="{E7AD1D5A-2EE7-6348-9838-C159CA89A98E}">
      <dgm:prSet/>
      <dgm:spPr/>
      <dgm:t>
        <a:bodyPr/>
        <a:lstStyle/>
        <a:p>
          <a:endParaRPr lang="en-US"/>
        </a:p>
      </dgm:t>
    </dgm:pt>
    <dgm:pt modelId="{69FEF053-36F9-2547-8F9B-3606757EF16C}" type="sibTrans" cxnId="{E7AD1D5A-2EE7-6348-9838-C159CA89A98E}">
      <dgm:prSet/>
      <dgm:spPr/>
      <dgm:t>
        <a:bodyPr/>
        <a:lstStyle/>
        <a:p>
          <a:endParaRPr lang="en-US"/>
        </a:p>
      </dgm:t>
    </dgm:pt>
    <dgm:pt modelId="{827FFFB8-64D3-6643-B41C-EEC9EAE1AF2F}">
      <dgm:prSet phldrT="[Text]"/>
      <dgm:spPr/>
      <dgm:t>
        <a:bodyPr/>
        <a:lstStyle/>
        <a:p>
          <a:r>
            <a:rPr lang="en-US" dirty="0"/>
            <a:t>quality</a:t>
          </a:r>
          <a:br>
            <a:rPr lang="en-US" dirty="0"/>
          </a:br>
          <a:r>
            <a:rPr lang="en-US" dirty="0"/>
            <a:t>Control()</a:t>
          </a:r>
        </a:p>
      </dgm:t>
    </dgm:pt>
    <dgm:pt modelId="{93442F22-C242-9D4C-B68E-E49745009DBD}" type="parTrans" cxnId="{FFEE0413-9D30-4A4C-899E-4D381599DC7D}">
      <dgm:prSet/>
      <dgm:spPr/>
      <dgm:t>
        <a:bodyPr/>
        <a:lstStyle/>
        <a:p>
          <a:endParaRPr lang="en-US"/>
        </a:p>
      </dgm:t>
    </dgm:pt>
    <dgm:pt modelId="{4434A76C-C05B-D64B-B2D2-FD55D5A3C1BF}" type="sibTrans" cxnId="{FFEE0413-9D30-4A4C-899E-4D381599DC7D}">
      <dgm:prSet/>
      <dgm:spPr/>
      <dgm:t>
        <a:bodyPr/>
        <a:lstStyle/>
        <a:p>
          <a:endParaRPr lang="en-US"/>
        </a:p>
      </dgm:t>
    </dgm:pt>
    <dgm:pt modelId="{2769934D-8ACA-314B-9497-9880423AA827}">
      <dgm:prSet phldrT="[Text]"/>
      <dgm:spPr/>
      <dgm:t>
        <a:bodyPr/>
        <a:lstStyle/>
        <a:p>
          <a:r>
            <a:rPr lang="en-US" dirty="0"/>
            <a:t>ship()</a:t>
          </a:r>
        </a:p>
      </dgm:t>
    </dgm:pt>
    <dgm:pt modelId="{B818C463-3DB5-B148-A823-62B11F7461A0}" type="parTrans" cxnId="{35246E5B-A15F-A347-ABE6-B1CC6207E429}">
      <dgm:prSet/>
      <dgm:spPr/>
      <dgm:t>
        <a:bodyPr/>
        <a:lstStyle/>
        <a:p>
          <a:endParaRPr lang="en-US"/>
        </a:p>
      </dgm:t>
    </dgm:pt>
    <dgm:pt modelId="{45C6B398-058C-3C45-A822-7BF4C9E38631}" type="sibTrans" cxnId="{35246E5B-A15F-A347-ABE6-B1CC6207E429}">
      <dgm:prSet/>
      <dgm:spPr/>
      <dgm:t>
        <a:bodyPr/>
        <a:lstStyle/>
        <a:p>
          <a:endParaRPr lang="en-US"/>
        </a:p>
      </dgm:t>
    </dgm:pt>
    <dgm:pt modelId="{2CCFFC3B-3FC9-3644-95B0-106AC34BA3AA}" type="pres">
      <dgm:prSet presAssocID="{11C8BB91-A82D-C24D-845A-8CCA3A689DF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88A15CA-1796-A944-8C21-DB27239ABC85}" type="pres">
      <dgm:prSet presAssocID="{C12A8E1F-877C-F842-9A75-1B2AC7AEE2D8}" presName="root1" presStyleCnt="0"/>
      <dgm:spPr/>
    </dgm:pt>
    <dgm:pt modelId="{979ACA78-B431-4543-850B-DE7BAABF9C60}" type="pres">
      <dgm:prSet presAssocID="{C12A8E1F-877C-F842-9A75-1B2AC7AEE2D8}" presName="LevelOneTextNode" presStyleLbl="node0" presStyleIdx="0" presStyleCnt="1">
        <dgm:presLayoutVars>
          <dgm:chPref val="3"/>
        </dgm:presLayoutVars>
      </dgm:prSet>
      <dgm:spPr/>
    </dgm:pt>
    <dgm:pt modelId="{02CF901F-8C28-6A47-ADFC-1CF713D9015E}" type="pres">
      <dgm:prSet presAssocID="{C12A8E1F-877C-F842-9A75-1B2AC7AEE2D8}" presName="level2hierChild" presStyleCnt="0"/>
      <dgm:spPr/>
    </dgm:pt>
    <dgm:pt modelId="{73180923-8999-DA4A-8DF2-D8E7EE1AE4D3}" type="pres">
      <dgm:prSet presAssocID="{BEBDCC8F-991E-FF49-B8A8-3FF8AF3E2AA9}" presName="conn2-1" presStyleLbl="parChTrans1D2" presStyleIdx="0" presStyleCnt="2"/>
      <dgm:spPr/>
    </dgm:pt>
    <dgm:pt modelId="{A1467BC1-F012-F447-9F49-879175B1C297}" type="pres">
      <dgm:prSet presAssocID="{BEBDCC8F-991E-FF49-B8A8-3FF8AF3E2AA9}" presName="connTx" presStyleLbl="parChTrans1D2" presStyleIdx="0" presStyleCnt="2"/>
      <dgm:spPr/>
    </dgm:pt>
    <dgm:pt modelId="{A392C609-1D6B-0149-BC06-C02B0FE87B71}" type="pres">
      <dgm:prSet presAssocID="{920AEB63-8BDC-D942-819C-BCAE33CEBE41}" presName="root2" presStyleCnt="0"/>
      <dgm:spPr/>
    </dgm:pt>
    <dgm:pt modelId="{AA998478-BC6B-8A4D-AF1D-1BCBBCBA3DE4}" type="pres">
      <dgm:prSet presAssocID="{920AEB63-8BDC-D942-819C-BCAE33CEBE41}" presName="LevelTwoTextNode" presStyleLbl="node2" presStyleIdx="0" presStyleCnt="2">
        <dgm:presLayoutVars>
          <dgm:chPref val="3"/>
        </dgm:presLayoutVars>
      </dgm:prSet>
      <dgm:spPr/>
    </dgm:pt>
    <dgm:pt modelId="{2E8FEEEC-D202-1848-A945-E46A0F4C9E6F}" type="pres">
      <dgm:prSet presAssocID="{920AEB63-8BDC-D942-819C-BCAE33CEBE41}" presName="level3hierChild" presStyleCnt="0"/>
      <dgm:spPr/>
    </dgm:pt>
    <dgm:pt modelId="{2428611A-46B4-7344-BF99-D1355A216F96}" type="pres">
      <dgm:prSet presAssocID="{2E5F27D9-643F-B94B-8E9D-3D33360848BA}" presName="conn2-1" presStyleLbl="parChTrans1D3" presStyleIdx="0" presStyleCnt="7"/>
      <dgm:spPr/>
    </dgm:pt>
    <dgm:pt modelId="{FC58DDFF-2776-CA4C-AF7E-8728567BE975}" type="pres">
      <dgm:prSet presAssocID="{2E5F27D9-643F-B94B-8E9D-3D33360848BA}" presName="connTx" presStyleLbl="parChTrans1D3" presStyleIdx="0" presStyleCnt="7"/>
      <dgm:spPr/>
    </dgm:pt>
    <dgm:pt modelId="{64C6196A-4941-D446-B56E-756B6D87CEF1}" type="pres">
      <dgm:prSet presAssocID="{3941E031-6ECA-EE4E-BD9C-08FB9254966C}" presName="root2" presStyleCnt="0"/>
      <dgm:spPr/>
    </dgm:pt>
    <dgm:pt modelId="{6FA01E2E-F18C-7D4B-BFD9-30891E7E6CB9}" type="pres">
      <dgm:prSet presAssocID="{3941E031-6ECA-EE4E-BD9C-08FB9254966C}" presName="LevelTwoTextNode" presStyleLbl="node3" presStyleIdx="0" presStyleCnt="7">
        <dgm:presLayoutVars>
          <dgm:chPref val="3"/>
        </dgm:presLayoutVars>
      </dgm:prSet>
      <dgm:spPr/>
    </dgm:pt>
    <dgm:pt modelId="{ECD1247C-4654-F44C-BD23-4CF0F72242A9}" type="pres">
      <dgm:prSet presAssocID="{3941E031-6ECA-EE4E-BD9C-08FB9254966C}" presName="level3hierChild" presStyleCnt="0"/>
      <dgm:spPr/>
    </dgm:pt>
    <dgm:pt modelId="{78185D61-3153-CD48-9651-9B35D9DC3C42}" type="pres">
      <dgm:prSet presAssocID="{FB61513F-910F-A84F-B830-E44699F263A0}" presName="conn2-1" presStyleLbl="parChTrans1D3" presStyleIdx="1" presStyleCnt="7"/>
      <dgm:spPr/>
    </dgm:pt>
    <dgm:pt modelId="{B8513220-BD1A-4349-90D9-3435967C6A0B}" type="pres">
      <dgm:prSet presAssocID="{FB61513F-910F-A84F-B830-E44699F263A0}" presName="connTx" presStyleLbl="parChTrans1D3" presStyleIdx="1" presStyleCnt="7"/>
      <dgm:spPr/>
    </dgm:pt>
    <dgm:pt modelId="{8BDBEC93-A85A-0C49-A664-2DE77AEAD3F7}" type="pres">
      <dgm:prSet presAssocID="{8B207D08-503E-5E43-82EE-089ADB5E8E0F}" presName="root2" presStyleCnt="0"/>
      <dgm:spPr/>
    </dgm:pt>
    <dgm:pt modelId="{0BF5F33D-2C69-0C44-86F5-DC150098F6E2}" type="pres">
      <dgm:prSet presAssocID="{8B207D08-503E-5E43-82EE-089ADB5E8E0F}" presName="LevelTwoTextNode" presStyleLbl="node3" presStyleIdx="1" presStyleCnt="7">
        <dgm:presLayoutVars>
          <dgm:chPref val="3"/>
        </dgm:presLayoutVars>
      </dgm:prSet>
      <dgm:spPr/>
    </dgm:pt>
    <dgm:pt modelId="{4366AA26-9352-6E4C-95FD-2E26180DB949}" type="pres">
      <dgm:prSet presAssocID="{8B207D08-503E-5E43-82EE-089ADB5E8E0F}" presName="level3hierChild" presStyleCnt="0"/>
      <dgm:spPr/>
    </dgm:pt>
    <dgm:pt modelId="{CC5EC876-0ACD-154B-8BF9-DB0A78FB4F3F}" type="pres">
      <dgm:prSet presAssocID="{26BABEB1-F82E-6E4C-BD9E-C55C5A8EC3DB}" presName="conn2-1" presStyleLbl="parChTrans1D3" presStyleIdx="2" presStyleCnt="7"/>
      <dgm:spPr/>
    </dgm:pt>
    <dgm:pt modelId="{0A580585-C708-D744-8D18-47C42402A17E}" type="pres">
      <dgm:prSet presAssocID="{26BABEB1-F82E-6E4C-BD9E-C55C5A8EC3DB}" presName="connTx" presStyleLbl="parChTrans1D3" presStyleIdx="2" presStyleCnt="7"/>
      <dgm:spPr/>
    </dgm:pt>
    <dgm:pt modelId="{FE8B7B04-6372-4847-997B-1C72C862379F}" type="pres">
      <dgm:prSet presAssocID="{91BCDD67-F1DD-044F-ABB4-DBFB4F67C6BE}" presName="root2" presStyleCnt="0"/>
      <dgm:spPr/>
    </dgm:pt>
    <dgm:pt modelId="{0FB924E7-80B1-AF4D-B7EA-0B04426B0CDC}" type="pres">
      <dgm:prSet presAssocID="{91BCDD67-F1DD-044F-ABB4-DBFB4F67C6BE}" presName="LevelTwoTextNode" presStyleLbl="node3" presStyleIdx="2" presStyleCnt="7">
        <dgm:presLayoutVars>
          <dgm:chPref val="3"/>
        </dgm:presLayoutVars>
      </dgm:prSet>
      <dgm:spPr/>
    </dgm:pt>
    <dgm:pt modelId="{A2EB9E99-D7CC-BF43-A713-77D0BAB434F7}" type="pres">
      <dgm:prSet presAssocID="{91BCDD67-F1DD-044F-ABB4-DBFB4F67C6BE}" presName="level3hierChild" presStyleCnt="0"/>
      <dgm:spPr/>
    </dgm:pt>
    <dgm:pt modelId="{DDA44B2D-A47F-194A-8C37-53A67F1B6FFC}" type="pres">
      <dgm:prSet presAssocID="{0A368CE4-4363-8D41-B30B-058A0F93CEFB}" presName="conn2-1" presStyleLbl="parChTrans1D4" presStyleIdx="0" presStyleCnt="2"/>
      <dgm:spPr/>
    </dgm:pt>
    <dgm:pt modelId="{0D8679F9-22B0-E24B-873C-EB52759B5CE4}" type="pres">
      <dgm:prSet presAssocID="{0A368CE4-4363-8D41-B30B-058A0F93CEFB}" presName="connTx" presStyleLbl="parChTrans1D4" presStyleIdx="0" presStyleCnt="2"/>
      <dgm:spPr/>
    </dgm:pt>
    <dgm:pt modelId="{BBB08E47-4910-2542-A424-55839C796B37}" type="pres">
      <dgm:prSet presAssocID="{82F40AB8-D282-604C-8E5B-315BA24377FB}" presName="root2" presStyleCnt="0"/>
      <dgm:spPr/>
    </dgm:pt>
    <dgm:pt modelId="{8B5E7BD7-3D31-0A48-A245-5EA6C9C8E03D}" type="pres">
      <dgm:prSet presAssocID="{82F40AB8-D282-604C-8E5B-315BA24377FB}" presName="LevelTwoTextNode" presStyleLbl="node4" presStyleIdx="0" presStyleCnt="2">
        <dgm:presLayoutVars>
          <dgm:chPref val="3"/>
        </dgm:presLayoutVars>
      </dgm:prSet>
      <dgm:spPr/>
    </dgm:pt>
    <dgm:pt modelId="{7329C5A3-9A02-4242-B031-06E1A1463013}" type="pres">
      <dgm:prSet presAssocID="{82F40AB8-D282-604C-8E5B-315BA24377FB}" presName="level3hierChild" presStyleCnt="0"/>
      <dgm:spPr/>
    </dgm:pt>
    <dgm:pt modelId="{85CF690C-8E7A-164D-94D4-DDE7FEA4594C}" type="pres">
      <dgm:prSet presAssocID="{395278DB-62D0-B241-B0BD-EAB0EC734B80}" presName="conn2-1" presStyleLbl="parChTrans1D4" presStyleIdx="1" presStyleCnt="2"/>
      <dgm:spPr/>
    </dgm:pt>
    <dgm:pt modelId="{C6B255CD-F6C5-A848-B120-67184AC1E499}" type="pres">
      <dgm:prSet presAssocID="{395278DB-62D0-B241-B0BD-EAB0EC734B80}" presName="connTx" presStyleLbl="parChTrans1D4" presStyleIdx="1" presStyleCnt="2"/>
      <dgm:spPr/>
    </dgm:pt>
    <dgm:pt modelId="{2AF143BC-C765-CD46-B85D-F657FDCE7036}" type="pres">
      <dgm:prSet presAssocID="{36B162C7-2CBE-3043-82A3-28447AE2DCD5}" presName="root2" presStyleCnt="0"/>
      <dgm:spPr/>
    </dgm:pt>
    <dgm:pt modelId="{8F33DC15-906C-2E47-A54F-7CB4C03C76FB}" type="pres">
      <dgm:prSet presAssocID="{36B162C7-2CBE-3043-82A3-28447AE2DCD5}" presName="LevelTwoTextNode" presStyleLbl="node4" presStyleIdx="1" presStyleCnt="2">
        <dgm:presLayoutVars>
          <dgm:chPref val="3"/>
        </dgm:presLayoutVars>
      </dgm:prSet>
      <dgm:spPr/>
    </dgm:pt>
    <dgm:pt modelId="{EC7EF8C7-3239-184A-8657-D4BA8028F664}" type="pres">
      <dgm:prSet presAssocID="{36B162C7-2CBE-3043-82A3-28447AE2DCD5}" presName="level3hierChild" presStyleCnt="0"/>
      <dgm:spPr/>
    </dgm:pt>
    <dgm:pt modelId="{939ABCF0-CF4C-0448-9733-BFAF55273923}" type="pres">
      <dgm:prSet presAssocID="{95F49E0F-0EDB-824D-A730-050EECCDF8D1}" presName="conn2-1" presStyleLbl="parChTrans1D2" presStyleIdx="1" presStyleCnt="2"/>
      <dgm:spPr/>
    </dgm:pt>
    <dgm:pt modelId="{0815D632-12D1-704A-8FB2-11A0032E09BC}" type="pres">
      <dgm:prSet presAssocID="{95F49E0F-0EDB-824D-A730-050EECCDF8D1}" presName="connTx" presStyleLbl="parChTrans1D2" presStyleIdx="1" presStyleCnt="2"/>
      <dgm:spPr/>
    </dgm:pt>
    <dgm:pt modelId="{078C19BC-3094-3542-9E4F-F46BB4ED69BA}" type="pres">
      <dgm:prSet presAssocID="{4EFFDBA1-7AB4-134F-BEE8-825F012DF0C5}" presName="root2" presStyleCnt="0"/>
      <dgm:spPr/>
    </dgm:pt>
    <dgm:pt modelId="{ADAEF4E0-666F-B348-8FBE-D649126221DD}" type="pres">
      <dgm:prSet presAssocID="{4EFFDBA1-7AB4-134F-BEE8-825F012DF0C5}" presName="LevelTwoTextNode" presStyleLbl="node2" presStyleIdx="1" presStyleCnt="2">
        <dgm:presLayoutVars>
          <dgm:chPref val="3"/>
        </dgm:presLayoutVars>
      </dgm:prSet>
      <dgm:spPr/>
    </dgm:pt>
    <dgm:pt modelId="{B9F958A1-B1BE-654B-A992-D7BF63434D2B}" type="pres">
      <dgm:prSet presAssocID="{4EFFDBA1-7AB4-134F-BEE8-825F012DF0C5}" presName="level3hierChild" presStyleCnt="0"/>
      <dgm:spPr/>
    </dgm:pt>
    <dgm:pt modelId="{7A223CF5-EBC1-1542-B34C-7CB7AE25DE8E}" type="pres">
      <dgm:prSet presAssocID="{EFA239FA-E5D8-0140-BF5F-7351334AE8EA}" presName="conn2-1" presStyleLbl="parChTrans1D3" presStyleIdx="3" presStyleCnt="7"/>
      <dgm:spPr/>
    </dgm:pt>
    <dgm:pt modelId="{2F825EDE-CEA4-E244-942F-9568F87B34D2}" type="pres">
      <dgm:prSet presAssocID="{EFA239FA-E5D8-0140-BF5F-7351334AE8EA}" presName="connTx" presStyleLbl="parChTrans1D3" presStyleIdx="3" presStyleCnt="7"/>
      <dgm:spPr/>
    </dgm:pt>
    <dgm:pt modelId="{018DFC88-1661-1C4A-ABB0-215849E19C68}" type="pres">
      <dgm:prSet presAssocID="{5FABA976-76CC-8B4F-912E-306EB86380A7}" presName="root2" presStyleCnt="0"/>
      <dgm:spPr/>
    </dgm:pt>
    <dgm:pt modelId="{75F08034-8D05-194E-BD10-FB1F95832B76}" type="pres">
      <dgm:prSet presAssocID="{5FABA976-76CC-8B4F-912E-306EB86380A7}" presName="LevelTwoTextNode" presStyleLbl="node3" presStyleIdx="3" presStyleCnt="7">
        <dgm:presLayoutVars>
          <dgm:chPref val="3"/>
        </dgm:presLayoutVars>
      </dgm:prSet>
      <dgm:spPr/>
    </dgm:pt>
    <dgm:pt modelId="{24E46BE6-14A4-BA42-9989-D87FCBA82750}" type="pres">
      <dgm:prSet presAssocID="{5FABA976-76CC-8B4F-912E-306EB86380A7}" presName="level3hierChild" presStyleCnt="0"/>
      <dgm:spPr/>
    </dgm:pt>
    <dgm:pt modelId="{98DA2165-4A2F-F84B-BED0-265D0D5E899C}" type="pres">
      <dgm:prSet presAssocID="{0DB09FAA-6236-1441-A6AD-F306BDE94E7D}" presName="conn2-1" presStyleLbl="parChTrans1D3" presStyleIdx="4" presStyleCnt="7"/>
      <dgm:spPr/>
    </dgm:pt>
    <dgm:pt modelId="{73E8A12E-2531-4C48-BE6E-0BBCE621BF26}" type="pres">
      <dgm:prSet presAssocID="{0DB09FAA-6236-1441-A6AD-F306BDE94E7D}" presName="connTx" presStyleLbl="parChTrans1D3" presStyleIdx="4" presStyleCnt="7"/>
      <dgm:spPr/>
    </dgm:pt>
    <dgm:pt modelId="{AFA7462D-E7BA-C545-81F2-EF54EDF667E5}" type="pres">
      <dgm:prSet presAssocID="{BF88970A-D46C-2349-B0FF-558173386491}" presName="root2" presStyleCnt="0"/>
      <dgm:spPr/>
    </dgm:pt>
    <dgm:pt modelId="{BBB0012B-58AC-8D49-8F4C-AC9EF56FB086}" type="pres">
      <dgm:prSet presAssocID="{BF88970A-D46C-2349-B0FF-558173386491}" presName="LevelTwoTextNode" presStyleLbl="node3" presStyleIdx="4" presStyleCnt="7">
        <dgm:presLayoutVars>
          <dgm:chPref val="3"/>
        </dgm:presLayoutVars>
      </dgm:prSet>
      <dgm:spPr/>
    </dgm:pt>
    <dgm:pt modelId="{73D04575-015B-854A-8408-A96F3871B928}" type="pres">
      <dgm:prSet presAssocID="{BF88970A-D46C-2349-B0FF-558173386491}" presName="level3hierChild" presStyleCnt="0"/>
      <dgm:spPr/>
    </dgm:pt>
    <dgm:pt modelId="{28023792-E844-7C43-B687-9D57BE36A2A1}" type="pres">
      <dgm:prSet presAssocID="{93442F22-C242-9D4C-B68E-E49745009DBD}" presName="conn2-1" presStyleLbl="parChTrans1D3" presStyleIdx="5" presStyleCnt="7"/>
      <dgm:spPr/>
    </dgm:pt>
    <dgm:pt modelId="{3A9502C3-17C2-D04A-AAD4-AA23AD565265}" type="pres">
      <dgm:prSet presAssocID="{93442F22-C242-9D4C-B68E-E49745009DBD}" presName="connTx" presStyleLbl="parChTrans1D3" presStyleIdx="5" presStyleCnt="7"/>
      <dgm:spPr/>
    </dgm:pt>
    <dgm:pt modelId="{513C0E9A-2A39-DC4F-8696-18A7B1BE4F9B}" type="pres">
      <dgm:prSet presAssocID="{827FFFB8-64D3-6643-B41C-EEC9EAE1AF2F}" presName="root2" presStyleCnt="0"/>
      <dgm:spPr/>
    </dgm:pt>
    <dgm:pt modelId="{B67FCF68-43AA-1A41-98D6-0943B9E305C9}" type="pres">
      <dgm:prSet presAssocID="{827FFFB8-64D3-6643-B41C-EEC9EAE1AF2F}" presName="LevelTwoTextNode" presStyleLbl="node3" presStyleIdx="5" presStyleCnt="7">
        <dgm:presLayoutVars>
          <dgm:chPref val="3"/>
        </dgm:presLayoutVars>
      </dgm:prSet>
      <dgm:spPr/>
    </dgm:pt>
    <dgm:pt modelId="{3B491F88-356D-7544-B5EA-04354BD34982}" type="pres">
      <dgm:prSet presAssocID="{827FFFB8-64D3-6643-B41C-EEC9EAE1AF2F}" presName="level3hierChild" presStyleCnt="0"/>
      <dgm:spPr/>
    </dgm:pt>
    <dgm:pt modelId="{E7C34B72-BAF8-5942-BCE7-7711FD2231D3}" type="pres">
      <dgm:prSet presAssocID="{B818C463-3DB5-B148-A823-62B11F7461A0}" presName="conn2-1" presStyleLbl="parChTrans1D3" presStyleIdx="6" presStyleCnt="7"/>
      <dgm:spPr/>
    </dgm:pt>
    <dgm:pt modelId="{189D8A28-F9A4-2948-BD84-FDB9C96E53FD}" type="pres">
      <dgm:prSet presAssocID="{B818C463-3DB5-B148-A823-62B11F7461A0}" presName="connTx" presStyleLbl="parChTrans1D3" presStyleIdx="6" presStyleCnt="7"/>
      <dgm:spPr/>
    </dgm:pt>
    <dgm:pt modelId="{28E9CD1C-B540-A740-8D27-DE6ACAEED53C}" type="pres">
      <dgm:prSet presAssocID="{2769934D-8ACA-314B-9497-9880423AA827}" presName="root2" presStyleCnt="0"/>
      <dgm:spPr/>
    </dgm:pt>
    <dgm:pt modelId="{B2F47839-4B7D-C449-8302-F7DB73B1D333}" type="pres">
      <dgm:prSet presAssocID="{2769934D-8ACA-314B-9497-9880423AA827}" presName="LevelTwoTextNode" presStyleLbl="node3" presStyleIdx="6" presStyleCnt="7">
        <dgm:presLayoutVars>
          <dgm:chPref val="3"/>
        </dgm:presLayoutVars>
      </dgm:prSet>
      <dgm:spPr/>
    </dgm:pt>
    <dgm:pt modelId="{2A32093A-9069-3748-9209-70A0EF833C26}" type="pres">
      <dgm:prSet presAssocID="{2769934D-8ACA-314B-9497-9880423AA827}" presName="level3hierChild" presStyleCnt="0"/>
      <dgm:spPr/>
    </dgm:pt>
  </dgm:ptLst>
  <dgm:cxnLst>
    <dgm:cxn modelId="{BB4EA708-CDAC-0149-BCD2-D087DD394C64}" type="presOf" srcId="{395278DB-62D0-B241-B0BD-EAB0EC734B80}" destId="{C6B255CD-F6C5-A848-B120-67184AC1E499}" srcOrd="1" destOrd="0" presId="urn:microsoft.com/office/officeart/2005/8/layout/hierarchy2"/>
    <dgm:cxn modelId="{0A5B230E-1164-054F-90C5-19889225075E}" type="presOf" srcId="{95F49E0F-0EDB-824D-A730-050EECCDF8D1}" destId="{939ABCF0-CF4C-0448-9733-BFAF55273923}" srcOrd="0" destOrd="0" presId="urn:microsoft.com/office/officeart/2005/8/layout/hierarchy2"/>
    <dgm:cxn modelId="{08C21C0F-C7D7-F140-9C5E-6C2ABC757DEF}" srcId="{920AEB63-8BDC-D942-819C-BCAE33CEBE41}" destId="{3941E031-6ECA-EE4E-BD9C-08FB9254966C}" srcOrd="0" destOrd="0" parTransId="{2E5F27D9-643F-B94B-8E9D-3D33360848BA}" sibTransId="{89CFB3C6-444D-794C-A2BF-121127D91060}"/>
    <dgm:cxn modelId="{A2299B10-254B-3B43-B516-A7E08BA85D48}" type="presOf" srcId="{26BABEB1-F82E-6E4C-BD9E-C55C5A8EC3DB}" destId="{CC5EC876-0ACD-154B-8BF9-DB0A78FB4F3F}" srcOrd="0" destOrd="0" presId="urn:microsoft.com/office/officeart/2005/8/layout/hierarchy2"/>
    <dgm:cxn modelId="{FFEE0413-9D30-4A4C-899E-4D381599DC7D}" srcId="{4EFFDBA1-7AB4-134F-BEE8-825F012DF0C5}" destId="{827FFFB8-64D3-6643-B41C-EEC9EAE1AF2F}" srcOrd="2" destOrd="0" parTransId="{93442F22-C242-9D4C-B68E-E49745009DBD}" sibTransId="{4434A76C-C05B-D64B-B2D2-FD55D5A3C1BF}"/>
    <dgm:cxn modelId="{16D45B14-BC5E-BE4F-B5F3-B4B2502682B8}" type="presOf" srcId="{2E5F27D9-643F-B94B-8E9D-3D33360848BA}" destId="{2428611A-46B4-7344-BF99-D1355A216F96}" srcOrd="0" destOrd="0" presId="urn:microsoft.com/office/officeart/2005/8/layout/hierarchy2"/>
    <dgm:cxn modelId="{5A60FD15-05DF-144A-ACD7-5A4DE2D24AC2}" srcId="{C12A8E1F-877C-F842-9A75-1B2AC7AEE2D8}" destId="{920AEB63-8BDC-D942-819C-BCAE33CEBE41}" srcOrd="0" destOrd="0" parTransId="{BEBDCC8F-991E-FF49-B8A8-3FF8AF3E2AA9}" sibTransId="{2A415FC2-2E87-8F4C-9F75-7C61F4C4B601}"/>
    <dgm:cxn modelId="{E7C26D16-AC6C-CF4F-A6BF-EDE7E6625E81}" type="presOf" srcId="{EFA239FA-E5D8-0140-BF5F-7351334AE8EA}" destId="{7A223CF5-EBC1-1542-B34C-7CB7AE25DE8E}" srcOrd="0" destOrd="0" presId="urn:microsoft.com/office/officeart/2005/8/layout/hierarchy2"/>
    <dgm:cxn modelId="{CC61271A-F113-1F4F-A8F7-C0E5EFC85A1D}" type="presOf" srcId="{FB61513F-910F-A84F-B830-E44699F263A0}" destId="{B8513220-BD1A-4349-90D9-3435967C6A0B}" srcOrd="1" destOrd="0" presId="urn:microsoft.com/office/officeart/2005/8/layout/hierarchy2"/>
    <dgm:cxn modelId="{C9E66E1B-3383-AC41-9D43-ABAB0165E728}" srcId="{11C8BB91-A82D-C24D-845A-8CCA3A689DFD}" destId="{C12A8E1F-877C-F842-9A75-1B2AC7AEE2D8}" srcOrd="0" destOrd="0" parTransId="{C2CFD35C-A084-4B4D-BDBC-82CA480422F7}" sibTransId="{9E2B0598-1A5F-A846-9C08-931B42E65D4A}"/>
    <dgm:cxn modelId="{A306341E-1771-1847-9839-8DCD535498CD}" type="presOf" srcId="{91BCDD67-F1DD-044F-ABB4-DBFB4F67C6BE}" destId="{0FB924E7-80B1-AF4D-B7EA-0B04426B0CDC}" srcOrd="0" destOrd="0" presId="urn:microsoft.com/office/officeart/2005/8/layout/hierarchy2"/>
    <dgm:cxn modelId="{2A9A3028-516A-844D-9BEF-FCD90F32C52B}" type="presOf" srcId="{0DB09FAA-6236-1441-A6AD-F306BDE94E7D}" destId="{98DA2165-4A2F-F84B-BED0-265D0D5E899C}" srcOrd="0" destOrd="0" presId="urn:microsoft.com/office/officeart/2005/8/layout/hierarchy2"/>
    <dgm:cxn modelId="{CA68D528-8B46-FB49-A5AE-87397CB4D469}" type="presOf" srcId="{36B162C7-2CBE-3043-82A3-28447AE2DCD5}" destId="{8F33DC15-906C-2E47-A54F-7CB4C03C76FB}" srcOrd="0" destOrd="0" presId="urn:microsoft.com/office/officeart/2005/8/layout/hierarchy2"/>
    <dgm:cxn modelId="{8D2DBF2A-4EB8-024A-B2AA-46D0C99F5D67}" type="presOf" srcId="{26BABEB1-F82E-6E4C-BD9E-C55C5A8EC3DB}" destId="{0A580585-C708-D744-8D18-47C42402A17E}" srcOrd="1" destOrd="0" presId="urn:microsoft.com/office/officeart/2005/8/layout/hierarchy2"/>
    <dgm:cxn modelId="{4F9F932D-5890-AB43-80C2-009F7CDCEE8F}" srcId="{91BCDD67-F1DD-044F-ABB4-DBFB4F67C6BE}" destId="{82F40AB8-D282-604C-8E5B-315BA24377FB}" srcOrd="0" destOrd="0" parTransId="{0A368CE4-4363-8D41-B30B-058A0F93CEFB}" sibTransId="{FF586A7D-5ED0-134F-92FC-CE7126B7D0E4}"/>
    <dgm:cxn modelId="{704E8D30-1008-E74C-ADC9-B502E637CA35}" type="presOf" srcId="{B818C463-3DB5-B148-A823-62B11F7461A0}" destId="{E7C34B72-BAF8-5942-BCE7-7711FD2231D3}" srcOrd="0" destOrd="0" presId="urn:microsoft.com/office/officeart/2005/8/layout/hierarchy2"/>
    <dgm:cxn modelId="{92384E32-9300-5D4E-B002-E56906858EDD}" type="presOf" srcId="{920AEB63-8BDC-D942-819C-BCAE33CEBE41}" destId="{AA998478-BC6B-8A4D-AF1D-1BCBBCBA3DE4}" srcOrd="0" destOrd="0" presId="urn:microsoft.com/office/officeart/2005/8/layout/hierarchy2"/>
    <dgm:cxn modelId="{572C9F37-FC86-F749-996D-D2F1A4244174}" srcId="{4EFFDBA1-7AB4-134F-BEE8-825F012DF0C5}" destId="{5FABA976-76CC-8B4F-912E-306EB86380A7}" srcOrd="0" destOrd="0" parTransId="{EFA239FA-E5D8-0140-BF5F-7351334AE8EA}" sibTransId="{A3B04C73-22BC-5142-881A-235578E967D8}"/>
    <dgm:cxn modelId="{E76E6439-D3AE-544F-BC0F-C73360DC1385}" type="presOf" srcId="{0A368CE4-4363-8D41-B30B-058A0F93CEFB}" destId="{DDA44B2D-A47F-194A-8C37-53A67F1B6FFC}" srcOrd="0" destOrd="0" presId="urn:microsoft.com/office/officeart/2005/8/layout/hierarchy2"/>
    <dgm:cxn modelId="{F16B8B3B-5F89-5442-9173-4B7996B1DC8F}" type="presOf" srcId="{FB61513F-910F-A84F-B830-E44699F263A0}" destId="{78185D61-3153-CD48-9651-9B35D9DC3C42}" srcOrd="0" destOrd="0" presId="urn:microsoft.com/office/officeart/2005/8/layout/hierarchy2"/>
    <dgm:cxn modelId="{FF8BC851-280B-2941-BB82-01F00BB4A29F}" type="presOf" srcId="{BEBDCC8F-991E-FF49-B8A8-3FF8AF3E2AA9}" destId="{73180923-8999-DA4A-8DF2-D8E7EE1AE4D3}" srcOrd="0" destOrd="0" presId="urn:microsoft.com/office/officeart/2005/8/layout/hierarchy2"/>
    <dgm:cxn modelId="{3EB57E55-241C-5342-B9A5-6204CB356D1E}" srcId="{920AEB63-8BDC-D942-819C-BCAE33CEBE41}" destId="{91BCDD67-F1DD-044F-ABB4-DBFB4F67C6BE}" srcOrd="2" destOrd="0" parTransId="{26BABEB1-F82E-6E4C-BD9E-C55C5A8EC3DB}" sibTransId="{68BA1552-6D72-0340-AF86-799B78414708}"/>
    <dgm:cxn modelId="{29EA0A5A-ADD5-5446-A254-7ED008E01210}" type="presOf" srcId="{93442F22-C242-9D4C-B68E-E49745009DBD}" destId="{3A9502C3-17C2-D04A-AAD4-AA23AD565265}" srcOrd="1" destOrd="0" presId="urn:microsoft.com/office/officeart/2005/8/layout/hierarchy2"/>
    <dgm:cxn modelId="{E7AD1D5A-2EE7-6348-9838-C159CA89A98E}" srcId="{4EFFDBA1-7AB4-134F-BEE8-825F012DF0C5}" destId="{BF88970A-D46C-2349-B0FF-558173386491}" srcOrd="1" destOrd="0" parTransId="{0DB09FAA-6236-1441-A6AD-F306BDE94E7D}" sibTransId="{69FEF053-36F9-2547-8F9B-3606757EF16C}"/>
    <dgm:cxn modelId="{35246E5B-A15F-A347-ABE6-B1CC6207E429}" srcId="{4EFFDBA1-7AB4-134F-BEE8-825F012DF0C5}" destId="{2769934D-8ACA-314B-9497-9880423AA827}" srcOrd="3" destOrd="0" parTransId="{B818C463-3DB5-B148-A823-62B11F7461A0}" sibTransId="{45C6B398-058C-3C45-A822-7BF4C9E38631}"/>
    <dgm:cxn modelId="{613FB35D-31EA-6D44-BBB1-CE5735E774B1}" type="presOf" srcId="{5FABA976-76CC-8B4F-912E-306EB86380A7}" destId="{75F08034-8D05-194E-BD10-FB1F95832B76}" srcOrd="0" destOrd="0" presId="urn:microsoft.com/office/officeart/2005/8/layout/hierarchy2"/>
    <dgm:cxn modelId="{0ED8ED61-F364-8044-B36A-17EC0A202F9F}" type="presOf" srcId="{82F40AB8-D282-604C-8E5B-315BA24377FB}" destId="{8B5E7BD7-3D31-0A48-A245-5EA6C9C8E03D}" srcOrd="0" destOrd="0" presId="urn:microsoft.com/office/officeart/2005/8/layout/hierarchy2"/>
    <dgm:cxn modelId="{BA2DE173-8D68-C34E-9FA1-C7206F830D88}" srcId="{C12A8E1F-877C-F842-9A75-1B2AC7AEE2D8}" destId="{4EFFDBA1-7AB4-134F-BEE8-825F012DF0C5}" srcOrd="1" destOrd="0" parTransId="{95F49E0F-0EDB-824D-A730-050EECCDF8D1}" sibTransId="{0E721ED4-AF4C-144E-9105-2A5BCB7F19D5}"/>
    <dgm:cxn modelId="{99C87377-BEF7-604F-9DD2-D7B1F3F465BE}" type="presOf" srcId="{C12A8E1F-877C-F842-9A75-1B2AC7AEE2D8}" destId="{979ACA78-B431-4543-850B-DE7BAABF9C60}" srcOrd="0" destOrd="0" presId="urn:microsoft.com/office/officeart/2005/8/layout/hierarchy2"/>
    <dgm:cxn modelId="{C634727A-D236-5A4D-98D8-BEE039FDFCA4}" type="presOf" srcId="{827FFFB8-64D3-6643-B41C-EEC9EAE1AF2F}" destId="{B67FCF68-43AA-1A41-98D6-0943B9E305C9}" srcOrd="0" destOrd="0" presId="urn:microsoft.com/office/officeart/2005/8/layout/hierarchy2"/>
    <dgm:cxn modelId="{E039637D-05A1-BC47-9153-6A18813B5B73}" srcId="{920AEB63-8BDC-D942-819C-BCAE33CEBE41}" destId="{8B207D08-503E-5E43-82EE-089ADB5E8E0F}" srcOrd="1" destOrd="0" parTransId="{FB61513F-910F-A84F-B830-E44699F263A0}" sibTransId="{EF1048B3-6623-BA4E-A19F-631CCD27A8A5}"/>
    <dgm:cxn modelId="{32A6EA87-BCFA-234C-A045-EEAE4C8643BA}" type="presOf" srcId="{BF88970A-D46C-2349-B0FF-558173386491}" destId="{BBB0012B-58AC-8D49-8F4C-AC9EF56FB086}" srcOrd="0" destOrd="0" presId="urn:microsoft.com/office/officeart/2005/8/layout/hierarchy2"/>
    <dgm:cxn modelId="{BF708F91-831F-2046-BFD9-576D3E42DE75}" type="presOf" srcId="{11C8BB91-A82D-C24D-845A-8CCA3A689DFD}" destId="{2CCFFC3B-3FC9-3644-95B0-106AC34BA3AA}" srcOrd="0" destOrd="0" presId="urn:microsoft.com/office/officeart/2005/8/layout/hierarchy2"/>
    <dgm:cxn modelId="{0EC40992-D3F1-054B-8D8A-E219C6FA5D60}" type="presOf" srcId="{2E5F27D9-643F-B94B-8E9D-3D33360848BA}" destId="{FC58DDFF-2776-CA4C-AF7E-8728567BE975}" srcOrd="1" destOrd="0" presId="urn:microsoft.com/office/officeart/2005/8/layout/hierarchy2"/>
    <dgm:cxn modelId="{CF59E799-EB2A-1743-84BE-6CC3F884969B}" type="presOf" srcId="{8B207D08-503E-5E43-82EE-089ADB5E8E0F}" destId="{0BF5F33D-2C69-0C44-86F5-DC150098F6E2}" srcOrd="0" destOrd="0" presId="urn:microsoft.com/office/officeart/2005/8/layout/hierarchy2"/>
    <dgm:cxn modelId="{DA32C69B-7C36-C247-A6F0-601A5D0FED4A}" type="presOf" srcId="{B818C463-3DB5-B148-A823-62B11F7461A0}" destId="{189D8A28-F9A4-2948-BD84-FDB9C96E53FD}" srcOrd="1" destOrd="0" presId="urn:microsoft.com/office/officeart/2005/8/layout/hierarchy2"/>
    <dgm:cxn modelId="{A8DFB2A1-3B1F-FF4D-B351-CD86178969E4}" type="presOf" srcId="{2769934D-8ACA-314B-9497-9880423AA827}" destId="{B2F47839-4B7D-C449-8302-F7DB73B1D333}" srcOrd="0" destOrd="0" presId="urn:microsoft.com/office/officeart/2005/8/layout/hierarchy2"/>
    <dgm:cxn modelId="{B943F0A7-8C4B-0844-A48D-50ACC87B07A5}" type="presOf" srcId="{3941E031-6ECA-EE4E-BD9C-08FB9254966C}" destId="{6FA01E2E-F18C-7D4B-BFD9-30891E7E6CB9}" srcOrd="0" destOrd="0" presId="urn:microsoft.com/office/officeart/2005/8/layout/hierarchy2"/>
    <dgm:cxn modelId="{83FF20B9-9B32-6141-84E1-16DFD92A439B}" srcId="{91BCDD67-F1DD-044F-ABB4-DBFB4F67C6BE}" destId="{36B162C7-2CBE-3043-82A3-28447AE2DCD5}" srcOrd="1" destOrd="0" parTransId="{395278DB-62D0-B241-B0BD-EAB0EC734B80}" sibTransId="{7E0040C1-E770-4943-BBDB-CE108D54261D}"/>
    <dgm:cxn modelId="{7111D7C3-6FA5-734A-B743-AEBF9875F4D0}" type="presOf" srcId="{0A368CE4-4363-8D41-B30B-058A0F93CEFB}" destId="{0D8679F9-22B0-E24B-873C-EB52759B5CE4}" srcOrd="1" destOrd="0" presId="urn:microsoft.com/office/officeart/2005/8/layout/hierarchy2"/>
    <dgm:cxn modelId="{5DCADBD3-55C1-0746-9B8E-A6267EA03C37}" type="presOf" srcId="{93442F22-C242-9D4C-B68E-E49745009DBD}" destId="{28023792-E844-7C43-B687-9D57BE36A2A1}" srcOrd="0" destOrd="0" presId="urn:microsoft.com/office/officeart/2005/8/layout/hierarchy2"/>
    <dgm:cxn modelId="{019E36DA-073E-7743-8EED-09344362AF79}" type="presOf" srcId="{0DB09FAA-6236-1441-A6AD-F306BDE94E7D}" destId="{73E8A12E-2531-4C48-BE6E-0BBCE621BF26}" srcOrd="1" destOrd="0" presId="urn:microsoft.com/office/officeart/2005/8/layout/hierarchy2"/>
    <dgm:cxn modelId="{BB7649E3-116D-D04B-8DB9-1ECC7AA52212}" type="presOf" srcId="{BEBDCC8F-991E-FF49-B8A8-3FF8AF3E2AA9}" destId="{A1467BC1-F012-F447-9F49-879175B1C297}" srcOrd="1" destOrd="0" presId="urn:microsoft.com/office/officeart/2005/8/layout/hierarchy2"/>
    <dgm:cxn modelId="{DA3011EB-A77B-A549-A644-90C7E274BC7B}" type="presOf" srcId="{EFA239FA-E5D8-0140-BF5F-7351334AE8EA}" destId="{2F825EDE-CEA4-E244-942F-9568F87B34D2}" srcOrd="1" destOrd="0" presId="urn:microsoft.com/office/officeart/2005/8/layout/hierarchy2"/>
    <dgm:cxn modelId="{C458FBEC-8900-AC4D-8EF8-A8F89C4D1EBE}" type="presOf" srcId="{4EFFDBA1-7AB4-134F-BEE8-825F012DF0C5}" destId="{ADAEF4E0-666F-B348-8FBE-D649126221DD}" srcOrd="0" destOrd="0" presId="urn:microsoft.com/office/officeart/2005/8/layout/hierarchy2"/>
    <dgm:cxn modelId="{7CA7E3EF-36E2-5E4F-9970-B4A96B30E8F1}" type="presOf" srcId="{95F49E0F-0EDB-824D-A730-050EECCDF8D1}" destId="{0815D632-12D1-704A-8FB2-11A0032E09BC}" srcOrd="1" destOrd="0" presId="urn:microsoft.com/office/officeart/2005/8/layout/hierarchy2"/>
    <dgm:cxn modelId="{812516FC-75A9-6145-B443-6FC9362C3F7F}" type="presOf" srcId="{395278DB-62D0-B241-B0BD-EAB0EC734B80}" destId="{85CF690C-8E7A-164D-94D4-DDE7FEA4594C}" srcOrd="0" destOrd="0" presId="urn:microsoft.com/office/officeart/2005/8/layout/hierarchy2"/>
    <dgm:cxn modelId="{60096277-15FB-DC45-A135-121E32B9B313}" type="presParOf" srcId="{2CCFFC3B-3FC9-3644-95B0-106AC34BA3AA}" destId="{388A15CA-1796-A944-8C21-DB27239ABC85}" srcOrd="0" destOrd="0" presId="urn:microsoft.com/office/officeart/2005/8/layout/hierarchy2"/>
    <dgm:cxn modelId="{65CC02E7-BB7B-2746-B834-F7449FEF8EB3}" type="presParOf" srcId="{388A15CA-1796-A944-8C21-DB27239ABC85}" destId="{979ACA78-B431-4543-850B-DE7BAABF9C60}" srcOrd="0" destOrd="0" presId="urn:microsoft.com/office/officeart/2005/8/layout/hierarchy2"/>
    <dgm:cxn modelId="{2026EDCF-5918-774A-9339-B5C0A2538FD0}" type="presParOf" srcId="{388A15CA-1796-A944-8C21-DB27239ABC85}" destId="{02CF901F-8C28-6A47-ADFC-1CF713D9015E}" srcOrd="1" destOrd="0" presId="urn:microsoft.com/office/officeart/2005/8/layout/hierarchy2"/>
    <dgm:cxn modelId="{113FD8D7-6F21-9F4A-ACA4-109E3DE17015}" type="presParOf" srcId="{02CF901F-8C28-6A47-ADFC-1CF713D9015E}" destId="{73180923-8999-DA4A-8DF2-D8E7EE1AE4D3}" srcOrd="0" destOrd="0" presId="urn:microsoft.com/office/officeart/2005/8/layout/hierarchy2"/>
    <dgm:cxn modelId="{7C4257FF-9125-1C45-9DEA-6025215D7526}" type="presParOf" srcId="{73180923-8999-DA4A-8DF2-D8E7EE1AE4D3}" destId="{A1467BC1-F012-F447-9F49-879175B1C297}" srcOrd="0" destOrd="0" presId="urn:microsoft.com/office/officeart/2005/8/layout/hierarchy2"/>
    <dgm:cxn modelId="{B51772AC-4BC9-0848-8F86-937C168379D7}" type="presParOf" srcId="{02CF901F-8C28-6A47-ADFC-1CF713D9015E}" destId="{A392C609-1D6B-0149-BC06-C02B0FE87B71}" srcOrd="1" destOrd="0" presId="urn:microsoft.com/office/officeart/2005/8/layout/hierarchy2"/>
    <dgm:cxn modelId="{458697D9-8ABA-434B-B8F9-D2EC496D4C51}" type="presParOf" srcId="{A392C609-1D6B-0149-BC06-C02B0FE87B71}" destId="{AA998478-BC6B-8A4D-AF1D-1BCBBCBA3DE4}" srcOrd="0" destOrd="0" presId="urn:microsoft.com/office/officeart/2005/8/layout/hierarchy2"/>
    <dgm:cxn modelId="{734DEEFB-84CB-984D-85E2-51EEFC9D8AE0}" type="presParOf" srcId="{A392C609-1D6B-0149-BC06-C02B0FE87B71}" destId="{2E8FEEEC-D202-1848-A945-E46A0F4C9E6F}" srcOrd="1" destOrd="0" presId="urn:microsoft.com/office/officeart/2005/8/layout/hierarchy2"/>
    <dgm:cxn modelId="{CD0AC7A1-F32B-E74A-9233-9148E6DD532F}" type="presParOf" srcId="{2E8FEEEC-D202-1848-A945-E46A0F4C9E6F}" destId="{2428611A-46B4-7344-BF99-D1355A216F96}" srcOrd="0" destOrd="0" presId="urn:microsoft.com/office/officeart/2005/8/layout/hierarchy2"/>
    <dgm:cxn modelId="{8302CB60-4520-6147-A7DE-40D0E718ED97}" type="presParOf" srcId="{2428611A-46B4-7344-BF99-D1355A216F96}" destId="{FC58DDFF-2776-CA4C-AF7E-8728567BE975}" srcOrd="0" destOrd="0" presId="urn:microsoft.com/office/officeart/2005/8/layout/hierarchy2"/>
    <dgm:cxn modelId="{0B3A040C-B060-1A42-AEAB-2FF761539810}" type="presParOf" srcId="{2E8FEEEC-D202-1848-A945-E46A0F4C9E6F}" destId="{64C6196A-4941-D446-B56E-756B6D87CEF1}" srcOrd="1" destOrd="0" presId="urn:microsoft.com/office/officeart/2005/8/layout/hierarchy2"/>
    <dgm:cxn modelId="{D95901E4-EE3C-154B-AC67-216FCB9303FD}" type="presParOf" srcId="{64C6196A-4941-D446-B56E-756B6D87CEF1}" destId="{6FA01E2E-F18C-7D4B-BFD9-30891E7E6CB9}" srcOrd="0" destOrd="0" presId="urn:microsoft.com/office/officeart/2005/8/layout/hierarchy2"/>
    <dgm:cxn modelId="{84C2CB37-DF55-7049-B036-91222F6987D0}" type="presParOf" srcId="{64C6196A-4941-D446-B56E-756B6D87CEF1}" destId="{ECD1247C-4654-F44C-BD23-4CF0F72242A9}" srcOrd="1" destOrd="0" presId="urn:microsoft.com/office/officeart/2005/8/layout/hierarchy2"/>
    <dgm:cxn modelId="{B884BC4D-597B-BF41-BDF2-ED8FADC81E2D}" type="presParOf" srcId="{2E8FEEEC-D202-1848-A945-E46A0F4C9E6F}" destId="{78185D61-3153-CD48-9651-9B35D9DC3C42}" srcOrd="2" destOrd="0" presId="urn:microsoft.com/office/officeart/2005/8/layout/hierarchy2"/>
    <dgm:cxn modelId="{97E839D3-BDA4-1F4D-A445-71BA8368F1E7}" type="presParOf" srcId="{78185D61-3153-CD48-9651-9B35D9DC3C42}" destId="{B8513220-BD1A-4349-90D9-3435967C6A0B}" srcOrd="0" destOrd="0" presId="urn:microsoft.com/office/officeart/2005/8/layout/hierarchy2"/>
    <dgm:cxn modelId="{F58D2D00-4226-F04A-8338-D784ACC73A4E}" type="presParOf" srcId="{2E8FEEEC-D202-1848-A945-E46A0F4C9E6F}" destId="{8BDBEC93-A85A-0C49-A664-2DE77AEAD3F7}" srcOrd="3" destOrd="0" presId="urn:microsoft.com/office/officeart/2005/8/layout/hierarchy2"/>
    <dgm:cxn modelId="{04BD137C-BC9A-D542-B369-3DAF8BF38DF3}" type="presParOf" srcId="{8BDBEC93-A85A-0C49-A664-2DE77AEAD3F7}" destId="{0BF5F33D-2C69-0C44-86F5-DC150098F6E2}" srcOrd="0" destOrd="0" presId="urn:microsoft.com/office/officeart/2005/8/layout/hierarchy2"/>
    <dgm:cxn modelId="{D9D122C4-B798-134B-B3BF-2957921CB149}" type="presParOf" srcId="{8BDBEC93-A85A-0C49-A664-2DE77AEAD3F7}" destId="{4366AA26-9352-6E4C-95FD-2E26180DB949}" srcOrd="1" destOrd="0" presId="urn:microsoft.com/office/officeart/2005/8/layout/hierarchy2"/>
    <dgm:cxn modelId="{6EDDCF87-150E-F146-8E88-E77076AF39C4}" type="presParOf" srcId="{2E8FEEEC-D202-1848-A945-E46A0F4C9E6F}" destId="{CC5EC876-0ACD-154B-8BF9-DB0A78FB4F3F}" srcOrd="4" destOrd="0" presId="urn:microsoft.com/office/officeart/2005/8/layout/hierarchy2"/>
    <dgm:cxn modelId="{09DEDEA3-DCA9-5B4E-8F60-9BB3186566F4}" type="presParOf" srcId="{CC5EC876-0ACD-154B-8BF9-DB0A78FB4F3F}" destId="{0A580585-C708-D744-8D18-47C42402A17E}" srcOrd="0" destOrd="0" presId="urn:microsoft.com/office/officeart/2005/8/layout/hierarchy2"/>
    <dgm:cxn modelId="{FFEBD5D2-2B20-2F40-8152-DA669B7C69D2}" type="presParOf" srcId="{2E8FEEEC-D202-1848-A945-E46A0F4C9E6F}" destId="{FE8B7B04-6372-4847-997B-1C72C862379F}" srcOrd="5" destOrd="0" presId="urn:microsoft.com/office/officeart/2005/8/layout/hierarchy2"/>
    <dgm:cxn modelId="{CF9C6BAF-0765-334E-B614-D29FA96FB663}" type="presParOf" srcId="{FE8B7B04-6372-4847-997B-1C72C862379F}" destId="{0FB924E7-80B1-AF4D-B7EA-0B04426B0CDC}" srcOrd="0" destOrd="0" presId="urn:microsoft.com/office/officeart/2005/8/layout/hierarchy2"/>
    <dgm:cxn modelId="{92D9C680-87D7-2347-B2F8-DE2F289AF976}" type="presParOf" srcId="{FE8B7B04-6372-4847-997B-1C72C862379F}" destId="{A2EB9E99-D7CC-BF43-A713-77D0BAB434F7}" srcOrd="1" destOrd="0" presId="urn:microsoft.com/office/officeart/2005/8/layout/hierarchy2"/>
    <dgm:cxn modelId="{1F8C46CC-6DE9-FC4D-AF6B-06B7428EFF97}" type="presParOf" srcId="{A2EB9E99-D7CC-BF43-A713-77D0BAB434F7}" destId="{DDA44B2D-A47F-194A-8C37-53A67F1B6FFC}" srcOrd="0" destOrd="0" presId="urn:microsoft.com/office/officeart/2005/8/layout/hierarchy2"/>
    <dgm:cxn modelId="{D5C88824-5400-6749-A357-112547E231D1}" type="presParOf" srcId="{DDA44B2D-A47F-194A-8C37-53A67F1B6FFC}" destId="{0D8679F9-22B0-E24B-873C-EB52759B5CE4}" srcOrd="0" destOrd="0" presId="urn:microsoft.com/office/officeart/2005/8/layout/hierarchy2"/>
    <dgm:cxn modelId="{CAF814AE-E6C1-AD43-B998-6AA2A27CFB2D}" type="presParOf" srcId="{A2EB9E99-D7CC-BF43-A713-77D0BAB434F7}" destId="{BBB08E47-4910-2542-A424-55839C796B37}" srcOrd="1" destOrd="0" presId="urn:microsoft.com/office/officeart/2005/8/layout/hierarchy2"/>
    <dgm:cxn modelId="{2868AB2D-929B-A640-BDC9-7A64A57E8418}" type="presParOf" srcId="{BBB08E47-4910-2542-A424-55839C796B37}" destId="{8B5E7BD7-3D31-0A48-A245-5EA6C9C8E03D}" srcOrd="0" destOrd="0" presId="urn:microsoft.com/office/officeart/2005/8/layout/hierarchy2"/>
    <dgm:cxn modelId="{07386695-6CF7-9F43-BE8C-5FE8862A6422}" type="presParOf" srcId="{BBB08E47-4910-2542-A424-55839C796B37}" destId="{7329C5A3-9A02-4242-B031-06E1A1463013}" srcOrd="1" destOrd="0" presId="urn:microsoft.com/office/officeart/2005/8/layout/hierarchy2"/>
    <dgm:cxn modelId="{C4BFAD6D-41C5-F14A-97F9-8280C88667A5}" type="presParOf" srcId="{A2EB9E99-D7CC-BF43-A713-77D0BAB434F7}" destId="{85CF690C-8E7A-164D-94D4-DDE7FEA4594C}" srcOrd="2" destOrd="0" presId="urn:microsoft.com/office/officeart/2005/8/layout/hierarchy2"/>
    <dgm:cxn modelId="{701644C8-63B3-8740-9776-E9FF573C2A4E}" type="presParOf" srcId="{85CF690C-8E7A-164D-94D4-DDE7FEA4594C}" destId="{C6B255CD-F6C5-A848-B120-67184AC1E499}" srcOrd="0" destOrd="0" presId="urn:microsoft.com/office/officeart/2005/8/layout/hierarchy2"/>
    <dgm:cxn modelId="{C46F592A-B19A-E04B-9072-93CB8550DE0D}" type="presParOf" srcId="{A2EB9E99-D7CC-BF43-A713-77D0BAB434F7}" destId="{2AF143BC-C765-CD46-B85D-F657FDCE7036}" srcOrd="3" destOrd="0" presId="urn:microsoft.com/office/officeart/2005/8/layout/hierarchy2"/>
    <dgm:cxn modelId="{E08F2D4C-E738-A741-AE4A-2EDC216B983C}" type="presParOf" srcId="{2AF143BC-C765-CD46-B85D-F657FDCE7036}" destId="{8F33DC15-906C-2E47-A54F-7CB4C03C76FB}" srcOrd="0" destOrd="0" presId="urn:microsoft.com/office/officeart/2005/8/layout/hierarchy2"/>
    <dgm:cxn modelId="{B631A0DC-8635-D842-8472-2B80E2609648}" type="presParOf" srcId="{2AF143BC-C765-CD46-B85D-F657FDCE7036}" destId="{EC7EF8C7-3239-184A-8657-D4BA8028F664}" srcOrd="1" destOrd="0" presId="urn:microsoft.com/office/officeart/2005/8/layout/hierarchy2"/>
    <dgm:cxn modelId="{E55969C7-F07B-D749-9CA7-94F88BBFD9C7}" type="presParOf" srcId="{02CF901F-8C28-6A47-ADFC-1CF713D9015E}" destId="{939ABCF0-CF4C-0448-9733-BFAF55273923}" srcOrd="2" destOrd="0" presId="urn:microsoft.com/office/officeart/2005/8/layout/hierarchy2"/>
    <dgm:cxn modelId="{4183FE89-79C7-D44F-8F62-0C63A1EFC4C5}" type="presParOf" srcId="{939ABCF0-CF4C-0448-9733-BFAF55273923}" destId="{0815D632-12D1-704A-8FB2-11A0032E09BC}" srcOrd="0" destOrd="0" presId="urn:microsoft.com/office/officeart/2005/8/layout/hierarchy2"/>
    <dgm:cxn modelId="{832ADA73-AB65-DD40-A82B-F8FE7AE7E999}" type="presParOf" srcId="{02CF901F-8C28-6A47-ADFC-1CF713D9015E}" destId="{078C19BC-3094-3542-9E4F-F46BB4ED69BA}" srcOrd="3" destOrd="0" presId="urn:microsoft.com/office/officeart/2005/8/layout/hierarchy2"/>
    <dgm:cxn modelId="{BCF275A8-08C4-5945-BC63-41F34FC94D3E}" type="presParOf" srcId="{078C19BC-3094-3542-9E4F-F46BB4ED69BA}" destId="{ADAEF4E0-666F-B348-8FBE-D649126221DD}" srcOrd="0" destOrd="0" presId="urn:microsoft.com/office/officeart/2005/8/layout/hierarchy2"/>
    <dgm:cxn modelId="{B06A1FED-17F2-624E-B535-9AA70F7E1158}" type="presParOf" srcId="{078C19BC-3094-3542-9E4F-F46BB4ED69BA}" destId="{B9F958A1-B1BE-654B-A992-D7BF63434D2B}" srcOrd="1" destOrd="0" presId="urn:microsoft.com/office/officeart/2005/8/layout/hierarchy2"/>
    <dgm:cxn modelId="{2D608C56-70EA-274A-BDF0-253ADA4BE897}" type="presParOf" srcId="{B9F958A1-B1BE-654B-A992-D7BF63434D2B}" destId="{7A223CF5-EBC1-1542-B34C-7CB7AE25DE8E}" srcOrd="0" destOrd="0" presId="urn:microsoft.com/office/officeart/2005/8/layout/hierarchy2"/>
    <dgm:cxn modelId="{F8165B88-969B-5045-9D2C-7F21F69A5016}" type="presParOf" srcId="{7A223CF5-EBC1-1542-B34C-7CB7AE25DE8E}" destId="{2F825EDE-CEA4-E244-942F-9568F87B34D2}" srcOrd="0" destOrd="0" presId="urn:microsoft.com/office/officeart/2005/8/layout/hierarchy2"/>
    <dgm:cxn modelId="{C6305264-DF47-C34D-86BB-DE16086A8F91}" type="presParOf" srcId="{B9F958A1-B1BE-654B-A992-D7BF63434D2B}" destId="{018DFC88-1661-1C4A-ABB0-215849E19C68}" srcOrd="1" destOrd="0" presId="urn:microsoft.com/office/officeart/2005/8/layout/hierarchy2"/>
    <dgm:cxn modelId="{3E15A760-F289-3E4D-B6CC-51030E6C7109}" type="presParOf" srcId="{018DFC88-1661-1C4A-ABB0-215849E19C68}" destId="{75F08034-8D05-194E-BD10-FB1F95832B76}" srcOrd="0" destOrd="0" presId="urn:microsoft.com/office/officeart/2005/8/layout/hierarchy2"/>
    <dgm:cxn modelId="{F79E7F79-F991-6543-9400-B78F318815EA}" type="presParOf" srcId="{018DFC88-1661-1C4A-ABB0-215849E19C68}" destId="{24E46BE6-14A4-BA42-9989-D87FCBA82750}" srcOrd="1" destOrd="0" presId="urn:microsoft.com/office/officeart/2005/8/layout/hierarchy2"/>
    <dgm:cxn modelId="{DFCE0D16-1C50-AB4A-AFA2-C172D7EE3D66}" type="presParOf" srcId="{B9F958A1-B1BE-654B-A992-D7BF63434D2B}" destId="{98DA2165-4A2F-F84B-BED0-265D0D5E899C}" srcOrd="2" destOrd="0" presId="urn:microsoft.com/office/officeart/2005/8/layout/hierarchy2"/>
    <dgm:cxn modelId="{1F7DA805-B5B7-6249-9A7B-C5F127CDEE23}" type="presParOf" srcId="{98DA2165-4A2F-F84B-BED0-265D0D5E899C}" destId="{73E8A12E-2531-4C48-BE6E-0BBCE621BF26}" srcOrd="0" destOrd="0" presId="urn:microsoft.com/office/officeart/2005/8/layout/hierarchy2"/>
    <dgm:cxn modelId="{74BF5EA3-ABCA-ED46-95AE-3FD55B39BB4F}" type="presParOf" srcId="{B9F958A1-B1BE-654B-A992-D7BF63434D2B}" destId="{AFA7462D-E7BA-C545-81F2-EF54EDF667E5}" srcOrd="3" destOrd="0" presId="urn:microsoft.com/office/officeart/2005/8/layout/hierarchy2"/>
    <dgm:cxn modelId="{E2F64FC0-9612-5E42-BA86-3FB72B9FFCD2}" type="presParOf" srcId="{AFA7462D-E7BA-C545-81F2-EF54EDF667E5}" destId="{BBB0012B-58AC-8D49-8F4C-AC9EF56FB086}" srcOrd="0" destOrd="0" presId="urn:microsoft.com/office/officeart/2005/8/layout/hierarchy2"/>
    <dgm:cxn modelId="{59233E74-7D3D-3048-B598-18CD0032F960}" type="presParOf" srcId="{AFA7462D-E7BA-C545-81F2-EF54EDF667E5}" destId="{73D04575-015B-854A-8408-A96F3871B928}" srcOrd="1" destOrd="0" presId="urn:microsoft.com/office/officeart/2005/8/layout/hierarchy2"/>
    <dgm:cxn modelId="{96866576-8D18-AB4E-9C83-4FE30773F35C}" type="presParOf" srcId="{B9F958A1-B1BE-654B-A992-D7BF63434D2B}" destId="{28023792-E844-7C43-B687-9D57BE36A2A1}" srcOrd="4" destOrd="0" presId="urn:microsoft.com/office/officeart/2005/8/layout/hierarchy2"/>
    <dgm:cxn modelId="{7E0EF618-5C3D-F44B-B868-8C4FBCCB7BEB}" type="presParOf" srcId="{28023792-E844-7C43-B687-9D57BE36A2A1}" destId="{3A9502C3-17C2-D04A-AAD4-AA23AD565265}" srcOrd="0" destOrd="0" presId="urn:microsoft.com/office/officeart/2005/8/layout/hierarchy2"/>
    <dgm:cxn modelId="{6DC3E6B3-50F9-D74A-A813-4D89F5E5C2DA}" type="presParOf" srcId="{B9F958A1-B1BE-654B-A992-D7BF63434D2B}" destId="{513C0E9A-2A39-DC4F-8696-18A7B1BE4F9B}" srcOrd="5" destOrd="0" presId="urn:microsoft.com/office/officeart/2005/8/layout/hierarchy2"/>
    <dgm:cxn modelId="{221C2E9F-4D89-484A-B74D-2439C039D4F4}" type="presParOf" srcId="{513C0E9A-2A39-DC4F-8696-18A7B1BE4F9B}" destId="{B67FCF68-43AA-1A41-98D6-0943B9E305C9}" srcOrd="0" destOrd="0" presId="urn:microsoft.com/office/officeart/2005/8/layout/hierarchy2"/>
    <dgm:cxn modelId="{F3E13F06-31C6-0148-9751-626B4D8A0152}" type="presParOf" srcId="{513C0E9A-2A39-DC4F-8696-18A7B1BE4F9B}" destId="{3B491F88-356D-7544-B5EA-04354BD34982}" srcOrd="1" destOrd="0" presId="urn:microsoft.com/office/officeart/2005/8/layout/hierarchy2"/>
    <dgm:cxn modelId="{9851647A-39A3-F648-A702-6A6D101A6E2F}" type="presParOf" srcId="{B9F958A1-B1BE-654B-A992-D7BF63434D2B}" destId="{E7C34B72-BAF8-5942-BCE7-7711FD2231D3}" srcOrd="6" destOrd="0" presId="urn:microsoft.com/office/officeart/2005/8/layout/hierarchy2"/>
    <dgm:cxn modelId="{B65E2617-3FAA-A94B-A506-64204164ADBF}" type="presParOf" srcId="{E7C34B72-BAF8-5942-BCE7-7711FD2231D3}" destId="{189D8A28-F9A4-2948-BD84-FDB9C96E53FD}" srcOrd="0" destOrd="0" presId="urn:microsoft.com/office/officeart/2005/8/layout/hierarchy2"/>
    <dgm:cxn modelId="{09057973-39C0-9E4A-8F1D-381785C8F255}" type="presParOf" srcId="{B9F958A1-B1BE-654B-A992-D7BF63434D2B}" destId="{28E9CD1C-B540-A740-8D27-DE6ACAEED53C}" srcOrd="7" destOrd="0" presId="urn:microsoft.com/office/officeart/2005/8/layout/hierarchy2"/>
    <dgm:cxn modelId="{883EF282-AD48-1745-A216-5B1C4CCB3467}" type="presParOf" srcId="{28E9CD1C-B540-A740-8D27-DE6ACAEED53C}" destId="{B2F47839-4B7D-C449-8302-F7DB73B1D333}" srcOrd="0" destOrd="0" presId="urn:microsoft.com/office/officeart/2005/8/layout/hierarchy2"/>
    <dgm:cxn modelId="{1E4B68D2-E355-694E-BB58-A6113C5CC24A}" type="presParOf" srcId="{28E9CD1C-B540-A740-8D27-DE6ACAEED53C}" destId="{2A32093A-9069-3748-9209-70A0EF833C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AC543-0AA7-5F41-83F6-E4B6EF838AD6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ECEAE36-448F-C149-8A0B-7FA42B7A1795}">
      <dgm:prSet phldrT="[Text]"/>
      <dgm:spPr/>
      <dgm:t>
        <a:bodyPr/>
        <a:lstStyle/>
        <a:p>
          <a:pPr algn="ctr"/>
          <a:r>
            <a:rPr lang="en-US" b="1" dirty="0" err="1"/>
            <a:t>HardCoverBook</a:t>
          </a:r>
          <a:br>
            <a:rPr lang="en-US" dirty="0"/>
          </a:br>
          <a:endParaRPr lang="en-US" dirty="0"/>
        </a:p>
        <a:p>
          <a:pPr algn="ctr"/>
          <a:r>
            <a:rPr lang="en-US" dirty="0"/>
            <a:t>Author, Title, Publish Date, Publisher, Page Count</a:t>
          </a:r>
        </a:p>
      </dgm:t>
    </dgm:pt>
    <dgm:pt modelId="{2AA7727D-AB46-CB49-B73D-6C7841682B66}" type="parTrans" cxnId="{BCE19EFF-AA3C-CF41-9D83-C782BBB58B06}">
      <dgm:prSet/>
      <dgm:spPr/>
      <dgm:t>
        <a:bodyPr/>
        <a:lstStyle/>
        <a:p>
          <a:endParaRPr lang="en-US"/>
        </a:p>
      </dgm:t>
    </dgm:pt>
    <dgm:pt modelId="{269A6787-15B5-5749-8E0F-2F7A3634E35C}" type="sibTrans" cxnId="{BCE19EFF-AA3C-CF41-9D83-C782BBB58B06}">
      <dgm:prSet/>
      <dgm:spPr/>
      <dgm:t>
        <a:bodyPr/>
        <a:lstStyle/>
        <a:p>
          <a:endParaRPr lang="en-US"/>
        </a:p>
      </dgm:t>
    </dgm:pt>
    <dgm:pt modelId="{99405688-BF8F-E44B-86A6-46FA7CBEF35C}">
      <dgm:prSet phldrT="[Text]"/>
      <dgm:spPr/>
      <dgm:t>
        <a:bodyPr/>
        <a:lstStyle/>
        <a:p>
          <a:pPr algn="ctr"/>
          <a:r>
            <a:rPr lang="en-US" b="1" dirty="0" err="1"/>
            <a:t>Ebook</a:t>
          </a:r>
          <a:endParaRPr lang="en-US" b="1" dirty="0"/>
        </a:p>
        <a:p>
          <a:pPr algn="ctr"/>
          <a:endParaRPr lang="en-US" dirty="0"/>
        </a:p>
        <a:p>
          <a:pPr algn="ctr"/>
          <a:r>
            <a:rPr lang="en-US" dirty="0"/>
            <a:t>Author, Title, Publish Date, Publisher, Format</a:t>
          </a:r>
        </a:p>
      </dgm:t>
    </dgm:pt>
    <dgm:pt modelId="{4464916A-F23E-1F4E-BD45-5863E6843928}" type="parTrans" cxnId="{49067A1F-DD68-F542-866C-8EAC5E12C37E}">
      <dgm:prSet/>
      <dgm:spPr/>
      <dgm:t>
        <a:bodyPr/>
        <a:lstStyle/>
        <a:p>
          <a:endParaRPr lang="en-US"/>
        </a:p>
      </dgm:t>
    </dgm:pt>
    <dgm:pt modelId="{5D1F4EDF-CC8D-E44F-BCDF-7BA4D338DFB8}" type="sibTrans" cxnId="{49067A1F-DD68-F542-866C-8EAC5E12C37E}">
      <dgm:prSet/>
      <dgm:spPr/>
      <dgm:t>
        <a:bodyPr/>
        <a:lstStyle/>
        <a:p>
          <a:endParaRPr lang="en-US"/>
        </a:p>
      </dgm:t>
    </dgm:pt>
    <dgm:pt modelId="{93E8AFA9-0B63-2E4C-85A6-E501492AFFD5}" type="pres">
      <dgm:prSet presAssocID="{3E4AC543-0AA7-5F41-83F6-E4B6EF838A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196850-7630-6C4E-92DB-82387342CFE3}" type="pres">
      <dgm:prSet presAssocID="{3ECEAE36-448F-C149-8A0B-7FA42B7A1795}" presName="hierRoot1" presStyleCnt="0"/>
      <dgm:spPr/>
    </dgm:pt>
    <dgm:pt modelId="{2A460F76-BA7A-8846-B687-7937B7CE551C}" type="pres">
      <dgm:prSet presAssocID="{3ECEAE36-448F-C149-8A0B-7FA42B7A1795}" presName="composite" presStyleCnt="0"/>
      <dgm:spPr/>
    </dgm:pt>
    <dgm:pt modelId="{3F71DEEA-6207-464D-9F8B-B263369C2EA6}" type="pres">
      <dgm:prSet presAssocID="{3ECEAE36-448F-C149-8A0B-7FA42B7A1795}" presName="background" presStyleLbl="node0" presStyleIdx="0" presStyleCnt="2"/>
      <dgm:spPr/>
    </dgm:pt>
    <dgm:pt modelId="{37E91D0D-E4E2-524D-BA3F-38EBC0BC7329}" type="pres">
      <dgm:prSet presAssocID="{3ECEAE36-448F-C149-8A0B-7FA42B7A1795}" presName="text" presStyleLbl="fgAcc0" presStyleIdx="0" presStyleCnt="2">
        <dgm:presLayoutVars>
          <dgm:chPref val="3"/>
        </dgm:presLayoutVars>
      </dgm:prSet>
      <dgm:spPr/>
    </dgm:pt>
    <dgm:pt modelId="{3C43BCA2-B011-874F-9BA2-83B22D070626}" type="pres">
      <dgm:prSet presAssocID="{3ECEAE36-448F-C149-8A0B-7FA42B7A1795}" presName="hierChild2" presStyleCnt="0"/>
      <dgm:spPr/>
    </dgm:pt>
    <dgm:pt modelId="{5F4475E7-43C8-7646-BD51-C7B3BE4DDCAE}" type="pres">
      <dgm:prSet presAssocID="{99405688-BF8F-E44B-86A6-46FA7CBEF35C}" presName="hierRoot1" presStyleCnt="0"/>
      <dgm:spPr/>
    </dgm:pt>
    <dgm:pt modelId="{24262B0F-1717-D54F-AB5B-830B8A248F28}" type="pres">
      <dgm:prSet presAssocID="{99405688-BF8F-E44B-86A6-46FA7CBEF35C}" presName="composite" presStyleCnt="0"/>
      <dgm:spPr/>
    </dgm:pt>
    <dgm:pt modelId="{42D8F527-F1FC-874A-8871-30B728F9DC8B}" type="pres">
      <dgm:prSet presAssocID="{99405688-BF8F-E44B-86A6-46FA7CBEF35C}" presName="background" presStyleLbl="node0" presStyleIdx="1" presStyleCnt="2"/>
      <dgm:spPr/>
    </dgm:pt>
    <dgm:pt modelId="{79B31A4C-4231-FE47-8500-725CB2B1D706}" type="pres">
      <dgm:prSet presAssocID="{99405688-BF8F-E44B-86A6-46FA7CBEF35C}" presName="text" presStyleLbl="fgAcc0" presStyleIdx="1" presStyleCnt="2">
        <dgm:presLayoutVars>
          <dgm:chPref val="3"/>
        </dgm:presLayoutVars>
      </dgm:prSet>
      <dgm:spPr/>
    </dgm:pt>
    <dgm:pt modelId="{C6A50ABA-468D-8444-BB08-16296E008C96}" type="pres">
      <dgm:prSet presAssocID="{99405688-BF8F-E44B-86A6-46FA7CBEF35C}" presName="hierChild2" presStyleCnt="0"/>
      <dgm:spPr/>
    </dgm:pt>
  </dgm:ptLst>
  <dgm:cxnLst>
    <dgm:cxn modelId="{95C72817-A8E5-174C-87AE-621A57747933}" type="presOf" srcId="{3E4AC543-0AA7-5F41-83F6-E4B6EF838AD6}" destId="{93E8AFA9-0B63-2E4C-85A6-E501492AFFD5}" srcOrd="0" destOrd="0" presId="urn:microsoft.com/office/officeart/2005/8/layout/hierarchy1"/>
    <dgm:cxn modelId="{49067A1F-DD68-F542-866C-8EAC5E12C37E}" srcId="{3E4AC543-0AA7-5F41-83F6-E4B6EF838AD6}" destId="{99405688-BF8F-E44B-86A6-46FA7CBEF35C}" srcOrd="1" destOrd="0" parTransId="{4464916A-F23E-1F4E-BD45-5863E6843928}" sibTransId="{5D1F4EDF-CC8D-E44F-BCDF-7BA4D338DFB8}"/>
    <dgm:cxn modelId="{EB646432-DFD4-6341-87B6-A34D4080A93A}" type="presOf" srcId="{3ECEAE36-448F-C149-8A0B-7FA42B7A1795}" destId="{37E91D0D-E4E2-524D-BA3F-38EBC0BC7329}" srcOrd="0" destOrd="0" presId="urn:microsoft.com/office/officeart/2005/8/layout/hierarchy1"/>
    <dgm:cxn modelId="{5D5976C1-32A2-6547-9F2A-9456AA2D6E66}" type="presOf" srcId="{99405688-BF8F-E44B-86A6-46FA7CBEF35C}" destId="{79B31A4C-4231-FE47-8500-725CB2B1D706}" srcOrd="0" destOrd="0" presId="urn:microsoft.com/office/officeart/2005/8/layout/hierarchy1"/>
    <dgm:cxn modelId="{BCE19EFF-AA3C-CF41-9D83-C782BBB58B06}" srcId="{3E4AC543-0AA7-5F41-83F6-E4B6EF838AD6}" destId="{3ECEAE36-448F-C149-8A0B-7FA42B7A1795}" srcOrd="0" destOrd="0" parTransId="{2AA7727D-AB46-CB49-B73D-6C7841682B66}" sibTransId="{269A6787-15B5-5749-8E0F-2F7A3634E35C}"/>
    <dgm:cxn modelId="{F635CEDF-E951-C446-88D6-D975517B2A1E}" type="presParOf" srcId="{93E8AFA9-0B63-2E4C-85A6-E501492AFFD5}" destId="{86196850-7630-6C4E-92DB-82387342CFE3}" srcOrd="0" destOrd="0" presId="urn:microsoft.com/office/officeart/2005/8/layout/hierarchy1"/>
    <dgm:cxn modelId="{BB0DFBF5-6B4F-D54A-B3CE-593D47791633}" type="presParOf" srcId="{86196850-7630-6C4E-92DB-82387342CFE3}" destId="{2A460F76-BA7A-8846-B687-7937B7CE551C}" srcOrd="0" destOrd="0" presId="urn:microsoft.com/office/officeart/2005/8/layout/hierarchy1"/>
    <dgm:cxn modelId="{A1554F28-B9FD-874D-BDC8-30BFB2690C99}" type="presParOf" srcId="{2A460F76-BA7A-8846-B687-7937B7CE551C}" destId="{3F71DEEA-6207-464D-9F8B-B263369C2EA6}" srcOrd="0" destOrd="0" presId="urn:microsoft.com/office/officeart/2005/8/layout/hierarchy1"/>
    <dgm:cxn modelId="{D18029D5-6464-384B-9117-8B94189FD9CA}" type="presParOf" srcId="{2A460F76-BA7A-8846-B687-7937B7CE551C}" destId="{37E91D0D-E4E2-524D-BA3F-38EBC0BC7329}" srcOrd="1" destOrd="0" presId="urn:microsoft.com/office/officeart/2005/8/layout/hierarchy1"/>
    <dgm:cxn modelId="{3DDE4B53-A63D-1B4C-9D8B-C9B2FFB1F604}" type="presParOf" srcId="{86196850-7630-6C4E-92DB-82387342CFE3}" destId="{3C43BCA2-B011-874F-9BA2-83B22D070626}" srcOrd="1" destOrd="0" presId="urn:microsoft.com/office/officeart/2005/8/layout/hierarchy1"/>
    <dgm:cxn modelId="{3764CF1F-B70C-0044-A9D5-FBC2E88F3467}" type="presParOf" srcId="{93E8AFA9-0B63-2E4C-85A6-E501492AFFD5}" destId="{5F4475E7-43C8-7646-BD51-C7B3BE4DDCAE}" srcOrd="1" destOrd="0" presId="urn:microsoft.com/office/officeart/2005/8/layout/hierarchy1"/>
    <dgm:cxn modelId="{B76081F2-42CB-574F-821C-42A7266A8872}" type="presParOf" srcId="{5F4475E7-43C8-7646-BD51-C7B3BE4DDCAE}" destId="{24262B0F-1717-D54F-AB5B-830B8A248F28}" srcOrd="0" destOrd="0" presId="urn:microsoft.com/office/officeart/2005/8/layout/hierarchy1"/>
    <dgm:cxn modelId="{AAE9D5AE-DCD6-7747-8DB6-5CFB6202627E}" type="presParOf" srcId="{24262B0F-1717-D54F-AB5B-830B8A248F28}" destId="{42D8F527-F1FC-874A-8871-30B728F9DC8B}" srcOrd="0" destOrd="0" presId="urn:microsoft.com/office/officeart/2005/8/layout/hierarchy1"/>
    <dgm:cxn modelId="{368A91F9-CDA2-374D-A484-A1051482944D}" type="presParOf" srcId="{24262B0F-1717-D54F-AB5B-830B8A248F28}" destId="{79B31A4C-4231-FE47-8500-725CB2B1D706}" srcOrd="1" destOrd="0" presId="urn:microsoft.com/office/officeart/2005/8/layout/hierarchy1"/>
    <dgm:cxn modelId="{C78F5A58-1B6A-2D46-8EE4-686B97355FBB}" type="presParOf" srcId="{5F4475E7-43C8-7646-BD51-C7B3BE4DDCAE}" destId="{C6A50ABA-468D-8444-BB08-16296E008C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AC543-0AA7-5F41-83F6-E4B6EF838AD6}" type="doc">
      <dgm:prSet loTypeId="urn:microsoft.com/office/officeart/2005/8/layout/hierarchy1" loCatId="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2BF3893-DE04-1544-ABBB-1ED76B94A2E1}">
      <dgm:prSet phldrT="[Text]"/>
      <dgm:spPr/>
      <dgm:t>
        <a:bodyPr/>
        <a:lstStyle/>
        <a:p>
          <a:pPr algn="ctr"/>
          <a:r>
            <a:rPr lang="en-US" b="1" dirty="0"/>
            <a:t>Book</a:t>
          </a:r>
        </a:p>
        <a:p>
          <a:pPr algn="ctr"/>
          <a:endParaRPr lang="en-US" dirty="0"/>
        </a:p>
        <a:p>
          <a:pPr algn="ctr"/>
          <a:r>
            <a:rPr lang="en-US" dirty="0"/>
            <a:t>Author, Title, Publish Date, Publisher</a:t>
          </a:r>
        </a:p>
      </dgm:t>
    </dgm:pt>
    <dgm:pt modelId="{0C1CFBFC-EDB3-8949-B645-43D3C128A01D}" type="parTrans" cxnId="{AABDFB2A-AC4A-C049-9079-E966FCDC73E3}">
      <dgm:prSet/>
      <dgm:spPr/>
      <dgm:t>
        <a:bodyPr/>
        <a:lstStyle/>
        <a:p>
          <a:endParaRPr lang="en-US"/>
        </a:p>
      </dgm:t>
    </dgm:pt>
    <dgm:pt modelId="{43C1541B-DA4D-4840-8BD3-476131688503}" type="sibTrans" cxnId="{AABDFB2A-AC4A-C049-9079-E966FCDC73E3}">
      <dgm:prSet/>
      <dgm:spPr/>
      <dgm:t>
        <a:bodyPr/>
        <a:lstStyle/>
        <a:p>
          <a:endParaRPr lang="en-US"/>
        </a:p>
      </dgm:t>
    </dgm:pt>
    <dgm:pt modelId="{3ECEAE36-448F-C149-8A0B-7FA42B7A1795}">
      <dgm:prSet phldrT="[Text]"/>
      <dgm:spPr/>
      <dgm:t>
        <a:bodyPr/>
        <a:lstStyle/>
        <a:p>
          <a:pPr algn="ctr"/>
          <a:r>
            <a:rPr lang="en-US" b="1" dirty="0" err="1"/>
            <a:t>HardCoverBook</a:t>
          </a:r>
          <a:br>
            <a:rPr lang="en-US" dirty="0"/>
          </a:br>
          <a:endParaRPr lang="en-US" dirty="0"/>
        </a:p>
        <a:p>
          <a:pPr algn="ctr"/>
          <a:r>
            <a:rPr lang="en-US" dirty="0"/>
            <a:t>Page Count</a:t>
          </a:r>
        </a:p>
      </dgm:t>
    </dgm:pt>
    <dgm:pt modelId="{2AA7727D-AB46-CB49-B73D-6C7841682B66}" type="parTrans" cxnId="{BCE19EFF-AA3C-CF41-9D83-C782BBB58B06}">
      <dgm:prSet/>
      <dgm:spPr/>
      <dgm:t>
        <a:bodyPr/>
        <a:lstStyle/>
        <a:p>
          <a:endParaRPr lang="en-US"/>
        </a:p>
      </dgm:t>
    </dgm:pt>
    <dgm:pt modelId="{269A6787-15B5-5749-8E0F-2F7A3634E35C}" type="sibTrans" cxnId="{BCE19EFF-AA3C-CF41-9D83-C782BBB58B06}">
      <dgm:prSet/>
      <dgm:spPr/>
      <dgm:t>
        <a:bodyPr/>
        <a:lstStyle/>
        <a:p>
          <a:endParaRPr lang="en-US"/>
        </a:p>
      </dgm:t>
    </dgm:pt>
    <dgm:pt modelId="{99405688-BF8F-E44B-86A6-46FA7CBEF35C}">
      <dgm:prSet phldrT="[Text]"/>
      <dgm:spPr/>
      <dgm:t>
        <a:bodyPr/>
        <a:lstStyle/>
        <a:p>
          <a:pPr algn="ctr"/>
          <a:r>
            <a:rPr lang="en-US" b="1" dirty="0" err="1"/>
            <a:t>Ebook</a:t>
          </a:r>
          <a:endParaRPr lang="en-US" b="1" dirty="0"/>
        </a:p>
        <a:p>
          <a:pPr algn="ctr"/>
          <a:endParaRPr lang="en-US" dirty="0"/>
        </a:p>
        <a:p>
          <a:pPr algn="ctr"/>
          <a:r>
            <a:rPr lang="en-US" dirty="0"/>
            <a:t>Format</a:t>
          </a:r>
        </a:p>
      </dgm:t>
    </dgm:pt>
    <dgm:pt modelId="{4464916A-F23E-1F4E-BD45-5863E6843928}" type="parTrans" cxnId="{49067A1F-DD68-F542-866C-8EAC5E12C37E}">
      <dgm:prSet/>
      <dgm:spPr/>
      <dgm:t>
        <a:bodyPr/>
        <a:lstStyle/>
        <a:p>
          <a:endParaRPr lang="en-US"/>
        </a:p>
      </dgm:t>
    </dgm:pt>
    <dgm:pt modelId="{5D1F4EDF-CC8D-E44F-BCDF-7BA4D338DFB8}" type="sibTrans" cxnId="{49067A1F-DD68-F542-866C-8EAC5E12C37E}">
      <dgm:prSet/>
      <dgm:spPr/>
      <dgm:t>
        <a:bodyPr/>
        <a:lstStyle/>
        <a:p>
          <a:endParaRPr lang="en-US"/>
        </a:p>
      </dgm:t>
    </dgm:pt>
    <dgm:pt modelId="{93E8AFA9-0B63-2E4C-85A6-E501492AFFD5}" type="pres">
      <dgm:prSet presAssocID="{3E4AC543-0AA7-5F41-83F6-E4B6EF838A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F8F780-B4AA-CD42-9330-4ECF464314CF}" type="pres">
      <dgm:prSet presAssocID="{72BF3893-DE04-1544-ABBB-1ED76B94A2E1}" presName="hierRoot1" presStyleCnt="0"/>
      <dgm:spPr/>
    </dgm:pt>
    <dgm:pt modelId="{CDDB6BBB-5EE1-CE4F-B50C-9C8DBF88FC54}" type="pres">
      <dgm:prSet presAssocID="{72BF3893-DE04-1544-ABBB-1ED76B94A2E1}" presName="composite" presStyleCnt="0"/>
      <dgm:spPr/>
    </dgm:pt>
    <dgm:pt modelId="{D3E2EE91-F2C4-604E-8F6F-3E3D47CB925F}" type="pres">
      <dgm:prSet presAssocID="{72BF3893-DE04-1544-ABBB-1ED76B94A2E1}" presName="background" presStyleLbl="node0" presStyleIdx="0" presStyleCnt="1"/>
      <dgm:spPr/>
    </dgm:pt>
    <dgm:pt modelId="{7F03A7B5-97EF-CB4F-B5BF-CF0FBA85AFD5}" type="pres">
      <dgm:prSet presAssocID="{72BF3893-DE04-1544-ABBB-1ED76B94A2E1}" presName="text" presStyleLbl="fgAcc0" presStyleIdx="0" presStyleCnt="1">
        <dgm:presLayoutVars>
          <dgm:chPref val="3"/>
        </dgm:presLayoutVars>
      </dgm:prSet>
      <dgm:spPr/>
    </dgm:pt>
    <dgm:pt modelId="{4464EC19-C722-A743-AC20-831F69932551}" type="pres">
      <dgm:prSet presAssocID="{72BF3893-DE04-1544-ABBB-1ED76B94A2E1}" presName="hierChild2" presStyleCnt="0"/>
      <dgm:spPr/>
    </dgm:pt>
    <dgm:pt modelId="{ADD44A45-C1CB-8A4F-9711-E851F59EF2B1}" type="pres">
      <dgm:prSet presAssocID="{2AA7727D-AB46-CB49-B73D-6C7841682B66}" presName="Name10" presStyleLbl="parChTrans1D2" presStyleIdx="0" presStyleCnt="2"/>
      <dgm:spPr/>
    </dgm:pt>
    <dgm:pt modelId="{1894B52C-FD58-3042-B6D5-56A91ABD94AF}" type="pres">
      <dgm:prSet presAssocID="{3ECEAE36-448F-C149-8A0B-7FA42B7A1795}" presName="hierRoot2" presStyleCnt="0"/>
      <dgm:spPr/>
    </dgm:pt>
    <dgm:pt modelId="{5BDB4CFD-B159-0D4B-9865-6B1C80FC1D79}" type="pres">
      <dgm:prSet presAssocID="{3ECEAE36-448F-C149-8A0B-7FA42B7A1795}" presName="composite2" presStyleCnt="0"/>
      <dgm:spPr/>
    </dgm:pt>
    <dgm:pt modelId="{02C30967-1CDE-8C4D-AB4D-F5369762BF9B}" type="pres">
      <dgm:prSet presAssocID="{3ECEAE36-448F-C149-8A0B-7FA42B7A1795}" presName="background2" presStyleLbl="node2" presStyleIdx="0" presStyleCnt="2"/>
      <dgm:spPr/>
    </dgm:pt>
    <dgm:pt modelId="{D422E5A0-E683-C945-B580-C805237C811F}" type="pres">
      <dgm:prSet presAssocID="{3ECEAE36-448F-C149-8A0B-7FA42B7A1795}" presName="text2" presStyleLbl="fgAcc2" presStyleIdx="0" presStyleCnt="2">
        <dgm:presLayoutVars>
          <dgm:chPref val="3"/>
        </dgm:presLayoutVars>
      </dgm:prSet>
      <dgm:spPr/>
    </dgm:pt>
    <dgm:pt modelId="{C5F8899F-6BBD-294D-B855-6855F60B7C70}" type="pres">
      <dgm:prSet presAssocID="{3ECEAE36-448F-C149-8A0B-7FA42B7A1795}" presName="hierChild3" presStyleCnt="0"/>
      <dgm:spPr/>
    </dgm:pt>
    <dgm:pt modelId="{A268C7B5-72FD-9046-9332-65775364908D}" type="pres">
      <dgm:prSet presAssocID="{4464916A-F23E-1F4E-BD45-5863E6843928}" presName="Name10" presStyleLbl="parChTrans1D2" presStyleIdx="1" presStyleCnt="2"/>
      <dgm:spPr/>
    </dgm:pt>
    <dgm:pt modelId="{C7751158-BDB0-434E-98F0-1DA35FB128E0}" type="pres">
      <dgm:prSet presAssocID="{99405688-BF8F-E44B-86A6-46FA7CBEF35C}" presName="hierRoot2" presStyleCnt="0"/>
      <dgm:spPr/>
    </dgm:pt>
    <dgm:pt modelId="{68CF6087-9BD8-9B40-993D-15C2E014EBD4}" type="pres">
      <dgm:prSet presAssocID="{99405688-BF8F-E44B-86A6-46FA7CBEF35C}" presName="composite2" presStyleCnt="0"/>
      <dgm:spPr/>
    </dgm:pt>
    <dgm:pt modelId="{29268FCA-038B-304D-9C8F-31D87F8E3F88}" type="pres">
      <dgm:prSet presAssocID="{99405688-BF8F-E44B-86A6-46FA7CBEF35C}" presName="background2" presStyleLbl="node2" presStyleIdx="1" presStyleCnt="2"/>
      <dgm:spPr/>
    </dgm:pt>
    <dgm:pt modelId="{E02BD28E-E641-814A-93C0-88A2836026AD}" type="pres">
      <dgm:prSet presAssocID="{99405688-BF8F-E44B-86A6-46FA7CBEF35C}" presName="text2" presStyleLbl="fgAcc2" presStyleIdx="1" presStyleCnt="2">
        <dgm:presLayoutVars>
          <dgm:chPref val="3"/>
        </dgm:presLayoutVars>
      </dgm:prSet>
      <dgm:spPr/>
    </dgm:pt>
    <dgm:pt modelId="{23A79B63-A242-034B-97DB-BF913097A753}" type="pres">
      <dgm:prSet presAssocID="{99405688-BF8F-E44B-86A6-46FA7CBEF35C}" presName="hierChild3" presStyleCnt="0"/>
      <dgm:spPr/>
    </dgm:pt>
  </dgm:ptLst>
  <dgm:cxnLst>
    <dgm:cxn modelId="{06A82706-B5CF-2C40-99D1-992EF2C3378B}" type="presOf" srcId="{3ECEAE36-448F-C149-8A0B-7FA42B7A1795}" destId="{D422E5A0-E683-C945-B580-C805237C811F}" srcOrd="0" destOrd="0" presId="urn:microsoft.com/office/officeart/2005/8/layout/hierarchy1"/>
    <dgm:cxn modelId="{49067A1F-DD68-F542-866C-8EAC5E12C37E}" srcId="{72BF3893-DE04-1544-ABBB-1ED76B94A2E1}" destId="{99405688-BF8F-E44B-86A6-46FA7CBEF35C}" srcOrd="1" destOrd="0" parTransId="{4464916A-F23E-1F4E-BD45-5863E6843928}" sibTransId="{5D1F4EDF-CC8D-E44F-BCDF-7BA4D338DFB8}"/>
    <dgm:cxn modelId="{AABDFB2A-AC4A-C049-9079-E966FCDC73E3}" srcId="{3E4AC543-0AA7-5F41-83F6-E4B6EF838AD6}" destId="{72BF3893-DE04-1544-ABBB-1ED76B94A2E1}" srcOrd="0" destOrd="0" parTransId="{0C1CFBFC-EDB3-8949-B645-43D3C128A01D}" sibTransId="{43C1541B-DA4D-4840-8BD3-476131688503}"/>
    <dgm:cxn modelId="{840C3374-B0BB-304D-B0DC-F14661A3BFDE}" type="presOf" srcId="{4464916A-F23E-1F4E-BD45-5863E6843928}" destId="{A268C7B5-72FD-9046-9332-65775364908D}" srcOrd="0" destOrd="0" presId="urn:microsoft.com/office/officeart/2005/8/layout/hierarchy1"/>
    <dgm:cxn modelId="{C18A627B-7888-5840-9139-11E12288BCF9}" type="presOf" srcId="{2AA7727D-AB46-CB49-B73D-6C7841682B66}" destId="{ADD44A45-C1CB-8A4F-9711-E851F59EF2B1}" srcOrd="0" destOrd="0" presId="urn:microsoft.com/office/officeart/2005/8/layout/hierarchy1"/>
    <dgm:cxn modelId="{677047C9-58B3-1549-88AA-E71AF048CFB6}" type="presOf" srcId="{3E4AC543-0AA7-5F41-83F6-E4B6EF838AD6}" destId="{93E8AFA9-0B63-2E4C-85A6-E501492AFFD5}" srcOrd="0" destOrd="0" presId="urn:microsoft.com/office/officeart/2005/8/layout/hierarchy1"/>
    <dgm:cxn modelId="{21C3F1D4-9EFC-824A-A0B2-202AA0031581}" type="presOf" srcId="{99405688-BF8F-E44B-86A6-46FA7CBEF35C}" destId="{E02BD28E-E641-814A-93C0-88A2836026AD}" srcOrd="0" destOrd="0" presId="urn:microsoft.com/office/officeart/2005/8/layout/hierarchy1"/>
    <dgm:cxn modelId="{21FD5DED-E834-8B4F-AFE8-C4CCBF99D8B1}" type="presOf" srcId="{72BF3893-DE04-1544-ABBB-1ED76B94A2E1}" destId="{7F03A7B5-97EF-CB4F-B5BF-CF0FBA85AFD5}" srcOrd="0" destOrd="0" presId="urn:microsoft.com/office/officeart/2005/8/layout/hierarchy1"/>
    <dgm:cxn modelId="{BCE19EFF-AA3C-CF41-9D83-C782BBB58B06}" srcId="{72BF3893-DE04-1544-ABBB-1ED76B94A2E1}" destId="{3ECEAE36-448F-C149-8A0B-7FA42B7A1795}" srcOrd="0" destOrd="0" parTransId="{2AA7727D-AB46-CB49-B73D-6C7841682B66}" sibTransId="{269A6787-15B5-5749-8E0F-2F7A3634E35C}"/>
    <dgm:cxn modelId="{2BDCE646-F6C1-4E45-9CFE-575FE6E94BD4}" type="presParOf" srcId="{93E8AFA9-0B63-2E4C-85A6-E501492AFFD5}" destId="{5BF8F780-B4AA-CD42-9330-4ECF464314CF}" srcOrd="0" destOrd="0" presId="urn:microsoft.com/office/officeart/2005/8/layout/hierarchy1"/>
    <dgm:cxn modelId="{44E22237-B36F-3643-95D3-5F688D2D2703}" type="presParOf" srcId="{5BF8F780-B4AA-CD42-9330-4ECF464314CF}" destId="{CDDB6BBB-5EE1-CE4F-B50C-9C8DBF88FC54}" srcOrd="0" destOrd="0" presId="urn:microsoft.com/office/officeart/2005/8/layout/hierarchy1"/>
    <dgm:cxn modelId="{953BA341-07A4-2248-B52E-AFCF80B79D34}" type="presParOf" srcId="{CDDB6BBB-5EE1-CE4F-B50C-9C8DBF88FC54}" destId="{D3E2EE91-F2C4-604E-8F6F-3E3D47CB925F}" srcOrd="0" destOrd="0" presId="urn:microsoft.com/office/officeart/2005/8/layout/hierarchy1"/>
    <dgm:cxn modelId="{B052FF88-B095-2546-BCAF-B188EF420B8F}" type="presParOf" srcId="{CDDB6BBB-5EE1-CE4F-B50C-9C8DBF88FC54}" destId="{7F03A7B5-97EF-CB4F-B5BF-CF0FBA85AFD5}" srcOrd="1" destOrd="0" presId="urn:microsoft.com/office/officeart/2005/8/layout/hierarchy1"/>
    <dgm:cxn modelId="{3BC52BCB-CC83-DB4F-884B-4105BFD70BC8}" type="presParOf" srcId="{5BF8F780-B4AA-CD42-9330-4ECF464314CF}" destId="{4464EC19-C722-A743-AC20-831F69932551}" srcOrd="1" destOrd="0" presId="urn:microsoft.com/office/officeart/2005/8/layout/hierarchy1"/>
    <dgm:cxn modelId="{C3D76ADD-4F9C-6F4C-8993-DADCE35FD500}" type="presParOf" srcId="{4464EC19-C722-A743-AC20-831F69932551}" destId="{ADD44A45-C1CB-8A4F-9711-E851F59EF2B1}" srcOrd="0" destOrd="0" presId="urn:microsoft.com/office/officeart/2005/8/layout/hierarchy1"/>
    <dgm:cxn modelId="{714F1258-54C7-A94C-864A-F5FB21F4FED1}" type="presParOf" srcId="{4464EC19-C722-A743-AC20-831F69932551}" destId="{1894B52C-FD58-3042-B6D5-56A91ABD94AF}" srcOrd="1" destOrd="0" presId="urn:microsoft.com/office/officeart/2005/8/layout/hierarchy1"/>
    <dgm:cxn modelId="{6EFFEF1E-D79C-0446-AA62-B633E694194A}" type="presParOf" srcId="{1894B52C-FD58-3042-B6D5-56A91ABD94AF}" destId="{5BDB4CFD-B159-0D4B-9865-6B1C80FC1D79}" srcOrd="0" destOrd="0" presId="urn:microsoft.com/office/officeart/2005/8/layout/hierarchy1"/>
    <dgm:cxn modelId="{63785E40-D610-6548-A0F6-CC0824A28A86}" type="presParOf" srcId="{5BDB4CFD-B159-0D4B-9865-6B1C80FC1D79}" destId="{02C30967-1CDE-8C4D-AB4D-F5369762BF9B}" srcOrd="0" destOrd="0" presId="urn:microsoft.com/office/officeart/2005/8/layout/hierarchy1"/>
    <dgm:cxn modelId="{6FCC0A29-3ECE-A540-B52E-E49D36C8375F}" type="presParOf" srcId="{5BDB4CFD-B159-0D4B-9865-6B1C80FC1D79}" destId="{D422E5A0-E683-C945-B580-C805237C811F}" srcOrd="1" destOrd="0" presId="urn:microsoft.com/office/officeart/2005/8/layout/hierarchy1"/>
    <dgm:cxn modelId="{D7357680-F4C6-6246-8264-7CB2705BE4B8}" type="presParOf" srcId="{1894B52C-FD58-3042-B6D5-56A91ABD94AF}" destId="{C5F8899F-6BBD-294D-B855-6855F60B7C70}" srcOrd="1" destOrd="0" presId="urn:microsoft.com/office/officeart/2005/8/layout/hierarchy1"/>
    <dgm:cxn modelId="{55660968-6F5F-F344-ABEA-FC029541EE1B}" type="presParOf" srcId="{4464EC19-C722-A743-AC20-831F69932551}" destId="{A268C7B5-72FD-9046-9332-65775364908D}" srcOrd="2" destOrd="0" presId="urn:microsoft.com/office/officeart/2005/8/layout/hierarchy1"/>
    <dgm:cxn modelId="{DDBE4F63-D05F-B94E-8759-C055DEC7D35D}" type="presParOf" srcId="{4464EC19-C722-A743-AC20-831F69932551}" destId="{C7751158-BDB0-434E-98F0-1DA35FB128E0}" srcOrd="3" destOrd="0" presId="urn:microsoft.com/office/officeart/2005/8/layout/hierarchy1"/>
    <dgm:cxn modelId="{C8258D46-4ACF-4C48-AC93-E0A93D07EFF8}" type="presParOf" srcId="{C7751158-BDB0-434E-98F0-1DA35FB128E0}" destId="{68CF6087-9BD8-9B40-993D-15C2E014EBD4}" srcOrd="0" destOrd="0" presId="urn:microsoft.com/office/officeart/2005/8/layout/hierarchy1"/>
    <dgm:cxn modelId="{28023C03-C599-A640-8DCD-AEF639A53752}" type="presParOf" srcId="{68CF6087-9BD8-9B40-993D-15C2E014EBD4}" destId="{29268FCA-038B-304D-9C8F-31D87F8E3F88}" srcOrd="0" destOrd="0" presId="urn:microsoft.com/office/officeart/2005/8/layout/hierarchy1"/>
    <dgm:cxn modelId="{34C3028F-3804-374E-BD37-36C378F41617}" type="presParOf" srcId="{68CF6087-9BD8-9B40-993D-15C2E014EBD4}" destId="{E02BD28E-E641-814A-93C0-88A2836026AD}" srcOrd="1" destOrd="0" presId="urn:microsoft.com/office/officeart/2005/8/layout/hierarchy1"/>
    <dgm:cxn modelId="{7210004F-C24B-094D-BE34-53E9D46AC019}" type="presParOf" srcId="{C7751158-BDB0-434E-98F0-1DA35FB128E0}" destId="{23A79B63-A242-034B-97DB-BF913097A7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8C0CD-548F-3F45-880D-FF88F6BA2478}">
      <dsp:nvSpPr>
        <dsp:cNvPr id="0" name=""/>
        <dsp:cNvSpPr/>
      </dsp:nvSpPr>
      <dsp:spPr>
        <a:xfrm>
          <a:off x="2255740" y="2115093"/>
          <a:ext cx="1050725" cy="5253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registration</a:t>
          </a:r>
        </a:p>
      </dsp:txBody>
      <dsp:txXfrm>
        <a:off x="2271127" y="2130480"/>
        <a:ext cx="1019951" cy="494588"/>
      </dsp:txXfrm>
    </dsp:sp>
    <dsp:sp modelId="{270CD20B-969A-124F-95AA-BBD313D71F91}">
      <dsp:nvSpPr>
        <dsp:cNvPr id="0" name=""/>
        <dsp:cNvSpPr/>
      </dsp:nvSpPr>
      <dsp:spPr>
        <a:xfrm rot="16983315">
          <a:off x="2586314" y="1461581"/>
          <a:ext cx="186059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860593" y="994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70096" y="1425009"/>
        <a:ext cx="93029" cy="93029"/>
      </dsp:txXfrm>
    </dsp:sp>
    <dsp:sp modelId="{684454CB-F198-A243-9422-63C705B63BB0}">
      <dsp:nvSpPr>
        <dsp:cNvPr id="0" name=""/>
        <dsp:cNvSpPr/>
      </dsp:nvSpPr>
      <dsp:spPr>
        <a:xfrm>
          <a:off x="3726756" y="302591"/>
          <a:ext cx="1050725" cy="5253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get user values</a:t>
          </a:r>
        </a:p>
      </dsp:txBody>
      <dsp:txXfrm>
        <a:off x="3742143" y="317978"/>
        <a:ext cx="1019951" cy="494588"/>
      </dsp:txXfrm>
    </dsp:sp>
    <dsp:sp modelId="{CC702A9E-6FD0-DC4D-8406-4DCB0514BD28}">
      <dsp:nvSpPr>
        <dsp:cNvPr id="0" name=""/>
        <dsp:cNvSpPr/>
      </dsp:nvSpPr>
      <dsp:spPr>
        <a:xfrm rot="19457599">
          <a:off x="4728832" y="404288"/>
          <a:ext cx="5175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17589" y="994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4687" y="401291"/>
        <a:ext cx="25879" cy="25879"/>
      </dsp:txXfrm>
    </dsp:sp>
    <dsp:sp modelId="{2C336840-ACC3-EE42-B3E8-085E651796DE}">
      <dsp:nvSpPr>
        <dsp:cNvPr id="0" name=""/>
        <dsp:cNvSpPr/>
      </dsp:nvSpPr>
      <dsp:spPr>
        <a:xfrm>
          <a:off x="5197772" y="507"/>
          <a:ext cx="1050725" cy="5253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 name</a:t>
          </a:r>
        </a:p>
      </dsp:txBody>
      <dsp:txXfrm>
        <a:off x="5213159" y="15894"/>
        <a:ext cx="1019951" cy="494588"/>
      </dsp:txXfrm>
    </dsp:sp>
    <dsp:sp modelId="{E0EE5C1A-E1BD-B740-87AE-D81C28746650}">
      <dsp:nvSpPr>
        <dsp:cNvPr id="0" name=""/>
        <dsp:cNvSpPr/>
      </dsp:nvSpPr>
      <dsp:spPr>
        <a:xfrm rot="2142401">
          <a:off x="4728832" y="706372"/>
          <a:ext cx="5175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17589" y="994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4687" y="703375"/>
        <a:ext cx="25879" cy="25879"/>
      </dsp:txXfrm>
    </dsp:sp>
    <dsp:sp modelId="{B939B6B9-353F-ED43-B36E-BC4FF840C431}">
      <dsp:nvSpPr>
        <dsp:cNvPr id="0" name=""/>
        <dsp:cNvSpPr/>
      </dsp:nvSpPr>
      <dsp:spPr>
        <a:xfrm>
          <a:off x="5197772" y="604675"/>
          <a:ext cx="1050725" cy="5253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read phone number</a:t>
          </a:r>
        </a:p>
      </dsp:txBody>
      <dsp:txXfrm>
        <a:off x="5213159" y="620062"/>
        <a:ext cx="1019951" cy="494588"/>
      </dsp:txXfrm>
    </dsp:sp>
    <dsp:sp modelId="{20B30066-B9DC-AA4A-A99E-1A0D556A5862}">
      <dsp:nvSpPr>
        <dsp:cNvPr id="0" name=""/>
        <dsp:cNvSpPr/>
      </dsp:nvSpPr>
      <dsp:spPr>
        <a:xfrm rot="18289469">
          <a:off x="3148622" y="2065748"/>
          <a:ext cx="73597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35976" y="994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8211" y="2057291"/>
        <a:ext cx="36798" cy="36798"/>
      </dsp:txXfrm>
    </dsp:sp>
    <dsp:sp modelId="{F637FB12-55EA-E446-971F-931B08E2FF1B}">
      <dsp:nvSpPr>
        <dsp:cNvPr id="0" name=""/>
        <dsp:cNvSpPr/>
      </dsp:nvSpPr>
      <dsp:spPr>
        <a:xfrm>
          <a:off x="3726756" y="1510926"/>
          <a:ext cx="1050725" cy="5253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validate user values</a:t>
          </a:r>
        </a:p>
      </dsp:txBody>
      <dsp:txXfrm>
        <a:off x="3742143" y="1526313"/>
        <a:ext cx="1019951" cy="494588"/>
      </dsp:txXfrm>
    </dsp:sp>
    <dsp:sp modelId="{9542FA1B-A6AC-9B4F-97E4-C162DF210A51}">
      <dsp:nvSpPr>
        <dsp:cNvPr id="0" name=""/>
        <dsp:cNvSpPr/>
      </dsp:nvSpPr>
      <dsp:spPr>
        <a:xfrm rot="19457599">
          <a:off x="4728832" y="1612623"/>
          <a:ext cx="5175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17589" y="994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4687" y="1609626"/>
        <a:ext cx="25879" cy="25879"/>
      </dsp:txXfrm>
    </dsp:sp>
    <dsp:sp modelId="{3650AA33-1E11-0E46-A4D5-9FF0077DBBC7}">
      <dsp:nvSpPr>
        <dsp:cNvPr id="0" name=""/>
        <dsp:cNvSpPr/>
      </dsp:nvSpPr>
      <dsp:spPr>
        <a:xfrm>
          <a:off x="5197772" y="1208842"/>
          <a:ext cx="1050725" cy="5253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validate name</a:t>
          </a:r>
        </a:p>
      </dsp:txBody>
      <dsp:txXfrm>
        <a:off x="5213159" y="1224229"/>
        <a:ext cx="1019951" cy="494588"/>
      </dsp:txXfrm>
    </dsp:sp>
    <dsp:sp modelId="{46F3CD87-722D-1A4C-9D13-7F817129AB28}">
      <dsp:nvSpPr>
        <dsp:cNvPr id="0" name=""/>
        <dsp:cNvSpPr/>
      </dsp:nvSpPr>
      <dsp:spPr>
        <a:xfrm rot="2142401">
          <a:off x="4728832" y="1914706"/>
          <a:ext cx="5175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17589" y="994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4687" y="1911709"/>
        <a:ext cx="25879" cy="25879"/>
      </dsp:txXfrm>
    </dsp:sp>
    <dsp:sp modelId="{17DC6005-7EA9-4F49-BA72-33C03B4C7175}">
      <dsp:nvSpPr>
        <dsp:cNvPr id="0" name=""/>
        <dsp:cNvSpPr/>
      </dsp:nvSpPr>
      <dsp:spPr>
        <a:xfrm>
          <a:off x="5197772" y="1813009"/>
          <a:ext cx="1050725" cy="5253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validate phone number</a:t>
          </a:r>
        </a:p>
      </dsp:txBody>
      <dsp:txXfrm>
        <a:off x="5213159" y="1828396"/>
        <a:ext cx="1019951" cy="494588"/>
      </dsp:txXfrm>
    </dsp:sp>
    <dsp:sp modelId="{B1703554-C86F-7E41-800C-349C1F9C98A8}">
      <dsp:nvSpPr>
        <dsp:cNvPr id="0" name=""/>
        <dsp:cNvSpPr/>
      </dsp:nvSpPr>
      <dsp:spPr>
        <a:xfrm rot="3310531">
          <a:off x="3148622" y="2669916"/>
          <a:ext cx="73597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35976" y="994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8211" y="2661459"/>
        <a:ext cx="36798" cy="36798"/>
      </dsp:txXfrm>
    </dsp:sp>
    <dsp:sp modelId="{201B6177-698B-6A43-B777-CA4CB1A8D28F}">
      <dsp:nvSpPr>
        <dsp:cNvPr id="0" name=""/>
        <dsp:cNvSpPr/>
      </dsp:nvSpPr>
      <dsp:spPr>
        <a:xfrm>
          <a:off x="3726756" y="2719260"/>
          <a:ext cx="1050725" cy="5253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Save registration object</a:t>
          </a:r>
        </a:p>
      </dsp:txBody>
      <dsp:txXfrm>
        <a:off x="3742143" y="2734647"/>
        <a:ext cx="1019951" cy="494588"/>
      </dsp:txXfrm>
    </dsp:sp>
    <dsp:sp modelId="{8051E6C0-DFEF-5842-BA2A-4CEF1CCC41C2}">
      <dsp:nvSpPr>
        <dsp:cNvPr id="0" name=""/>
        <dsp:cNvSpPr/>
      </dsp:nvSpPr>
      <dsp:spPr>
        <a:xfrm rot="19457599">
          <a:off x="4728832" y="2820957"/>
          <a:ext cx="5175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17589" y="994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4687" y="2817960"/>
        <a:ext cx="25879" cy="25879"/>
      </dsp:txXfrm>
    </dsp:sp>
    <dsp:sp modelId="{B073E93B-8493-AA4C-83EB-1577F99E685E}">
      <dsp:nvSpPr>
        <dsp:cNvPr id="0" name=""/>
        <dsp:cNvSpPr/>
      </dsp:nvSpPr>
      <dsp:spPr>
        <a:xfrm>
          <a:off x="5197772" y="2417177"/>
          <a:ext cx="1050725" cy="5253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generate object</a:t>
          </a:r>
        </a:p>
      </dsp:txBody>
      <dsp:txXfrm>
        <a:off x="5213159" y="2432564"/>
        <a:ext cx="1019951" cy="494588"/>
      </dsp:txXfrm>
    </dsp:sp>
    <dsp:sp modelId="{8F0C8AF3-027A-0040-B159-9DB5DD88B042}">
      <dsp:nvSpPr>
        <dsp:cNvPr id="0" name=""/>
        <dsp:cNvSpPr/>
      </dsp:nvSpPr>
      <dsp:spPr>
        <a:xfrm rot="2142401">
          <a:off x="4728832" y="3123041"/>
          <a:ext cx="5175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17589" y="994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4687" y="3120044"/>
        <a:ext cx="25879" cy="25879"/>
      </dsp:txXfrm>
    </dsp:sp>
    <dsp:sp modelId="{87D62A4B-2198-C14B-B110-EA879122BF9A}">
      <dsp:nvSpPr>
        <dsp:cNvPr id="0" name=""/>
        <dsp:cNvSpPr/>
      </dsp:nvSpPr>
      <dsp:spPr>
        <a:xfrm>
          <a:off x="5197772" y="3021344"/>
          <a:ext cx="1050725" cy="5253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save it</a:t>
          </a:r>
        </a:p>
      </dsp:txBody>
      <dsp:txXfrm>
        <a:off x="5213159" y="3036731"/>
        <a:ext cx="1019951" cy="494588"/>
      </dsp:txXfrm>
    </dsp:sp>
    <dsp:sp modelId="{6CEE6801-41D2-8247-A23C-D507B2194FE1}">
      <dsp:nvSpPr>
        <dsp:cNvPr id="0" name=""/>
        <dsp:cNvSpPr/>
      </dsp:nvSpPr>
      <dsp:spPr>
        <a:xfrm rot="4616685">
          <a:off x="2586314" y="3274083"/>
          <a:ext cx="1860593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860593" y="9942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470096" y="3237511"/>
        <a:ext cx="93029" cy="93029"/>
      </dsp:txXfrm>
    </dsp:sp>
    <dsp:sp modelId="{213F56E2-D3A4-4B4B-8D9C-46EC24091D01}">
      <dsp:nvSpPr>
        <dsp:cNvPr id="0" name=""/>
        <dsp:cNvSpPr/>
      </dsp:nvSpPr>
      <dsp:spPr>
        <a:xfrm>
          <a:off x="3726756" y="3927595"/>
          <a:ext cx="1050725" cy="5253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Send email</a:t>
          </a:r>
        </a:p>
      </dsp:txBody>
      <dsp:txXfrm>
        <a:off x="3742143" y="3942982"/>
        <a:ext cx="1019951" cy="494588"/>
      </dsp:txXfrm>
    </dsp:sp>
    <dsp:sp modelId="{0DE50418-0572-0A4D-B79C-C59314134AA7}">
      <dsp:nvSpPr>
        <dsp:cNvPr id="0" name=""/>
        <dsp:cNvSpPr/>
      </dsp:nvSpPr>
      <dsp:spPr>
        <a:xfrm rot="19457599">
          <a:off x="4728832" y="4029292"/>
          <a:ext cx="5175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17589" y="994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4687" y="4026295"/>
        <a:ext cx="25879" cy="25879"/>
      </dsp:txXfrm>
    </dsp:sp>
    <dsp:sp modelId="{9B4410DF-DFFA-9C48-8E38-210DEB771B40}">
      <dsp:nvSpPr>
        <dsp:cNvPr id="0" name=""/>
        <dsp:cNvSpPr/>
      </dsp:nvSpPr>
      <dsp:spPr>
        <a:xfrm>
          <a:off x="5197772" y="3625511"/>
          <a:ext cx="1050725" cy="5253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header</a:t>
          </a:r>
        </a:p>
      </dsp:txBody>
      <dsp:txXfrm>
        <a:off x="5213159" y="3640898"/>
        <a:ext cx="1019951" cy="494588"/>
      </dsp:txXfrm>
    </dsp:sp>
    <dsp:sp modelId="{309A8C97-FEBE-E44B-988E-1B59234E0E05}">
      <dsp:nvSpPr>
        <dsp:cNvPr id="0" name=""/>
        <dsp:cNvSpPr/>
      </dsp:nvSpPr>
      <dsp:spPr>
        <a:xfrm rot="2142401">
          <a:off x="4728832" y="4331376"/>
          <a:ext cx="51758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17589" y="9942"/>
              </a:lnTo>
            </a:path>
          </a:pathLst>
        </a:cu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4687" y="4328379"/>
        <a:ext cx="25879" cy="25879"/>
      </dsp:txXfrm>
    </dsp:sp>
    <dsp:sp modelId="{BDF18C84-C4CB-DC47-B653-F0429E18C38F}">
      <dsp:nvSpPr>
        <dsp:cNvPr id="0" name=""/>
        <dsp:cNvSpPr/>
      </dsp:nvSpPr>
      <dsp:spPr>
        <a:xfrm>
          <a:off x="5197772" y="4229679"/>
          <a:ext cx="1050725" cy="5253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body</a:t>
          </a:r>
        </a:p>
      </dsp:txBody>
      <dsp:txXfrm>
        <a:off x="5213159" y="4245066"/>
        <a:ext cx="1019951" cy="494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ACA78-B431-4543-850B-DE7BAABF9C60}">
      <dsp:nvSpPr>
        <dsp:cNvPr id="0" name=""/>
        <dsp:cNvSpPr/>
      </dsp:nvSpPr>
      <dsp:spPr>
        <a:xfrm>
          <a:off x="375443" y="1627261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place</a:t>
          </a:r>
          <a:br>
            <a:rPr lang="en-US" sz="1300" kern="1200" dirty="0"/>
          </a:br>
          <a:r>
            <a:rPr lang="en-US" sz="1300" kern="1200" dirty="0"/>
            <a:t>Order()</a:t>
          </a:r>
        </a:p>
      </dsp:txBody>
      <dsp:txXfrm>
        <a:off x="390496" y="1642314"/>
        <a:ext cx="997800" cy="483847"/>
      </dsp:txXfrm>
    </dsp:sp>
    <dsp:sp modelId="{73180923-8999-DA4A-8DF2-D8E7EE1AE4D3}">
      <dsp:nvSpPr>
        <dsp:cNvPr id="0" name=""/>
        <dsp:cNvSpPr/>
      </dsp:nvSpPr>
      <dsp:spPr>
        <a:xfrm rot="17500715">
          <a:off x="1052403" y="1355691"/>
          <a:ext cx="111305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13056" y="11381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1104" y="1339246"/>
        <a:ext cx="55652" cy="55652"/>
      </dsp:txXfrm>
    </dsp:sp>
    <dsp:sp modelId="{AA998478-BC6B-8A4D-AF1D-1BCBBCBA3DE4}">
      <dsp:nvSpPr>
        <dsp:cNvPr id="0" name=""/>
        <dsp:cNvSpPr/>
      </dsp:nvSpPr>
      <dsp:spPr>
        <a:xfrm>
          <a:off x="1814512" y="592931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validation()</a:t>
          </a:r>
        </a:p>
      </dsp:txBody>
      <dsp:txXfrm>
        <a:off x="1829565" y="607984"/>
        <a:ext cx="997800" cy="483847"/>
      </dsp:txXfrm>
    </dsp:sp>
    <dsp:sp modelId="{2428611A-46B4-7344-BF99-D1355A216F96}">
      <dsp:nvSpPr>
        <dsp:cNvPr id="0" name=""/>
        <dsp:cNvSpPr/>
      </dsp:nvSpPr>
      <dsp:spPr>
        <a:xfrm rot="18289469">
          <a:off x="2688003" y="543002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0000" y="536384"/>
        <a:ext cx="35999" cy="35999"/>
      </dsp:txXfrm>
    </dsp:sp>
    <dsp:sp modelId="{6FA01E2E-F18C-7D4B-BFD9-30891E7E6CB9}">
      <dsp:nvSpPr>
        <dsp:cNvPr id="0" name=""/>
        <dsp:cNvSpPr/>
      </dsp:nvSpPr>
      <dsp:spPr>
        <a:xfrm>
          <a:off x="3253581" y="1885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</a:t>
          </a:r>
          <a:br>
            <a:rPr lang="en-US" sz="1300" kern="1200" dirty="0"/>
          </a:br>
          <a:r>
            <a:rPr lang="en-US" sz="1300" kern="1200" dirty="0"/>
            <a:t>Billing()</a:t>
          </a:r>
        </a:p>
      </dsp:txBody>
      <dsp:txXfrm>
        <a:off x="3268634" y="16938"/>
        <a:ext cx="997800" cy="483847"/>
      </dsp:txXfrm>
    </dsp:sp>
    <dsp:sp modelId="{78185D61-3153-CD48-9651-9B35D9DC3C42}">
      <dsp:nvSpPr>
        <dsp:cNvPr id="0" name=""/>
        <dsp:cNvSpPr/>
      </dsp:nvSpPr>
      <dsp:spPr>
        <a:xfrm>
          <a:off x="2842418" y="838525"/>
          <a:ext cx="411162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11162" y="1138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7720" y="839628"/>
        <a:ext cx="20558" cy="20558"/>
      </dsp:txXfrm>
    </dsp:sp>
    <dsp:sp modelId="{0BF5F33D-2C69-0C44-86F5-DC150098F6E2}">
      <dsp:nvSpPr>
        <dsp:cNvPr id="0" name=""/>
        <dsp:cNvSpPr/>
      </dsp:nvSpPr>
      <dsp:spPr>
        <a:xfrm>
          <a:off x="3253581" y="592931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choose</a:t>
          </a:r>
          <a:br>
            <a:rPr lang="en-US" sz="1300" kern="1200" dirty="0"/>
          </a:br>
          <a:r>
            <a:rPr lang="en-US" sz="1300" kern="1200" dirty="0"/>
            <a:t>Shipping()</a:t>
          </a:r>
        </a:p>
      </dsp:txBody>
      <dsp:txXfrm>
        <a:off x="3268634" y="607984"/>
        <a:ext cx="997800" cy="483847"/>
      </dsp:txXfrm>
    </dsp:sp>
    <dsp:sp modelId="{CC5EC876-0ACD-154B-8BF9-DB0A78FB4F3F}">
      <dsp:nvSpPr>
        <dsp:cNvPr id="0" name=""/>
        <dsp:cNvSpPr/>
      </dsp:nvSpPr>
      <dsp:spPr>
        <a:xfrm rot="3310531">
          <a:off x="2688003" y="1134049"/>
          <a:ext cx="71999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19993" y="1138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0000" y="1127431"/>
        <a:ext cx="35999" cy="35999"/>
      </dsp:txXfrm>
    </dsp:sp>
    <dsp:sp modelId="{0FB924E7-80B1-AF4D-B7EA-0B04426B0CDC}">
      <dsp:nvSpPr>
        <dsp:cNvPr id="0" name=""/>
        <dsp:cNvSpPr/>
      </dsp:nvSpPr>
      <dsp:spPr>
        <a:xfrm>
          <a:off x="3253581" y="1183977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verify</a:t>
          </a:r>
          <a:br>
            <a:rPr lang="en-US" sz="1300" kern="1200" dirty="0"/>
          </a:br>
          <a:r>
            <a:rPr lang="en-US" sz="1300" kern="1200" dirty="0"/>
            <a:t>Payment()</a:t>
          </a:r>
        </a:p>
      </dsp:txBody>
      <dsp:txXfrm>
        <a:off x="3268634" y="1199030"/>
        <a:ext cx="997800" cy="483847"/>
      </dsp:txXfrm>
    </dsp:sp>
    <dsp:sp modelId="{DDA44B2D-A47F-194A-8C37-53A67F1B6FFC}">
      <dsp:nvSpPr>
        <dsp:cNvPr id="0" name=""/>
        <dsp:cNvSpPr/>
      </dsp:nvSpPr>
      <dsp:spPr>
        <a:xfrm rot="19457599">
          <a:off x="4233894" y="1281810"/>
          <a:ext cx="5063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06348" y="11381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74410" y="1280533"/>
        <a:ext cx="25317" cy="25317"/>
      </dsp:txXfrm>
    </dsp:sp>
    <dsp:sp modelId="{8B5E7BD7-3D31-0A48-A245-5EA6C9C8E03D}">
      <dsp:nvSpPr>
        <dsp:cNvPr id="0" name=""/>
        <dsp:cNvSpPr/>
      </dsp:nvSpPr>
      <dsp:spPr>
        <a:xfrm>
          <a:off x="4692650" y="888454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verify</a:t>
          </a:r>
          <a:br>
            <a:rPr lang="en-US" sz="1300" kern="1200" dirty="0"/>
          </a:br>
          <a:r>
            <a:rPr lang="en-US" sz="1300" kern="1200" dirty="0"/>
            <a:t>Account()</a:t>
          </a:r>
        </a:p>
      </dsp:txBody>
      <dsp:txXfrm>
        <a:off x="4707703" y="903507"/>
        <a:ext cx="997800" cy="483847"/>
      </dsp:txXfrm>
    </dsp:sp>
    <dsp:sp modelId="{85CF690C-8E7A-164D-94D4-DDE7FEA4594C}">
      <dsp:nvSpPr>
        <dsp:cNvPr id="0" name=""/>
        <dsp:cNvSpPr/>
      </dsp:nvSpPr>
      <dsp:spPr>
        <a:xfrm rot="2142401">
          <a:off x="4233894" y="1577333"/>
          <a:ext cx="5063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06348" y="11381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74410" y="1576056"/>
        <a:ext cx="25317" cy="25317"/>
      </dsp:txXfrm>
    </dsp:sp>
    <dsp:sp modelId="{8F33DC15-906C-2E47-A54F-7CB4C03C76FB}">
      <dsp:nvSpPr>
        <dsp:cNvPr id="0" name=""/>
        <dsp:cNvSpPr/>
      </dsp:nvSpPr>
      <dsp:spPr>
        <a:xfrm>
          <a:off x="4692650" y="1479500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holdFunds</a:t>
          </a:r>
          <a:r>
            <a:rPr lang="en-US" sz="1300" kern="1200" dirty="0"/>
            <a:t>()</a:t>
          </a:r>
        </a:p>
      </dsp:txBody>
      <dsp:txXfrm>
        <a:off x="4707703" y="1494553"/>
        <a:ext cx="997800" cy="483847"/>
      </dsp:txXfrm>
    </dsp:sp>
    <dsp:sp modelId="{939ABCF0-CF4C-0448-9733-BFAF55273923}">
      <dsp:nvSpPr>
        <dsp:cNvPr id="0" name=""/>
        <dsp:cNvSpPr/>
      </dsp:nvSpPr>
      <dsp:spPr>
        <a:xfrm rot="4099285">
          <a:off x="1052403" y="2390021"/>
          <a:ext cx="111305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113056" y="11381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81104" y="2373577"/>
        <a:ext cx="55652" cy="55652"/>
      </dsp:txXfrm>
    </dsp:sp>
    <dsp:sp modelId="{ADAEF4E0-666F-B348-8FBE-D649126221DD}">
      <dsp:nvSpPr>
        <dsp:cNvPr id="0" name=""/>
        <dsp:cNvSpPr/>
      </dsp:nvSpPr>
      <dsp:spPr>
        <a:xfrm>
          <a:off x="1814512" y="2661592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shipItems</a:t>
          </a:r>
          <a:r>
            <a:rPr lang="en-US" sz="1300" kern="1200" dirty="0"/>
            <a:t>()</a:t>
          </a:r>
        </a:p>
      </dsp:txBody>
      <dsp:txXfrm>
        <a:off x="1829565" y="2676645"/>
        <a:ext cx="997800" cy="483847"/>
      </dsp:txXfrm>
    </dsp:sp>
    <dsp:sp modelId="{7A223CF5-EBC1-1542-B34C-7CB7AE25DE8E}">
      <dsp:nvSpPr>
        <dsp:cNvPr id="0" name=""/>
        <dsp:cNvSpPr/>
      </dsp:nvSpPr>
      <dsp:spPr>
        <a:xfrm rot="17692822">
          <a:off x="2559364" y="2463902"/>
          <a:ext cx="97727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7271" y="1138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3568" y="2450852"/>
        <a:ext cx="48863" cy="48863"/>
      </dsp:txXfrm>
    </dsp:sp>
    <dsp:sp modelId="{75F08034-8D05-194E-BD10-FB1F95832B76}">
      <dsp:nvSpPr>
        <dsp:cNvPr id="0" name=""/>
        <dsp:cNvSpPr/>
      </dsp:nvSpPr>
      <dsp:spPr>
        <a:xfrm>
          <a:off x="3253581" y="1775023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pullItems</a:t>
          </a:r>
          <a:r>
            <a:rPr lang="en-US" sz="1300" kern="1200" dirty="0"/>
            <a:t>()</a:t>
          </a:r>
        </a:p>
      </dsp:txBody>
      <dsp:txXfrm>
        <a:off x="3268634" y="1790076"/>
        <a:ext cx="997800" cy="483847"/>
      </dsp:txXfrm>
    </dsp:sp>
    <dsp:sp modelId="{98DA2165-4A2F-F84B-BED0-265D0D5E899C}">
      <dsp:nvSpPr>
        <dsp:cNvPr id="0" name=""/>
        <dsp:cNvSpPr/>
      </dsp:nvSpPr>
      <dsp:spPr>
        <a:xfrm rot="19457599">
          <a:off x="2794825" y="2759425"/>
          <a:ext cx="5063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06348" y="1138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5341" y="2758148"/>
        <a:ext cx="25317" cy="25317"/>
      </dsp:txXfrm>
    </dsp:sp>
    <dsp:sp modelId="{BBB0012B-58AC-8D49-8F4C-AC9EF56FB086}">
      <dsp:nvSpPr>
        <dsp:cNvPr id="0" name=""/>
        <dsp:cNvSpPr/>
      </dsp:nvSpPr>
      <dsp:spPr>
        <a:xfrm>
          <a:off x="3253581" y="2366069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package()</a:t>
          </a:r>
        </a:p>
      </dsp:txBody>
      <dsp:txXfrm>
        <a:off x="3268634" y="2381122"/>
        <a:ext cx="997800" cy="483847"/>
      </dsp:txXfrm>
    </dsp:sp>
    <dsp:sp modelId="{28023792-E844-7C43-B687-9D57BE36A2A1}">
      <dsp:nvSpPr>
        <dsp:cNvPr id="0" name=""/>
        <dsp:cNvSpPr/>
      </dsp:nvSpPr>
      <dsp:spPr>
        <a:xfrm rot="2142401">
          <a:off x="2794825" y="3054948"/>
          <a:ext cx="50634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06348" y="1138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5341" y="3053671"/>
        <a:ext cx="25317" cy="25317"/>
      </dsp:txXfrm>
    </dsp:sp>
    <dsp:sp modelId="{B67FCF68-43AA-1A41-98D6-0943B9E305C9}">
      <dsp:nvSpPr>
        <dsp:cNvPr id="0" name=""/>
        <dsp:cNvSpPr/>
      </dsp:nvSpPr>
      <dsp:spPr>
        <a:xfrm>
          <a:off x="3253581" y="2957115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quality</a:t>
          </a:r>
          <a:br>
            <a:rPr lang="en-US" sz="1300" kern="1200" dirty="0"/>
          </a:br>
          <a:r>
            <a:rPr lang="en-US" sz="1300" kern="1200" dirty="0"/>
            <a:t>Control()</a:t>
          </a:r>
        </a:p>
      </dsp:txBody>
      <dsp:txXfrm>
        <a:off x="3268634" y="2972168"/>
        <a:ext cx="997800" cy="483847"/>
      </dsp:txXfrm>
    </dsp:sp>
    <dsp:sp modelId="{E7C34B72-BAF8-5942-BCE7-7711FD2231D3}">
      <dsp:nvSpPr>
        <dsp:cNvPr id="0" name=""/>
        <dsp:cNvSpPr/>
      </dsp:nvSpPr>
      <dsp:spPr>
        <a:xfrm rot="3907178">
          <a:off x="2559364" y="3350471"/>
          <a:ext cx="97727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77271" y="11381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3568" y="3337421"/>
        <a:ext cx="48863" cy="48863"/>
      </dsp:txXfrm>
    </dsp:sp>
    <dsp:sp modelId="{B2F47839-4B7D-C449-8302-F7DB73B1D333}">
      <dsp:nvSpPr>
        <dsp:cNvPr id="0" name=""/>
        <dsp:cNvSpPr/>
      </dsp:nvSpPr>
      <dsp:spPr>
        <a:xfrm>
          <a:off x="3253581" y="3548161"/>
          <a:ext cx="1027906" cy="5139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ship()</a:t>
          </a:r>
        </a:p>
      </dsp:txBody>
      <dsp:txXfrm>
        <a:off x="3268634" y="3563214"/>
        <a:ext cx="997800" cy="483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1DEEA-6207-464D-9F8B-B263369C2EA6}">
      <dsp:nvSpPr>
        <dsp:cNvPr id="0" name=""/>
        <dsp:cNvSpPr/>
      </dsp:nvSpPr>
      <dsp:spPr>
        <a:xfrm>
          <a:off x="660" y="792662"/>
          <a:ext cx="2318091" cy="147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E91D0D-E4E2-524D-BA3F-38EBC0BC7329}">
      <dsp:nvSpPr>
        <dsp:cNvPr id="0" name=""/>
        <dsp:cNvSpPr/>
      </dsp:nvSpPr>
      <dsp:spPr>
        <a:xfrm>
          <a:off x="258226" y="1037349"/>
          <a:ext cx="2318091" cy="14719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HardCoverBook</a:t>
          </a:r>
          <a:br>
            <a:rPr lang="en-US" sz="1500" kern="1200" dirty="0"/>
          </a:b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Author, Title, Publish Date, Publisher, Page Count</a:t>
          </a:r>
        </a:p>
      </dsp:txBody>
      <dsp:txXfrm>
        <a:off x="301339" y="1080462"/>
        <a:ext cx="2231865" cy="1385761"/>
      </dsp:txXfrm>
    </dsp:sp>
    <dsp:sp modelId="{42D8F527-F1FC-874A-8871-30B728F9DC8B}">
      <dsp:nvSpPr>
        <dsp:cNvPr id="0" name=""/>
        <dsp:cNvSpPr/>
      </dsp:nvSpPr>
      <dsp:spPr>
        <a:xfrm>
          <a:off x="2833882" y="792662"/>
          <a:ext cx="2318091" cy="1471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9B31A4C-4231-FE47-8500-725CB2B1D706}">
      <dsp:nvSpPr>
        <dsp:cNvPr id="0" name=""/>
        <dsp:cNvSpPr/>
      </dsp:nvSpPr>
      <dsp:spPr>
        <a:xfrm>
          <a:off x="3091448" y="1037349"/>
          <a:ext cx="2318091" cy="147198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Ebook</a:t>
          </a:r>
          <a:endParaRPr lang="en-US" sz="1500" b="1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Author, Title, Publish Date, Publisher, Format</a:t>
          </a:r>
        </a:p>
      </dsp:txBody>
      <dsp:txXfrm>
        <a:off x="3134561" y="1080462"/>
        <a:ext cx="2231865" cy="13857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8C7B5-72FD-9046-9332-65775364908D}">
      <dsp:nvSpPr>
        <dsp:cNvPr id="0" name=""/>
        <dsp:cNvSpPr/>
      </dsp:nvSpPr>
      <dsp:spPr>
        <a:xfrm>
          <a:off x="2595073" y="1258479"/>
          <a:ext cx="1210294" cy="575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520"/>
              </a:lnTo>
              <a:lnTo>
                <a:pt x="1210294" y="392520"/>
              </a:lnTo>
              <a:lnTo>
                <a:pt x="1210294" y="575990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44A45-C1CB-8A4F-9711-E851F59EF2B1}">
      <dsp:nvSpPr>
        <dsp:cNvPr id="0" name=""/>
        <dsp:cNvSpPr/>
      </dsp:nvSpPr>
      <dsp:spPr>
        <a:xfrm>
          <a:off x="1384778" y="1258479"/>
          <a:ext cx="1210294" cy="575990"/>
        </a:xfrm>
        <a:custGeom>
          <a:avLst/>
          <a:gdLst/>
          <a:ahLst/>
          <a:cxnLst/>
          <a:rect l="0" t="0" r="0" b="0"/>
          <a:pathLst>
            <a:path>
              <a:moveTo>
                <a:pt x="1210294" y="0"/>
              </a:moveTo>
              <a:lnTo>
                <a:pt x="1210294" y="392520"/>
              </a:lnTo>
              <a:lnTo>
                <a:pt x="0" y="392520"/>
              </a:lnTo>
              <a:lnTo>
                <a:pt x="0" y="575990"/>
              </a:lnTo>
            </a:path>
          </a:pathLst>
        </a:cu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2EE91-F2C4-604E-8F6F-3E3D47CB925F}">
      <dsp:nvSpPr>
        <dsp:cNvPr id="0" name=""/>
        <dsp:cNvSpPr/>
      </dsp:nvSpPr>
      <dsp:spPr>
        <a:xfrm>
          <a:off x="1604832" y="873"/>
          <a:ext cx="1980481" cy="1257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03A7B5-97EF-CB4F-B5BF-CF0FBA85AFD5}">
      <dsp:nvSpPr>
        <dsp:cNvPr id="0" name=""/>
        <dsp:cNvSpPr/>
      </dsp:nvSpPr>
      <dsp:spPr>
        <a:xfrm>
          <a:off x="1824885" y="209924"/>
          <a:ext cx="1980481" cy="12576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Book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Author, Title, Publish Date, Publisher</a:t>
          </a:r>
        </a:p>
      </dsp:txBody>
      <dsp:txXfrm>
        <a:off x="1861719" y="246758"/>
        <a:ext cx="1906813" cy="1183938"/>
      </dsp:txXfrm>
    </dsp:sp>
    <dsp:sp modelId="{02C30967-1CDE-8C4D-AB4D-F5369762BF9B}">
      <dsp:nvSpPr>
        <dsp:cNvPr id="0" name=""/>
        <dsp:cNvSpPr/>
      </dsp:nvSpPr>
      <dsp:spPr>
        <a:xfrm>
          <a:off x="394537" y="1834469"/>
          <a:ext cx="1980481" cy="1257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22E5A0-E683-C945-B580-C805237C811F}">
      <dsp:nvSpPr>
        <dsp:cNvPr id="0" name=""/>
        <dsp:cNvSpPr/>
      </dsp:nvSpPr>
      <dsp:spPr>
        <a:xfrm>
          <a:off x="614591" y="2043520"/>
          <a:ext cx="1980481" cy="12576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HardCoverBook</a:t>
          </a:r>
          <a:br>
            <a:rPr lang="en-US" sz="1400" kern="1200" dirty="0"/>
          </a:b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Page Count</a:t>
          </a:r>
        </a:p>
      </dsp:txBody>
      <dsp:txXfrm>
        <a:off x="651425" y="2080354"/>
        <a:ext cx="1906813" cy="1183938"/>
      </dsp:txXfrm>
    </dsp:sp>
    <dsp:sp modelId="{29268FCA-038B-304D-9C8F-31D87F8E3F88}">
      <dsp:nvSpPr>
        <dsp:cNvPr id="0" name=""/>
        <dsp:cNvSpPr/>
      </dsp:nvSpPr>
      <dsp:spPr>
        <a:xfrm>
          <a:off x="2815126" y="1834469"/>
          <a:ext cx="1980481" cy="1257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2BD28E-E641-814A-93C0-88A2836026AD}">
      <dsp:nvSpPr>
        <dsp:cNvPr id="0" name=""/>
        <dsp:cNvSpPr/>
      </dsp:nvSpPr>
      <dsp:spPr>
        <a:xfrm>
          <a:off x="3035180" y="2043520"/>
          <a:ext cx="1980481" cy="125760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Ebook</a:t>
          </a:r>
          <a:endParaRPr lang="en-US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Format</a:t>
          </a:r>
        </a:p>
      </dsp:txBody>
      <dsp:txXfrm>
        <a:off x="3072014" y="2080354"/>
        <a:ext cx="1906813" cy="1183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BBBBC-4624-4D92-BC61-C4764AAA52ED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11ED0-99F8-45CA-AF93-3959963EB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Is it possible to misunderstand the names on the left?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1ED0-99F8-45CA-AF93-3959963EB6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7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state is changing with the command examples? What</a:t>
            </a:r>
            <a:r>
              <a:rPr lang="en-US" baseline="0" dirty="0"/>
              <a:t> types of side effects could be part of the queries?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11ED0-99F8-45CA-AF93-3959963EB6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7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(Methods)</a:t>
            </a:r>
          </a:p>
          <a:p>
            <a:r>
              <a:rPr lang="en-US"/>
              <a:t>IT 426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8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8600"/>
            <a:ext cx="4079488" cy="647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5" y="624110"/>
            <a:ext cx="2627306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stepdown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362200"/>
            <a:ext cx="3468049" cy="1680819"/>
          </a:xfrm>
        </p:spPr>
        <p:txBody>
          <a:bodyPr/>
          <a:lstStyle/>
          <a:p>
            <a:r>
              <a:rPr lang="en-US" dirty="0"/>
              <a:t>A code file should read from top-to-bottom</a:t>
            </a:r>
          </a:p>
          <a:p>
            <a:r>
              <a:rPr lang="en-US" dirty="0"/>
              <a:t>It should include higher level abstractions above lower level abstractions</a:t>
            </a:r>
          </a:p>
        </p:txBody>
      </p:sp>
      <p:sp>
        <p:nvSpPr>
          <p:cNvPr id="7" name="Freeform 6"/>
          <p:cNvSpPr/>
          <p:nvPr/>
        </p:nvSpPr>
        <p:spPr>
          <a:xfrm>
            <a:off x="7239000" y="838200"/>
            <a:ext cx="1401597" cy="1219200"/>
          </a:xfrm>
          <a:custGeom>
            <a:avLst/>
            <a:gdLst>
              <a:gd name="connsiteX0" fmla="*/ 0 w 1401597"/>
              <a:gd name="connsiteY0" fmla="*/ 0 h 803305"/>
              <a:gd name="connsiteX1" fmla="*/ 1401511 w 1401597"/>
              <a:gd name="connsiteY1" fmla="*/ 418744 h 803305"/>
              <a:gd name="connsiteX2" fmla="*/ 68367 w 1401597"/>
              <a:gd name="connsiteY2" fmla="*/ 803305 h 80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97" h="803305">
                <a:moveTo>
                  <a:pt x="0" y="0"/>
                </a:moveTo>
                <a:cubicBezTo>
                  <a:pt x="695058" y="142430"/>
                  <a:pt x="1390117" y="284860"/>
                  <a:pt x="1401511" y="418744"/>
                </a:cubicBezTo>
                <a:cubicBezTo>
                  <a:pt x="1412905" y="552628"/>
                  <a:pt x="299103" y="757727"/>
                  <a:pt x="68367" y="80330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239000" y="838200"/>
            <a:ext cx="1401597" cy="1905000"/>
          </a:xfrm>
          <a:custGeom>
            <a:avLst/>
            <a:gdLst>
              <a:gd name="connsiteX0" fmla="*/ 0 w 1401597"/>
              <a:gd name="connsiteY0" fmla="*/ 0 h 803305"/>
              <a:gd name="connsiteX1" fmla="*/ 1401511 w 1401597"/>
              <a:gd name="connsiteY1" fmla="*/ 418744 h 803305"/>
              <a:gd name="connsiteX2" fmla="*/ 68367 w 1401597"/>
              <a:gd name="connsiteY2" fmla="*/ 803305 h 80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97" h="803305">
                <a:moveTo>
                  <a:pt x="0" y="0"/>
                </a:moveTo>
                <a:cubicBezTo>
                  <a:pt x="695058" y="142430"/>
                  <a:pt x="1390117" y="284860"/>
                  <a:pt x="1401511" y="418744"/>
                </a:cubicBezTo>
                <a:cubicBezTo>
                  <a:pt x="1412905" y="552628"/>
                  <a:pt x="299103" y="757727"/>
                  <a:pt x="68367" y="80330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239000" y="838200"/>
            <a:ext cx="1401597" cy="5486400"/>
          </a:xfrm>
          <a:custGeom>
            <a:avLst/>
            <a:gdLst>
              <a:gd name="connsiteX0" fmla="*/ 0 w 1401597"/>
              <a:gd name="connsiteY0" fmla="*/ 0 h 803305"/>
              <a:gd name="connsiteX1" fmla="*/ 1401511 w 1401597"/>
              <a:gd name="connsiteY1" fmla="*/ 418744 h 803305"/>
              <a:gd name="connsiteX2" fmla="*/ 68367 w 1401597"/>
              <a:gd name="connsiteY2" fmla="*/ 803305 h 80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97" h="803305">
                <a:moveTo>
                  <a:pt x="0" y="0"/>
                </a:moveTo>
                <a:cubicBezTo>
                  <a:pt x="695058" y="142430"/>
                  <a:pt x="1390117" y="284860"/>
                  <a:pt x="1401511" y="418744"/>
                </a:cubicBezTo>
                <a:cubicBezTo>
                  <a:pt x="1412905" y="552628"/>
                  <a:pt x="299103" y="757727"/>
                  <a:pt x="68367" y="80330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1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8600"/>
            <a:ext cx="4079488" cy="647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5" y="624110"/>
            <a:ext cx="2627305" cy="1738090"/>
          </a:xfrm>
        </p:spPr>
        <p:txBody>
          <a:bodyPr>
            <a:normAutofit/>
          </a:bodyPr>
          <a:lstStyle/>
          <a:p>
            <a:r>
              <a:rPr lang="en-US" dirty="0"/>
              <a:t>The stepdown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38400"/>
            <a:ext cx="3276600" cy="1826308"/>
          </a:xfrm>
        </p:spPr>
        <p:txBody>
          <a:bodyPr/>
          <a:lstStyle/>
          <a:p>
            <a:r>
              <a:rPr lang="en-US" dirty="0"/>
              <a:t>A code file should read from top-to-bottom</a:t>
            </a:r>
          </a:p>
          <a:p>
            <a:r>
              <a:rPr lang="en-US" dirty="0"/>
              <a:t>It should include higher level abstractions above lower level abstractions</a:t>
            </a:r>
          </a:p>
        </p:txBody>
      </p:sp>
      <p:sp>
        <p:nvSpPr>
          <p:cNvPr id="11" name="Freeform 10"/>
          <p:cNvSpPr/>
          <p:nvPr/>
        </p:nvSpPr>
        <p:spPr>
          <a:xfrm>
            <a:off x="7086601" y="2971800"/>
            <a:ext cx="914400" cy="1524000"/>
          </a:xfrm>
          <a:custGeom>
            <a:avLst/>
            <a:gdLst>
              <a:gd name="connsiteX0" fmla="*/ 0 w 1401597"/>
              <a:gd name="connsiteY0" fmla="*/ 0 h 803305"/>
              <a:gd name="connsiteX1" fmla="*/ 1401511 w 1401597"/>
              <a:gd name="connsiteY1" fmla="*/ 418744 h 803305"/>
              <a:gd name="connsiteX2" fmla="*/ 68367 w 1401597"/>
              <a:gd name="connsiteY2" fmla="*/ 803305 h 80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97" h="803305">
                <a:moveTo>
                  <a:pt x="0" y="0"/>
                </a:moveTo>
                <a:cubicBezTo>
                  <a:pt x="695058" y="142430"/>
                  <a:pt x="1390117" y="284860"/>
                  <a:pt x="1401511" y="418744"/>
                </a:cubicBezTo>
                <a:cubicBezTo>
                  <a:pt x="1412905" y="552628"/>
                  <a:pt x="299103" y="757727"/>
                  <a:pt x="68367" y="80330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086600" y="2971800"/>
            <a:ext cx="914400" cy="762000"/>
          </a:xfrm>
          <a:custGeom>
            <a:avLst/>
            <a:gdLst>
              <a:gd name="connsiteX0" fmla="*/ 0 w 1401597"/>
              <a:gd name="connsiteY0" fmla="*/ 0 h 803305"/>
              <a:gd name="connsiteX1" fmla="*/ 1401511 w 1401597"/>
              <a:gd name="connsiteY1" fmla="*/ 418744 h 803305"/>
              <a:gd name="connsiteX2" fmla="*/ 68367 w 1401597"/>
              <a:gd name="connsiteY2" fmla="*/ 803305 h 80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97" h="803305">
                <a:moveTo>
                  <a:pt x="0" y="0"/>
                </a:moveTo>
                <a:cubicBezTo>
                  <a:pt x="695058" y="142430"/>
                  <a:pt x="1390117" y="284860"/>
                  <a:pt x="1401511" y="418744"/>
                </a:cubicBezTo>
                <a:cubicBezTo>
                  <a:pt x="1412905" y="552628"/>
                  <a:pt x="299103" y="757727"/>
                  <a:pt x="68367" y="80330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239000" y="838200"/>
            <a:ext cx="1401597" cy="1219200"/>
          </a:xfrm>
          <a:custGeom>
            <a:avLst/>
            <a:gdLst>
              <a:gd name="connsiteX0" fmla="*/ 0 w 1401597"/>
              <a:gd name="connsiteY0" fmla="*/ 0 h 803305"/>
              <a:gd name="connsiteX1" fmla="*/ 1401511 w 1401597"/>
              <a:gd name="connsiteY1" fmla="*/ 418744 h 803305"/>
              <a:gd name="connsiteX2" fmla="*/ 68367 w 1401597"/>
              <a:gd name="connsiteY2" fmla="*/ 803305 h 80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97" h="803305">
                <a:moveTo>
                  <a:pt x="0" y="0"/>
                </a:moveTo>
                <a:cubicBezTo>
                  <a:pt x="695058" y="142430"/>
                  <a:pt x="1390117" y="284860"/>
                  <a:pt x="1401511" y="418744"/>
                </a:cubicBezTo>
                <a:cubicBezTo>
                  <a:pt x="1412905" y="552628"/>
                  <a:pt x="299103" y="757727"/>
                  <a:pt x="68367" y="80330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239000" y="838200"/>
            <a:ext cx="1401597" cy="1905000"/>
          </a:xfrm>
          <a:custGeom>
            <a:avLst/>
            <a:gdLst>
              <a:gd name="connsiteX0" fmla="*/ 0 w 1401597"/>
              <a:gd name="connsiteY0" fmla="*/ 0 h 803305"/>
              <a:gd name="connsiteX1" fmla="*/ 1401511 w 1401597"/>
              <a:gd name="connsiteY1" fmla="*/ 418744 h 803305"/>
              <a:gd name="connsiteX2" fmla="*/ 68367 w 1401597"/>
              <a:gd name="connsiteY2" fmla="*/ 803305 h 80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97" h="803305">
                <a:moveTo>
                  <a:pt x="0" y="0"/>
                </a:moveTo>
                <a:cubicBezTo>
                  <a:pt x="695058" y="142430"/>
                  <a:pt x="1390117" y="284860"/>
                  <a:pt x="1401511" y="418744"/>
                </a:cubicBezTo>
                <a:cubicBezTo>
                  <a:pt x="1412905" y="552628"/>
                  <a:pt x="299103" y="757727"/>
                  <a:pt x="68367" y="80330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7239000" y="838200"/>
            <a:ext cx="1401597" cy="5486400"/>
          </a:xfrm>
          <a:custGeom>
            <a:avLst/>
            <a:gdLst>
              <a:gd name="connsiteX0" fmla="*/ 0 w 1401597"/>
              <a:gd name="connsiteY0" fmla="*/ 0 h 803305"/>
              <a:gd name="connsiteX1" fmla="*/ 1401511 w 1401597"/>
              <a:gd name="connsiteY1" fmla="*/ 418744 h 803305"/>
              <a:gd name="connsiteX2" fmla="*/ 68367 w 1401597"/>
              <a:gd name="connsiteY2" fmla="*/ 803305 h 803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1597" h="803305">
                <a:moveTo>
                  <a:pt x="0" y="0"/>
                </a:moveTo>
                <a:cubicBezTo>
                  <a:pt x="695058" y="142430"/>
                  <a:pt x="1390117" y="284860"/>
                  <a:pt x="1401511" y="418744"/>
                </a:cubicBezTo>
                <a:cubicBezTo>
                  <a:pt x="1412905" y="552628"/>
                  <a:pt x="299103" y="757727"/>
                  <a:pt x="68367" y="80330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descriptive names!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47800"/>
            <a:ext cx="6686550" cy="4038600"/>
          </a:xfrm>
        </p:spPr>
        <p:txBody>
          <a:bodyPr>
            <a:normAutofit/>
          </a:bodyPr>
          <a:lstStyle/>
          <a:p>
            <a:r>
              <a:rPr lang="en-US" sz="2000" dirty="0"/>
              <a:t>A function name should describe what it does</a:t>
            </a:r>
          </a:p>
          <a:p>
            <a:pPr lvl="1"/>
            <a:r>
              <a:rPr lang="en-US" sz="1800" dirty="0"/>
              <a:t>Be pithy</a:t>
            </a:r>
          </a:p>
          <a:p>
            <a:pPr lvl="1"/>
            <a:r>
              <a:rPr lang="en-US" sz="1800" dirty="0"/>
              <a:t>Don’t be afraid of longer names!</a:t>
            </a:r>
          </a:p>
          <a:p>
            <a:pPr lvl="1"/>
            <a:r>
              <a:rPr lang="en-US" sz="1800" dirty="0"/>
              <a:t>Give the same effort to private methods as public</a:t>
            </a:r>
          </a:p>
          <a:p>
            <a:r>
              <a:rPr lang="en-US" sz="2000" dirty="0"/>
              <a:t>Examples</a:t>
            </a:r>
          </a:p>
          <a:p>
            <a:pPr lvl="1"/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</a:rPr>
              <a:t>sendRegistrationEmail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US" sz="1800" dirty="0"/>
              <a:t> is better than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email()</a:t>
            </a:r>
          </a:p>
          <a:p>
            <a:pPr lvl="1"/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</a:rPr>
              <a:t>isRetirementAge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US" sz="1800" dirty="0"/>
              <a:t> is better than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</a:rPr>
              <a:t>checkFlag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lvl="1"/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</a:rPr>
              <a:t>validateAndSaveEmployee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US" sz="1800" dirty="0"/>
              <a:t> is better than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</a:rPr>
              <a:t>employeeStart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()</a:t>
            </a:r>
          </a:p>
          <a:p>
            <a:pPr lvl="2"/>
            <a:r>
              <a:rPr lang="en-US" sz="1600" dirty="0"/>
              <a:t>What might be wrong with this function?</a:t>
            </a:r>
          </a:p>
        </p:txBody>
      </p:sp>
    </p:spTree>
    <p:extLst>
      <p:ext uri="{BB962C8B-B14F-4D97-AF65-F5344CB8AC3E}">
        <p14:creationId xmlns:p14="http://schemas.microsoft.com/office/powerpoint/2010/main" val="377470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6686550" cy="4648200"/>
          </a:xfrm>
        </p:spPr>
        <p:txBody>
          <a:bodyPr>
            <a:normAutofit/>
          </a:bodyPr>
          <a:lstStyle/>
          <a:p>
            <a:r>
              <a:rPr lang="en-US" sz="2400" dirty="0"/>
              <a:t>Include similar names for similar concepts</a:t>
            </a:r>
          </a:p>
          <a:p>
            <a:r>
              <a:rPr lang="en-US" sz="2200" dirty="0"/>
              <a:t>Java’s inconsistency</a:t>
            </a:r>
          </a:p>
          <a:p>
            <a:pPr lvl="1"/>
            <a:r>
              <a:rPr lang="en-US" sz="2000" dirty="0" err="1"/>
              <a:t>Array.length</a:t>
            </a:r>
            <a:endParaRPr lang="en-US" sz="2000" dirty="0"/>
          </a:p>
          <a:p>
            <a:pPr lvl="1"/>
            <a:r>
              <a:rPr lang="en-US" sz="2000" dirty="0" err="1"/>
              <a:t>String.length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 err="1"/>
              <a:t>ArrayList.size</a:t>
            </a:r>
            <a:r>
              <a:rPr lang="en-US" sz="2000" dirty="0"/>
              <a:t>()</a:t>
            </a:r>
          </a:p>
          <a:p>
            <a:r>
              <a:rPr lang="en-US" sz="2200" dirty="0"/>
              <a:t>Examples</a:t>
            </a:r>
          </a:p>
          <a:p>
            <a:pPr lvl="1"/>
            <a:r>
              <a:rPr lang="en-US" sz="2000" dirty="0"/>
              <a:t>Bad: </a:t>
            </a:r>
            <a:r>
              <a:rPr lang="en-US" sz="2000" dirty="0" err="1"/>
              <a:t>addHeader</a:t>
            </a:r>
            <a:r>
              <a:rPr lang="en-US" sz="2000" dirty="0"/>
              <a:t>(), </a:t>
            </a:r>
            <a:r>
              <a:rPr lang="en-US" sz="2000" dirty="0" err="1"/>
              <a:t>includeLogo</a:t>
            </a:r>
            <a:r>
              <a:rPr lang="en-US" sz="2000" dirty="0"/>
              <a:t>(), </a:t>
            </a:r>
            <a:r>
              <a:rPr lang="en-US" sz="2000" dirty="0" err="1"/>
              <a:t>generateBody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Good: </a:t>
            </a:r>
            <a:r>
              <a:rPr lang="en-US" sz="2000" dirty="0" err="1"/>
              <a:t>includeHeader</a:t>
            </a:r>
            <a:r>
              <a:rPr lang="en-US" sz="2000" dirty="0"/>
              <a:t>(), </a:t>
            </a:r>
            <a:r>
              <a:rPr lang="en-US" sz="2000" dirty="0" err="1"/>
              <a:t>includeLogo</a:t>
            </a:r>
            <a:r>
              <a:rPr lang="en-US" sz="2000" dirty="0"/>
              <a:t>(), </a:t>
            </a:r>
            <a:r>
              <a:rPr lang="en-US" sz="2000" dirty="0" err="1"/>
              <a:t>includeBody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587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7046906" cy="1280890"/>
          </a:xfrm>
        </p:spPr>
        <p:txBody>
          <a:bodyPr/>
          <a:lstStyle/>
          <a:p>
            <a:r>
              <a:rPr lang="en-US" dirty="0"/>
              <a:t>Number of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00200"/>
            <a:ext cx="6686550" cy="4267200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Niladic</a:t>
            </a:r>
            <a:r>
              <a:rPr lang="en-US" sz="2000" dirty="0"/>
              <a:t> (0)</a:t>
            </a:r>
          </a:p>
          <a:p>
            <a:pPr lvl="1"/>
            <a:r>
              <a:rPr lang="en-US" sz="1800" dirty="0"/>
              <a:t>The ideal number </a:t>
            </a:r>
          </a:p>
          <a:p>
            <a:r>
              <a:rPr lang="en-US" sz="2000" b="1" dirty="0"/>
              <a:t>Monadic</a:t>
            </a:r>
            <a:r>
              <a:rPr lang="en-US" sz="2000" dirty="0"/>
              <a:t> (1)</a:t>
            </a:r>
          </a:p>
          <a:p>
            <a:pPr lvl="1"/>
            <a:r>
              <a:rPr lang="en-US" sz="1800" dirty="0"/>
              <a:t>Acceptable</a:t>
            </a:r>
          </a:p>
          <a:p>
            <a:r>
              <a:rPr lang="en-US" sz="2000" b="1" dirty="0"/>
              <a:t>Dyadic</a:t>
            </a:r>
            <a:r>
              <a:rPr lang="en-US" sz="2000" dirty="0"/>
              <a:t> (2)</a:t>
            </a:r>
          </a:p>
          <a:p>
            <a:pPr lvl="1"/>
            <a:r>
              <a:rPr lang="en-US" sz="1800" dirty="0"/>
              <a:t>Acceptable</a:t>
            </a:r>
          </a:p>
          <a:p>
            <a:r>
              <a:rPr lang="en-US" sz="2000" b="1" dirty="0"/>
              <a:t>Triadic</a:t>
            </a:r>
            <a:r>
              <a:rPr lang="en-US" sz="2000" dirty="0"/>
              <a:t> (3)</a:t>
            </a:r>
          </a:p>
          <a:p>
            <a:pPr lvl="1"/>
            <a:r>
              <a:rPr lang="en-US" sz="1800" dirty="0"/>
              <a:t>Avoid this many arguments if possible</a:t>
            </a:r>
          </a:p>
          <a:p>
            <a:r>
              <a:rPr lang="en-US" sz="2000" b="1" dirty="0" err="1"/>
              <a:t>Polyadic</a:t>
            </a:r>
            <a:endParaRPr lang="en-US" sz="2000" b="1" dirty="0"/>
          </a:p>
          <a:p>
            <a:pPr lvl="1"/>
            <a:r>
              <a:rPr lang="en-US" sz="1800" dirty="0"/>
              <a:t>Use a new type (class) to wrap your arguments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Niladic</a:t>
            </a:r>
            <a:r>
              <a:rPr lang="en-US" dirty="0"/>
              <a:t>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6686550" cy="4648200"/>
          </a:xfrm>
        </p:spPr>
        <p:txBody>
          <a:bodyPr/>
          <a:lstStyle/>
          <a:p>
            <a:r>
              <a:rPr lang="en-US" sz="2000" dirty="0"/>
              <a:t>Examples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buildGui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isHealthy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calculateTotal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/>
              <a:t>Less is more!</a:t>
            </a:r>
          </a:p>
          <a:p>
            <a:pPr lvl="1"/>
            <a:r>
              <a:rPr lang="en-US" sz="1800" dirty="0"/>
              <a:t>“The ideal number of arguments for a function is zero”</a:t>
            </a:r>
          </a:p>
          <a:p>
            <a:pPr lvl="1"/>
            <a:r>
              <a:rPr lang="en-US" sz="1800" dirty="0"/>
              <a:t>A function with less arguments is</a:t>
            </a:r>
          </a:p>
          <a:p>
            <a:pPr lvl="2"/>
            <a:r>
              <a:rPr lang="en-US" sz="1600" dirty="0"/>
              <a:t>easier to understand</a:t>
            </a:r>
          </a:p>
          <a:p>
            <a:pPr lvl="2"/>
            <a:r>
              <a:rPr lang="en-US" sz="1600" dirty="0"/>
              <a:t>easier to test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898" y="4648201"/>
            <a:ext cx="378210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0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Monadic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447800"/>
            <a:ext cx="6686550" cy="4463422"/>
          </a:xfrm>
        </p:spPr>
        <p:txBody>
          <a:bodyPr>
            <a:normAutofit/>
          </a:bodyPr>
          <a:lstStyle/>
          <a:p>
            <a:r>
              <a:rPr lang="en-US" sz="2000" dirty="0"/>
              <a:t>Examples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saveEmployee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newEmp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mouseClicked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MouseEvent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event)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fileExists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(File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/>
          </a:p>
          <a:p>
            <a:r>
              <a:rPr lang="en-US" sz="2000" dirty="0"/>
              <a:t>Always be clear about intent</a:t>
            </a:r>
          </a:p>
          <a:p>
            <a:pPr lvl="1"/>
            <a:r>
              <a:rPr lang="en-US" sz="1800" dirty="0"/>
              <a:t>Asking a question about the input (</a:t>
            </a:r>
            <a:r>
              <a:rPr lang="en-US" sz="1800" dirty="0">
                <a:solidFill>
                  <a:schemeClr val="accent2"/>
                </a:solidFill>
              </a:rPr>
              <a:t>query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Operating on the input (</a:t>
            </a:r>
            <a:r>
              <a:rPr lang="en-US" sz="1800" dirty="0">
                <a:solidFill>
                  <a:schemeClr val="accent2"/>
                </a:solidFill>
              </a:rPr>
              <a:t>command</a:t>
            </a:r>
            <a:r>
              <a:rPr lang="en-US" sz="18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81" y="4385594"/>
            <a:ext cx="3510819" cy="24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4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Dyadic and triadic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3886200"/>
            <a:ext cx="5218509" cy="1905000"/>
          </a:xfrm>
        </p:spPr>
        <p:txBody>
          <a:bodyPr>
            <a:normAutofit/>
          </a:bodyPr>
          <a:lstStyle/>
          <a:p>
            <a:r>
              <a:rPr lang="en-US" dirty="0"/>
              <a:t>We begin to</a:t>
            </a:r>
          </a:p>
          <a:p>
            <a:pPr lvl="1"/>
            <a:r>
              <a:rPr lang="en-US" u="sng" dirty="0"/>
              <a:t>Pause</a:t>
            </a:r>
            <a:r>
              <a:rPr lang="en-US" dirty="0"/>
              <a:t> to consider inputs</a:t>
            </a:r>
          </a:p>
          <a:p>
            <a:pPr lvl="1"/>
            <a:r>
              <a:rPr lang="en-US" u="sng" dirty="0"/>
              <a:t>Ignore</a:t>
            </a:r>
            <a:r>
              <a:rPr lang="en-US" dirty="0"/>
              <a:t> inputs</a:t>
            </a:r>
          </a:p>
          <a:p>
            <a:pPr lvl="1"/>
            <a:r>
              <a:rPr lang="en-US" u="sng" dirty="0"/>
              <a:t>Ordering</a:t>
            </a:r>
            <a:r>
              <a:rPr lang="en-US" dirty="0"/>
              <a:t> of arguments becomes important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1828800"/>
            <a:ext cx="7125891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createPoint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isUser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draw(Graphics g, Color c,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BasicStroke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move(Shape 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relative, Point p)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36" y="4061373"/>
            <a:ext cx="2596164" cy="280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0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6800"/>
            <a:ext cx="4559300" cy="1731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3800231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5" y="624110"/>
            <a:ext cx="3617906" cy="747490"/>
          </a:xfrm>
        </p:spPr>
        <p:txBody>
          <a:bodyPr>
            <a:normAutofit fontScale="90000"/>
          </a:bodyPr>
          <a:lstStyle/>
          <a:p>
            <a:r>
              <a:rPr lang="en-US" dirty="0"/>
              <a:t>Reducing arguments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733800" y="2971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971800" y="2971800"/>
            <a:ext cx="1472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62400" y="52578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85024"/>
            <a:ext cx="3163957" cy="6244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777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query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4953000"/>
          </a:xfrm>
        </p:spPr>
        <p:txBody>
          <a:bodyPr>
            <a:normAutofit/>
          </a:bodyPr>
          <a:lstStyle/>
          <a:p>
            <a:r>
              <a:rPr lang="en-US" dirty="0"/>
              <a:t>A function should</a:t>
            </a:r>
          </a:p>
          <a:p>
            <a:pPr lvl="1"/>
            <a:r>
              <a:rPr lang="en-US" dirty="0"/>
              <a:t>Do something (command)</a:t>
            </a:r>
          </a:p>
          <a:p>
            <a:pPr lvl="1"/>
            <a:r>
              <a:rPr lang="en-US" dirty="0"/>
              <a:t>Ask something (query)</a:t>
            </a:r>
          </a:p>
          <a:p>
            <a:pPr lvl="1"/>
            <a:r>
              <a:rPr lang="en-US" dirty="0"/>
              <a:t>Not both!</a:t>
            </a:r>
          </a:p>
          <a:p>
            <a:r>
              <a:rPr lang="en-US" dirty="0"/>
              <a:t>Stack ADT example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push() </a:t>
            </a:r>
            <a:r>
              <a:rPr lang="en-US" dirty="0"/>
              <a:t>– does something</a:t>
            </a:r>
          </a:p>
          <a:p>
            <a:pPr lvl="2"/>
            <a:r>
              <a:rPr lang="en-US" dirty="0"/>
              <a:t>Adds an element to the stack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peek() </a:t>
            </a:r>
            <a:r>
              <a:rPr lang="en-US" dirty="0"/>
              <a:t>– asks something</a:t>
            </a:r>
          </a:p>
          <a:p>
            <a:pPr lvl="2"/>
            <a:r>
              <a:rPr lang="en-US" dirty="0"/>
              <a:t>Returns the top element of the stack</a:t>
            </a:r>
          </a:p>
          <a:p>
            <a:pPr lvl="1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pop() </a:t>
            </a:r>
            <a:r>
              <a:rPr lang="en-US" dirty="0"/>
              <a:t>– does something and asks something</a:t>
            </a:r>
          </a:p>
          <a:p>
            <a:pPr lvl="2"/>
            <a:r>
              <a:rPr lang="en-US" dirty="0"/>
              <a:t>Removes the top element from the stack (does something)</a:t>
            </a:r>
          </a:p>
          <a:p>
            <a:pPr lvl="2"/>
            <a:r>
              <a:rPr lang="en-US" dirty="0"/>
              <a:t>Returns the top element from the stack (asks something)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4102" name="Picture 6" descr="C:\Users\Josh\AppData\Local\Microsoft\Windows\Temporary Internet Files\Content.IE5\Q2JYKRUC\230px-Stack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676400"/>
            <a:ext cx="2200007" cy="1626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00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functions small!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76400"/>
            <a:ext cx="6686550" cy="4495800"/>
          </a:xfrm>
        </p:spPr>
        <p:txBody>
          <a:bodyPr>
            <a:noAutofit/>
          </a:bodyPr>
          <a:lstStyle/>
          <a:p>
            <a:r>
              <a:rPr lang="en-US" sz="2000" dirty="0"/>
              <a:t>Functions should be </a:t>
            </a:r>
          </a:p>
          <a:p>
            <a:pPr lvl="1"/>
            <a:r>
              <a:rPr lang="en-US" sz="1800" dirty="0"/>
              <a:t>Limited to as few lines as possible</a:t>
            </a:r>
          </a:p>
          <a:p>
            <a:pPr lvl="1"/>
            <a:r>
              <a:rPr lang="en-US" sz="1800" dirty="0"/>
              <a:t>Never stretch off screen</a:t>
            </a:r>
          </a:p>
          <a:p>
            <a:pPr lvl="1"/>
            <a:r>
              <a:rPr lang="en-US" sz="1800" dirty="0"/>
              <a:t>If you function reaches beyond 20 lines of code, you should ask yourself whether it is trying to do </a:t>
            </a:r>
            <a:r>
              <a:rPr lang="en-US" sz="1800" u="sng" dirty="0"/>
              <a:t>too much</a:t>
            </a:r>
          </a:p>
          <a:p>
            <a:pPr lvl="1"/>
            <a:endParaRPr lang="en-US" sz="18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 algn="ctr">
              <a:buNone/>
            </a:pPr>
            <a:r>
              <a:rPr lang="en-US" sz="2000" dirty="0"/>
              <a:t>“The first rule of functions is that they should be small. The second rule of functions is that they should be smaller than that.”</a:t>
            </a:r>
          </a:p>
        </p:txBody>
      </p:sp>
    </p:spTree>
    <p:extLst>
      <p:ext uri="{BB962C8B-B14F-4D97-AF65-F5344CB8AC3E}">
        <p14:creationId xmlns:p14="http://schemas.microsoft.com/office/powerpoint/2010/main" val="142670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query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3733800"/>
          </a:xfrm>
        </p:spPr>
        <p:txBody>
          <a:bodyPr>
            <a:normAutofit/>
          </a:bodyPr>
          <a:lstStyle/>
          <a:p>
            <a:r>
              <a:rPr lang="en-US" sz="2000" dirty="0"/>
              <a:t>Command examples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(change of state?)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employee.update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ball.bounce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order.send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(address,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phoneNumber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creditCard.charge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</a:p>
          <a:p>
            <a:r>
              <a:rPr lang="en-US" sz="2000" dirty="0"/>
              <a:t>Query examples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(change of state?)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pen.getStrokeWidth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bankAccount.isInOverdraft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800600"/>
            <a:ext cx="29146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8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query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6686550" cy="1981200"/>
          </a:xfrm>
        </p:spPr>
        <p:txBody>
          <a:bodyPr>
            <a:normAutofit/>
          </a:bodyPr>
          <a:lstStyle/>
          <a:p>
            <a:r>
              <a:rPr lang="en-US" sz="2000" dirty="0"/>
              <a:t>Anticipation of the behavior of a function</a:t>
            </a:r>
          </a:p>
          <a:p>
            <a:r>
              <a:rPr lang="en-US" sz="2000" dirty="0"/>
              <a:t>You can reorder calls to query functions easily</a:t>
            </a:r>
          </a:p>
          <a:p>
            <a:r>
              <a:rPr lang="en-US" sz="2000" dirty="0"/>
              <a:t>If we follow this separation then we can clearly see when the state of an object changes (commands)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340352"/>
            <a:ext cx="3614928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5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 null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524000"/>
            <a:ext cx="6686550" cy="3429000"/>
          </a:xfrm>
        </p:spPr>
        <p:txBody>
          <a:bodyPr>
            <a:normAutofit/>
          </a:bodyPr>
          <a:lstStyle/>
          <a:p>
            <a:r>
              <a:rPr lang="en-US" dirty="0"/>
              <a:t>Avoid </a:t>
            </a:r>
            <a:r>
              <a:rPr lang="en-US" dirty="0" err="1"/>
              <a:t>boolean</a:t>
            </a:r>
            <a:r>
              <a:rPr lang="en-US" dirty="0"/>
              <a:t> arguments and arguments that accept null if possible</a:t>
            </a:r>
          </a:p>
          <a:p>
            <a:r>
              <a:rPr lang="en-US" dirty="0"/>
              <a:t>What are the following arguments?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shapeLine.draw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(null, color, 10, 10, 20,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20, false);</a:t>
            </a:r>
          </a:p>
          <a:p>
            <a:pPr lvl="1"/>
            <a:r>
              <a:rPr lang="en-US" dirty="0"/>
              <a:t>Why null? What does false signify?</a:t>
            </a:r>
          </a:p>
          <a:p>
            <a:pPr lvl="1"/>
            <a:r>
              <a:rPr lang="en-US" dirty="0"/>
              <a:t>These types of arguments will always send you the API</a:t>
            </a:r>
          </a:p>
          <a:p>
            <a:pPr lvl="1"/>
            <a:r>
              <a:rPr lang="en-US" dirty="0"/>
              <a:t>Does the false signify that the method is doing more than one thing?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890098"/>
            <a:ext cx="1390650" cy="19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8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 null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524000"/>
            <a:ext cx="6686550" cy="2743200"/>
          </a:xfrm>
        </p:spPr>
        <p:txBody>
          <a:bodyPr>
            <a:normAutofit/>
          </a:bodyPr>
          <a:lstStyle/>
          <a:p>
            <a:r>
              <a:rPr lang="en-US" dirty="0"/>
              <a:t>Improvement?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shapeLine.draw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(null, color, X1, Y1,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X2, Y2,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Border.FALSE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Notice the required constants</a:t>
            </a:r>
          </a:p>
          <a:p>
            <a:r>
              <a:rPr lang="en-US" dirty="0"/>
              <a:t>I still don’t know what null represents unless I look at the API!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890098"/>
            <a:ext cx="1390650" cy="19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side-effects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6686550" cy="1219200"/>
          </a:xfrm>
        </p:spPr>
        <p:txBody>
          <a:bodyPr/>
          <a:lstStyle/>
          <a:p>
            <a:r>
              <a:rPr lang="en-US" dirty="0"/>
              <a:t>Your function should not have side effects!</a:t>
            </a:r>
          </a:p>
          <a:p>
            <a:pPr lvl="1"/>
            <a:r>
              <a:rPr lang="en-US" dirty="0"/>
              <a:t>Your function should do only one thing</a:t>
            </a:r>
          </a:p>
          <a:p>
            <a:r>
              <a:rPr lang="en-US" dirty="0"/>
              <a:t>Can you see the side effects below?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43451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19400"/>
            <a:ext cx="3811163" cy="2282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5334000"/>
            <a:ext cx="3319063" cy="1277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74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823690"/>
          </a:xfrm>
        </p:spPr>
        <p:txBody>
          <a:bodyPr/>
          <a:lstStyle/>
          <a:p>
            <a:r>
              <a:rPr lang="en-US" dirty="0"/>
              <a:t>Extract </a:t>
            </a:r>
            <a:r>
              <a:rPr lang="en-US"/>
              <a:t>try-catch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2819400" cy="1981200"/>
          </a:xfrm>
        </p:spPr>
        <p:txBody>
          <a:bodyPr/>
          <a:lstStyle/>
          <a:p>
            <a:r>
              <a:rPr lang="en-US" dirty="0"/>
              <a:t>They obscure meaning in functions</a:t>
            </a:r>
          </a:p>
          <a:p>
            <a:r>
              <a:rPr lang="en-US" dirty="0"/>
              <a:t>They force a function to do more than one thing!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0"/>
            <a:ext cx="4009244" cy="4131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6221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823690"/>
          </a:xfrm>
        </p:spPr>
        <p:txBody>
          <a:bodyPr/>
          <a:lstStyle/>
          <a:p>
            <a:r>
              <a:rPr lang="en-US" dirty="0"/>
              <a:t>Extract </a:t>
            </a:r>
            <a:r>
              <a:rPr lang="en-US"/>
              <a:t>try-catch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2819400" cy="1981200"/>
          </a:xfrm>
        </p:spPr>
        <p:txBody>
          <a:bodyPr/>
          <a:lstStyle/>
          <a:p>
            <a:r>
              <a:rPr lang="en-US" dirty="0"/>
              <a:t>They obscure meaning in functions</a:t>
            </a:r>
          </a:p>
          <a:p>
            <a:r>
              <a:rPr lang="en-US" dirty="0"/>
              <a:t>They force a function to do more than one thing!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0"/>
            <a:ext cx="4076131" cy="487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4677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yourself!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6686550" cy="1447800"/>
          </a:xfrm>
        </p:spPr>
        <p:txBody>
          <a:bodyPr>
            <a:normAutofit/>
          </a:bodyPr>
          <a:lstStyle/>
          <a:p>
            <a:r>
              <a:rPr lang="en-US" sz="2000" dirty="0"/>
              <a:t>Two major themes in Software Engineering</a:t>
            </a:r>
          </a:p>
          <a:p>
            <a:pPr lvl="1"/>
            <a:r>
              <a:rPr lang="en-US" sz="1800" dirty="0"/>
              <a:t>Never repeat yourself in code - DRY</a:t>
            </a:r>
          </a:p>
          <a:p>
            <a:pPr lvl="1"/>
            <a:r>
              <a:rPr lang="en-US" sz="1800" dirty="0"/>
              <a:t>How to write efficient code – runtime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2004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05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747490"/>
          </a:xfrm>
        </p:spPr>
        <p:txBody>
          <a:bodyPr/>
          <a:lstStyle/>
          <a:p>
            <a:r>
              <a:rPr lang="en-US" dirty="0"/>
              <a:t>Ways to apply 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686550" cy="609600"/>
          </a:xfrm>
        </p:spPr>
        <p:txBody>
          <a:bodyPr>
            <a:normAutofit/>
          </a:bodyPr>
          <a:lstStyle/>
          <a:p>
            <a:r>
              <a:rPr lang="en-US" sz="2000" dirty="0"/>
              <a:t>Database normal forms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48125"/>
            <a:ext cx="9014254" cy="457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05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apply DRY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686550" cy="457200"/>
          </a:xfrm>
        </p:spPr>
        <p:txBody>
          <a:bodyPr>
            <a:normAutofit/>
          </a:bodyPr>
          <a:lstStyle/>
          <a:p>
            <a:r>
              <a:rPr lang="en-US" sz="2000" dirty="0"/>
              <a:t>Database normal forms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09800"/>
            <a:ext cx="905167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functions small!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68655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Benefits</a:t>
            </a:r>
          </a:p>
          <a:p>
            <a:pPr lvl="1"/>
            <a:r>
              <a:rPr lang="en-US" sz="1800" dirty="0"/>
              <a:t>Easy to understand</a:t>
            </a:r>
          </a:p>
          <a:p>
            <a:pPr lvl="1"/>
            <a:r>
              <a:rPr lang="en-US" sz="1800" dirty="0"/>
              <a:t>Easy to debug</a:t>
            </a:r>
          </a:p>
          <a:p>
            <a:pPr lvl="1"/>
            <a:r>
              <a:rPr lang="en-US" sz="1800" dirty="0"/>
              <a:t>Easy to </a:t>
            </a:r>
            <a:r>
              <a:rPr lang="en-US" sz="1800" u="sng" dirty="0"/>
              <a:t>unit test</a:t>
            </a:r>
          </a:p>
          <a:p>
            <a:pPr lvl="1"/>
            <a:r>
              <a:rPr lang="en-US" sz="1800" dirty="0"/>
              <a:t>Difficult to introduce side effects (more on this later)</a:t>
            </a:r>
          </a:p>
        </p:txBody>
      </p:sp>
      <p:pic>
        <p:nvPicPr>
          <p:cNvPr id="2051" name="Picture 3" descr="C:\Users\Josh\AppData\Local\Microsoft\Windows\Temporary Internet Files\Content.IE5\IQF4E2WL\Understand%20concept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87" y="4419600"/>
            <a:ext cx="2056175" cy="197167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54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apply 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686550" cy="457200"/>
          </a:xfrm>
        </p:spPr>
        <p:txBody>
          <a:bodyPr/>
          <a:lstStyle/>
          <a:p>
            <a:r>
              <a:rPr lang="en-US" dirty="0"/>
              <a:t>Structural decomposition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84634076"/>
              </p:ext>
            </p:extLst>
          </p:nvPr>
        </p:nvGraphicFramePr>
        <p:xfrm>
          <a:off x="2614670" y="230038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26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823690"/>
          </a:xfrm>
        </p:spPr>
        <p:txBody>
          <a:bodyPr/>
          <a:lstStyle/>
          <a:p>
            <a:r>
              <a:rPr lang="en-US"/>
              <a:t>Ways to apply 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686550" cy="457200"/>
          </a:xfrm>
        </p:spPr>
        <p:txBody>
          <a:bodyPr/>
          <a:lstStyle/>
          <a:p>
            <a:r>
              <a:rPr lang="en-US" sz="2000" dirty="0"/>
              <a:t>Inheritance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319732956"/>
              </p:ext>
            </p:extLst>
          </p:nvPr>
        </p:nvGraphicFramePr>
        <p:xfrm>
          <a:off x="1912344" y="2678017"/>
          <a:ext cx="5410200" cy="330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511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823690"/>
          </a:xfrm>
        </p:spPr>
        <p:txBody>
          <a:bodyPr/>
          <a:lstStyle/>
          <a:p>
            <a:r>
              <a:rPr lang="en-US"/>
              <a:t>Ways to apply DRY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686550" cy="457200"/>
          </a:xfrm>
        </p:spPr>
        <p:txBody>
          <a:bodyPr/>
          <a:lstStyle/>
          <a:p>
            <a:r>
              <a:rPr lang="en-US" sz="2000" dirty="0"/>
              <a:t>Inheritance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29407569"/>
              </p:ext>
            </p:extLst>
          </p:nvPr>
        </p:nvGraphicFramePr>
        <p:xfrm>
          <a:off x="1912344" y="2678017"/>
          <a:ext cx="5410200" cy="330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8120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6686550" cy="1600200"/>
          </a:xfrm>
        </p:spPr>
        <p:txBody>
          <a:bodyPr/>
          <a:lstStyle/>
          <a:p>
            <a:r>
              <a:rPr lang="en-US" dirty="0"/>
              <a:t>Every function should have one entry point and one exit point</a:t>
            </a:r>
          </a:p>
          <a:p>
            <a:r>
              <a:rPr lang="en-US" dirty="0"/>
              <a:t>One return statement!</a:t>
            </a:r>
          </a:p>
          <a:p>
            <a:r>
              <a:rPr lang="en-US" dirty="0"/>
              <a:t>Well, try to minimize the number of return statements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05200"/>
            <a:ext cx="6223000" cy="3089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77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6686550" cy="457200"/>
          </a:xfrm>
        </p:spPr>
        <p:txBody>
          <a:bodyPr/>
          <a:lstStyle/>
          <a:p>
            <a:r>
              <a:rPr lang="en-US" dirty="0"/>
              <a:t>One return </a:t>
            </a:r>
            <a:r>
              <a:rPr lang="en-US"/>
              <a:t>statement!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09800"/>
            <a:ext cx="6400800" cy="4234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584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747490"/>
          </a:xfrm>
        </p:spPr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686550" cy="2133600"/>
          </a:xfrm>
        </p:spPr>
        <p:txBody>
          <a:bodyPr/>
          <a:lstStyle/>
          <a:p>
            <a:r>
              <a:rPr lang="en-US" dirty="0"/>
              <a:t>Definition: The number of execution paths through a program</a:t>
            </a:r>
          </a:p>
          <a:p>
            <a:r>
              <a:rPr lang="en-US" dirty="0"/>
              <a:t>Adding more { decisions, loops, return statements } increases the complexity of a function</a:t>
            </a:r>
          </a:p>
          <a:p>
            <a:r>
              <a:rPr lang="en-US" dirty="0"/>
              <a:t>This in turn increases the difficulty of unit testing a function</a:t>
            </a:r>
          </a:p>
        </p:txBody>
      </p:sp>
      <p:pic>
        <p:nvPicPr>
          <p:cNvPr id="6146" name="Picture 2" descr="C:\Users\Josh\AppData\Local\Microsoft\Windows\Temporary Internet Files\Content.IE5\YNIW8GV2\3557323170_834b34b36a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91000"/>
            <a:ext cx="2870200" cy="2152650"/>
          </a:xfrm>
          <a:prstGeom prst="rect">
            <a:avLst/>
          </a:prstGeom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770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671290"/>
          </a:xfrm>
        </p:spPr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68" y="1600200"/>
            <a:ext cx="4288832" cy="5016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3124200" cy="1143000"/>
          </a:xfrm>
        </p:spPr>
        <p:txBody>
          <a:bodyPr>
            <a:noAutofit/>
          </a:bodyPr>
          <a:lstStyle/>
          <a:p>
            <a:r>
              <a:rPr lang="en-US" sz="2000" dirty="0"/>
              <a:t>How many linear paths are there in the program below?</a:t>
            </a:r>
          </a:p>
        </p:txBody>
      </p:sp>
    </p:spTree>
    <p:extLst>
      <p:ext uri="{BB962C8B-B14F-4D97-AF65-F5344CB8AC3E}">
        <p14:creationId xmlns:p14="http://schemas.microsoft.com/office/powerpoint/2010/main" val="2971679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671290"/>
          </a:xfrm>
        </p:spPr>
        <p:txBody>
          <a:bodyPr/>
          <a:lstStyle/>
          <a:p>
            <a:r>
              <a:rPr lang="en-US" dirty="0" err="1"/>
              <a:t>Cyclomatic</a:t>
            </a:r>
            <a:r>
              <a:rPr lang="en-US" dirty="0"/>
              <a:t>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24000"/>
            <a:ext cx="3124200" cy="1143000"/>
          </a:xfrm>
        </p:spPr>
        <p:txBody>
          <a:bodyPr>
            <a:noAutofit/>
          </a:bodyPr>
          <a:lstStyle/>
          <a:p>
            <a:r>
              <a:rPr lang="en-US" sz="2000" dirty="0"/>
              <a:t>How many linear paths are there in the program below?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47800"/>
            <a:ext cx="4718538" cy="520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4046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76400"/>
            <a:ext cx="6686550" cy="762000"/>
          </a:xfrm>
        </p:spPr>
        <p:txBody>
          <a:bodyPr/>
          <a:lstStyle/>
          <a:p>
            <a:r>
              <a:rPr lang="en-US" dirty="0"/>
              <a:t>Martin, Robert C. Clean Code. New Jersey: Pearson Education </a:t>
            </a:r>
            <a:r>
              <a:rPr lang="en-US" dirty="0" err="1"/>
              <a:t>Inc</a:t>
            </a:r>
            <a:r>
              <a:rPr lang="en-US" dirty="0"/>
              <a:t>, 2009.</a:t>
            </a:r>
          </a:p>
        </p:txBody>
      </p:sp>
    </p:spTree>
    <p:extLst>
      <p:ext uri="{BB962C8B-B14F-4D97-AF65-F5344CB8AC3E}">
        <p14:creationId xmlns:p14="http://schemas.microsoft.com/office/powerpoint/2010/main" val="1326202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(Methods)</a:t>
            </a:r>
          </a:p>
          <a:p>
            <a:r>
              <a:rPr lang="en-US"/>
              <a:t>IT 426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5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922706" cy="1280890"/>
          </a:xfrm>
        </p:spPr>
        <p:txBody>
          <a:bodyPr/>
          <a:lstStyle/>
          <a:p>
            <a:r>
              <a:rPr lang="en-US" dirty="0"/>
              <a:t>Keep functions small!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95600"/>
            <a:ext cx="3505200" cy="1447800"/>
          </a:xfrm>
        </p:spPr>
        <p:txBody>
          <a:bodyPr/>
          <a:lstStyle/>
          <a:p>
            <a:r>
              <a:rPr lang="en-US" dirty="0"/>
              <a:t>God object: an object that does too much</a:t>
            </a:r>
          </a:p>
          <a:p>
            <a:r>
              <a:rPr lang="en-US" dirty="0"/>
              <a:t>God function: a function that does too much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04800"/>
            <a:ext cx="4789481" cy="624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693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970706" cy="1280890"/>
          </a:xfrm>
        </p:spPr>
        <p:txBody>
          <a:bodyPr/>
          <a:lstStyle/>
          <a:p>
            <a:r>
              <a:rPr lang="en-US" dirty="0"/>
              <a:t>Functions should do one thing!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2895600" cy="2514600"/>
          </a:xfrm>
        </p:spPr>
        <p:txBody>
          <a:bodyPr/>
          <a:lstStyle/>
          <a:p>
            <a:r>
              <a:rPr lang="en-US" dirty="0"/>
              <a:t>One goal, one problem solved</a:t>
            </a:r>
          </a:p>
          <a:p>
            <a:r>
              <a:rPr lang="en-US" dirty="0"/>
              <a:t>How many problems am I solving in the following code segment?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00200"/>
            <a:ext cx="5046479" cy="5016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1749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7046906" cy="1280890"/>
          </a:xfrm>
        </p:spPr>
        <p:txBody>
          <a:bodyPr/>
          <a:lstStyle/>
          <a:p>
            <a:r>
              <a:rPr lang="en-US" dirty="0"/>
              <a:t>Functions should do one thing!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4267200" cy="4572000"/>
          </a:xfrm>
        </p:spPr>
        <p:txBody>
          <a:bodyPr/>
          <a:lstStyle/>
          <a:p>
            <a:r>
              <a:rPr lang="en-US" dirty="0"/>
              <a:t>Goal: register a new user</a:t>
            </a:r>
          </a:p>
          <a:p>
            <a:pPr lvl="1"/>
            <a:r>
              <a:rPr lang="en-US" dirty="0"/>
              <a:t>Read in registration values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Saving a new registration object</a:t>
            </a:r>
          </a:p>
          <a:p>
            <a:pPr lvl="1"/>
            <a:r>
              <a:rPr lang="en-US" dirty="0"/>
              <a:t>Sending an email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“Functions should do one thing. They should do it well. They should do it only.”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194048"/>
            <a:ext cx="2072640" cy="26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0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47800"/>
            <a:ext cx="6686550" cy="1447800"/>
          </a:xfrm>
        </p:spPr>
        <p:txBody>
          <a:bodyPr/>
          <a:lstStyle/>
          <a:p>
            <a:r>
              <a:rPr lang="en-US" dirty="0"/>
              <a:t>If you can extract a function from another function and give it a name that is </a:t>
            </a:r>
            <a:r>
              <a:rPr lang="en-US" u="sng" dirty="0"/>
              <a:t>not a restatement of the original implementation</a:t>
            </a:r>
            <a:r>
              <a:rPr lang="en-US" dirty="0"/>
              <a:t>, then the function is doing more than one thing.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57600"/>
            <a:ext cx="4038600" cy="2286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657600"/>
            <a:ext cx="3903636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/>
          <p:cNvCxnSpPr/>
          <p:nvPr/>
        </p:nvCxnSpPr>
        <p:spPr>
          <a:xfrm>
            <a:off x="4419600" y="4648202"/>
            <a:ext cx="838200" cy="990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1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6686550" cy="609600"/>
          </a:xfrm>
        </p:spPr>
        <p:txBody>
          <a:bodyPr/>
          <a:lstStyle/>
          <a:p>
            <a:r>
              <a:rPr lang="en-US" dirty="0"/>
              <a:t>This does not 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286000"/>
            <a:ext cx="5003800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541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level of abstraction per function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471905"/>
              </p:ext>
            </p:extLst>
          </p:nvPr>
        </p:nvGraphicFramePr>
        <p:xfrm>
          <a:off x="1219200" y="1828800"/>
          <a:ext cx="8504238" cy="475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7885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tf00001235</Template>
  <TotalTime>732</TotalTime>
  <Words>1196</Words>
  <Application>Microsoft Macintosh PowerPoint</Application>
  <PresentationFormat>On-screen Show (4:3)</PresentationFormat>
  <Paragraphs>230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Courier New</vt:lpstr>
      <vt:lpstr>Wingdings 3</vt:lpstr>
      <vt:lpstr>Wisp</vt:lpstr>
      <vt:lpstr>Code Design</vt:lpstr>
      <vt:lpstr>Keep functions small!</vt:lpstr>
      <vt:lpstr>Keep functions small!</vt:lpstr>
      <vt:lpstr>Keep functions small!</vt:lpstr>
      <vt:lpstr>Functions should do one thing!</vt:lpstr>
      <vt:lpstr>Functions should do one thing!</vt:lpstr>
      <vt:lpstr>Extracting functions</vt:lpstr>
      <vt:lpstr>Extracting functions</vt:lpstr>
      <vt:lpstr>One level of abstraction per function</vt:lpstr>
      <vt:lpstr>The stepdown approach</vt:lpstr>
      <vt:lpstr>The stepdown approach</vt:lpstr>
      <vt:lpstr>Use descriptive names!</vt:lpstr>
      <vt:lpstr>Be consistent</vt:lpstr>
      <vt:lpstr>Number of function arguments</vt:lpstr>
      <vt:lpstr>Niladic form</vt:lpstr>
      <vt:lpstr>Monadic form</vt:lpstr>
      <vt:lpstr>Dyadic and triadic form</vt:lpstr>
      <vt:lpstr>Reducing arguments</vt:lpstr>
      <vt:lpstr>Command query separation</vt:lpstr>
      <vt:lpstr>Command query separation</vt:lpstr>
      <vt:lpstr>Command query separation</vt:lpstr>
      <vt:lpstr>Flags and null arguments</vt:lpstr>
      <vt:lpstr>Flags and null arguments</vt:lpstr>
      <vt:lpstr>Function side-effects</vt:lpstr>
      <vt:lpstr>Extract try-catch blocks</vt:lpstr>
      <vt:lpstr>Extract try-catch blocks</vt:lpstr>
      <vt:lpstr>Don’t repeat yourself!</vt:lpstr>
      <vt:lpstr>Ways to apply DRY</vt:lpstr>
      <vt:lpstr>Ways to apply DRY</vt:lpstr>
      <vt:lpstr>Ways to apply DRY</vt:lpstr>
      <vt:lpstr>Ways to apply DRY</vt:lpstr>
      <vt:lpstr>Ways to apply DRY</vt:lpstr>
      <vt:lpstr>Structured programming</vt:lpstr>
      <vt:lpstr>Structured programming</vt:lpstr>
      <vt:lpstr>Cyclomatic complexity</vt:lpstr>
      <vt:lpstr>Cyclomatic complexity</vt:lpstr>
      <vt:lpstr>Cyclomatic complexity</vt:lpstr>
      <vt:lpstr>Sources</vt:lpstr>
      <vt:lpstr>Code Design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Design</dc:title>
  <dc:creator>Josh</dc:creator>
  <cp:lastModifiedBy>Josh Archer</cp:lastModifiedBy>
  <cp:revision>56</cp:revision>
  <dcterms:created xsi:type="dcterms:W3CDTF">2006-08-16T00:00:00Z</dcterms:created>
  <dcterms:modified xsi:type="dcterms:W3CDTF">2018-01-19T01:21:28Z</dcterms:modified>
</cp:coreProperties>
</file>