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5" r:id="rId5"/>
    <p:sldId id="259" r:id="rId6"/>
    <p:sldId id="261" r:id="rId7"/>
    <p:sldId id="260" r:id="rId8"/>
    <p:sldId id="262" r:id="rId9"/>
    <p:sldId id="263" r:id="rId10"/>
    <p:sldId id="287" r:id="rId11"/>
    <p:sldId id="264" r:id="rId12"/>
    <p:sldId id="288" r:id="rId13"/>
    <p:sldId id="268" r:id="rId14"/>
    <p:sldId id="274" r:id="rId15"/>
    <p:sldId id="269" r:id="rId16"/>
    <p:sldId id="280" r:id="rId17"/>
    <p:sldId id="289" r:id="rId18"/>
    <p:sldId id="277" r:id="rId19"/>
    <p:sldId id="273" r:id="rId20"/>
    <p:sldId id="272" r:id="rId21"/>
    <p:sldId id="266" r:id="rId22"/>
    <p:sldId id="281" r:id="rId23"/>
    <p:sldId id="282" r:id="rId24"/>
    <p:sldId id="283" r:id="rId25"/>
    <p:sldId id="285" r:id="rId26"/>
    <p:sldId id="284" r:id="rId27"/>
    <p:sldId id="286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 autoAdjust="0"/>
    <p:restoredTop sz="98898" autoAdjust="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674C-1A00-4048-ABFB-FF11AB7D717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9CD429-C684-41AC-968F-3969CAA13050}">
      <dgm:prSet phldrT="[Text]"/>
      <dgm:spPr/>
      <dgm:t>
        <a:bodyPr/>
        <a:lstStyle/>
        <a:p>
          <a:r>
            <a:rPr lang="en-US" dirty="0"/>
            <a:t>Diagram</a:t>
          </a:r>
        </a:p>
      </dgm:t>
    </dgm:pt>
    <dgm:pt modelId="{71D40516-706A-48DA-AF33-5954A00D99D2}" type="parTrans" cxnId="{454544CC-2776-4AB0-9504-758DD1C967E8}">
      <dgm:prSet/>
      <dgm:spPr/>
      <dgm:t>
        <a:bodyPr/>
        <a:lstStyle/>
        <a:p>
          <a:endParaRPr lang="en-US"/>
        </a:p>
      </dgm:t>
    </dgm:pt>
    <dgm:pt modelId="{27770068-1E34-43BC-8C0E-35BED5BB6053}" type="sibTrans" cxnId="{454544CC-2776-4AB0-9504-758DD1C967E8}">
      <dgm:prSet/>
      <dgm:spPr/>
      <dgm:t>
        <a:bodyPr/>
        <a:lstStyle/>
        <a:p>
          <a:endParaRPr lang="en-US"/>
        </a:p>
      </dgm:t>
    </dgm:pt>
    <dgm:pt modelId="{909BC9B4-12F7-492A-9B26-73F4F5095EF2}">
      <dgm:prSet phldrT="[Text]"/>
      <dgm:spPr/>
      <dgm:t>
        <a:bodyPr/>
        <a:lstStyle/>
        <a:p>
          <a:r>
            <a:rPr lang="en-US" dirty="0"/>
            <a:t>Structure Diagram</a:t>
          </a:r>
        </a:p>
      </dgm:t>
    </dgm:pt>
    <dgm:pt modelId="{9B957921-382E-4735-A087-164792CBA229}" type="parTrans" cxnId="{A940C626-6C5D-497E-8EC9-A4C7D04E881B}">
      <dgm:prSet/>
      <dgm:spPr/>
      <dgm:t>
        <a:bodyPr/>
        <a:lstStyle/>
        <a:p>
          <a:endParaRPr lang="en-US"/>
        </a:p>
      </dgm:t>
    </dgm:pt>
    <dgm:pt modelId="{0CE4C37B-F07D-49EB-9875-EE8C73D965EC}" type="sibTrans" cxnId="{A940C626-6C5D-497E-8EC9-A4C7D04E881B}">
      <dgm:prSet/>
      <dgm:spPr/>
      <dgm:t>
        <a:bodyPr/>
        <a:lstStyle/>
        <a:p>
          <a:endParaRPr lang="en-US"/>
        </a:p>
      </dgm:t>
    </dgm:pt>
    <dgm:pt modelId="{F65F96F4-3D7B-4496-908F-F06947846CA3}">
      <dgm:prSet phldrT="[Text]"/>
      <dgm:spPr/>
      <dgm:t>
        <a:bodyPr/>
        <a:lstStyle/>
        <a:p>
          <a:r>
            <a:rPr lang="en-US" dirty="0"/>
            <a:t>Profile Diagram</a:t>
          </a:r>
        </a:p>
      </dgm:t>
    </dgm:pt>
    <dgm:pt modelId="{580A733F-BC88-40AF-BE2F-A118BAEE7826}" type="parTrans" cxnId="{8EDD9561-AB63-4121-96A8-EA3C57C36F11}">
      <dgm:prSet/>
      <dgm:spPr/>
      <dgm:t>
        <a:bodyPr/>
        <a:lstStyle/>
        <a:p>
          <a:endParaRPr lang="en-US"/>
        </a:p>
      </dgm:t>
    </dgm:pt>
    <dgm:pt modelId="{C07F4FFF-1E76-45DF-A60A-D3179536470C}" type="sibTrans" cxnId="{8EDD9561-AB63-4121-96A8-EA3C57C36F11}">
      <dgm:prSet/>
      <dgm:spPr/>
      <dgm:t>
        <a:bodyPr/>
        <a:lstStyle/>
        <a:p>
          <a:endParaRPr lang="en-US"/>
        </a:p>
      </dgm:t>
    </dgm:pt>
    <dgm:pt modelId="{0EECE69E-F022-4150-8DAA-F7DAB0498D9B}">
      <dgm:prSet phldrT="[Text]"/>
      <dgm:spPr/>
      <dgm:t>
        <a:bodyPr/>
        <a:lstStyle/>
        <a:p>
          <a:r>
            <a:rPr lang="en-US" dirty="0"/>
            <a:t>Composite  Diagram</a:t>
          </a:r>
        </a:p>
      </dgm:t>
    </dgm:pt>
    <dgm:pt modelId="{C5285A42-602B-4187-9335-D401DAE43645}" type="parTrans" cxnId="{8383D872-4ECA-444F-A4EA-A84EF71FF4AC}">
      <dgm:prSet/>
      <dgm:spPr/>
      <dgm:t>
        <a:bodyPr/>
        <a:lstStyle/>
        <a:p>
          <a:endParaRPr lang="en-US"/>
        </a:p>
      </dgm:t>
    </dgm:pt>
    <dgm:pt modelId="{66C3CE39-97AC-442A-896F-4F109E9E7428}" type="sibTrans" cxnId="{8383D872-4ECA-444F-A4EA-A84EF71FF4AC}">
      <dgm:prSet/>
      <dgm:spPr/>
      <dgm:t>
        <a:bodyPr/>
        <a:lstStyle/>
        <a:p>
          <a:endParaRPr lang="en-US"/>
        </a:p>
      </dgm:t>
    </dgm:pt>
    <dgm:pt modelId="{B152783F-A566-49FA-AC67-EF3929704D4E}">
      <dgm:prSet phldrT="[Text]"/>
      <dgm:spPr/>
      <dgm:t>
        <a:bodyPr/>
        <a:lstStyle/>
        <a:p>
          <a:r>
            <a:rPr lang="en-US" dirty="0"/>
            <a:t>Component Diagram</a:t>
          </a:r>
        </a:p>
      </dgm:t>
    </dgm:pt>
    <dgm:pt modelId="{4338BEB0-63B3-43BD-BD54-3BBCDB13FD39}" type="parTrans" cxnId="{71615E4B-6927-44F2-9495-881B51F3FE28}">
      <dgm:prSet/>
      <dgm:spPr/>
      <dgm:t>
        <a:bodyPr/>
        <a:lstStyle/>
        <a:p>
          <a:endParaRPr lang="en-US"/>
        </a:p>
      </dgm:t>
    </dgm:pt>
    <dgm:pt modelId="{038E5C95-6563-4C51-BD92-6E596AB7D865}" type="sibTrans" cxnId="{71615E4B-6927-44F2-9495-881B51F3FE28}">
      <dgm:prSet/>
      <dgm:spPr/>
      <dgm:t>
        <a:bodyPr/>
        <a:lstStyle/>
        <a:p>
          <a:endParaRPr lang="en-US"/>
        </a:p>
      </dgm:t>
    </dgm:pt>
    <dgm:pt modelId="{BA546961-119D-4730-9BF5-9B8D02ED9A93}">
      <dgm:prSet phldrT="[Text]"/>
      <dgm:spPr/>
      <dgm:t>
        <a:bodyPr/>
        <a:lstStyle/>
        <a:p>
          <a:r>
            <a:rPr lang="en-US" dirty="0"/>
            <a:t>Deployment Diagram</a:t>
          </a:r>
        </a:p>
      </dgm:t>
    </dgm:pt>
    <dgm:pt modelId="{AC563F31-402A-4506-B0C9-A561E64A31E0}" type="parTrans" cxnId="{7F7DEE10-0A64-441B-AFB6-BF76ECC613F8}">
      <dgm:prSet/>
      <dgm:spPr/>
      <dgm:t>
        <a:bodyPr/>
        <a:lstStyle/>
        <a:p>
          <a:endParaRPr lang="en-US"/>
        </a:p>
      </dgm:t>
    </dgm:pt>
    <dgm:pt modelId="{A397396B-9EC8-415A-9EB1-D1D41B953A5F}" type="sibTrans" cxnId="{7F7DEE10-0A64-441B-AFB6-BF76ECC613F8}">
      <dgm:prSet/>
      <dgm:spPr/>
      <dgm:t>
        <a:bodyPr/>
        <a:lstStyle/>
        <a:p>
          <a:endParaRPr lang="en-US"/>
        </a:p>
      </dgm:t>
    </dgm:pt>
    <dgm:pt modelId="{1DBD208B-7261-412B-8F13-0CBE66C09486}">
      <dgm:prSet phldrT="[Text]"/>
      <dgm:spPr/>
      <dgm:t>
        <a:bodyPr/>
        <a:lstStyle/>
        <a:p>
          <a:r>
            <a:rPr lang="en-US" dirty="0"/>
            <a:t>Package Diagram</a:t>
          </a:r>
        </a:p>
      </dgm:t>
    </dgm:pt>
    <dgm:pt modelId="{60AEDD5A-3886-485F-BF59-9859EA647F57}" type="parTrans" cxnId="{18646358-8F44-42FA-8DC9-526D011A409F}">
      <dgm:prSet/>
      <dgm:spPr/>
      <dgm:t>
        <a:bodyPr/>
        <a:lstStyle/>
        <a:p>
          <a:endParaRPr lang="en-US"/>
        </a:p>
      </dgm:t>
    </dgm:pt>
    <dgm:pt modelId="{3A47BB22-553A-423E-8E57-8BC77CC5CC28}" type="sibTrans" cxnId="{18646358-8F44-42FA-8DC9-526D011A409F}">
      <dgm:prSet/>
      <dgm:spPr/>
      <dgm:t>
        <a:bodyPr/>
        <a:lstStyle/>
        <a:p>
          <a:endParaRPr lang="en-US"/>
        </a:p>
      </dgm:t>
    </dgm:pt>
    <dgm:pt modelId="{E5946EA7-B688-4419-9525-878DEE9BD679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44201DEA-4B32-42C6-A8FE-6239DBCF705A}" type="parTrans" cxnId="{6FCF761C-3CEC-4349-9591-0DB5D34CFBBE}">
      <dgm:prSet/>
      <dgm:spPr/>
      <dgm:t>
        <a:bodyPr/>
        <a:lstStyle/>
        <a:p>
          <a:endParaRPr lang="en-US"/>
        </a:p>
      </dgm:t>
    </dgm:pt>
    <dgm:pt modelId="{599EA7F1-366A-4F1A-8597-0BAF7D354B55}" type="sibTrans" cxnId="{6FCF761C-3CEC-4349-9591-0DB5D34CFBBE}">
      <dgm:prSet/>
      <dgm:spPr/>
      <dgm:t>
        <a:bodyPr/>
        <a:lstStyle/>
        <a:p>
          <a:endParaRPr lang="en-US"/>
        </a:p>
      </dgm:t>
    </dgm:pt>
    <dgm:pt modelId="{BD9D04FA-A392-4C48-B07B-E41A08A5CBA9}">
      <dgm:prSet phldrT="[Text]"/>
      <dgm:spPr>
        <a:ln>
          <a:noFill/>
        </a:ln>
      </dgm:spPr>
      <dgm:t>
        <a:bodyPr/>
        <a:lstStyle/>
        <a:p>
          <a:r>
            <a:rPr lang="en-US" dirty="0">
              <a:ln>
                <a:noFill/>
              </a:ln>
            </a:rPr>
            <a:t>Class Diagram</a:t>
          </a:r>
        </a:p>
      </dgm:t>
    </dgm:pt>
    <dgm:pt modelId="{2B3EFAC7-5710-4F4F-81DB-5D4265C0F96F}" type="parTrans" cxnId="{CDE26C3A-30D2-45EE-893E-B568BED8E344}">
      <dgm:prSet/>
      <dgm:spPr/>
      <dgm:t>
        <a:bodyPr/>
        <a:lstStyle/>
        <a:p>
          <a:endParaRPr lang="en-US"/>
        </a:p>
      </dgm:t>
    </dgm:pt>
    <dgm:pt modelId="{5D9FCE0C-B64F-4230-8EFC-25385703982A}" type="sibTrans" cxnId="{CDE26C3A-30D2-45EE-893E-B568BED8E344}">
      <dgm:prSet/>
      <dgm:spPr/>
      <dgm:t>
        <a:bodyPr/>
        <a:lstStyle/>
        <a:p>
          <a:endParaRPr lang="en-US"/>
        </a:p>
      </dgm:t>
    </dgm:pt>
    <dgm:pt modelId="{7DD587CE-B936-4EC8-BE2D-71C7405387FB}">
      <dgm:prSet phldrT="[Text]"/>
      <dgm:spPr/>
      <dgm:t>
        <a:bodyPr/>
        <a:lstStyle/>
        <a:p>
          <a:r>
            <a:rPr lang="en-US" dirty="0"/>
            <a:t>Behavior Diagram</a:t>
          </a:r>
        </a:p>
      </dgm:t>
    </dgm:pt>
    <dgm:pt modelId="{0926B715-31D5-4BDE-8600-5CD945EE2923}" type="parTrans" cxnId="{D6CD41DF-3EE8-4BDC-B89A-C655D19B2803}">
      <dgm:prSet/>
      <dgm:spPr/>
      <dgm:t>
        <a:bodyPr/>
        <a:lstStyle/>
        <a:p>
          <a:endParaRPr lang="en-US"/>
        </a:p>
      </dgm:t>
    </dgm:pt>
    <dgm:pt modelId="{D5FE2F17-877E-406F-B401-3B319BD1DA47}" type="sibTrans" cxnId="{D6CD41DF-3EE8-4BDC-B89A-C655D19B2803}">
      <dgm:prSet/>
      <dgm:spPr/>
      <dgm:t>
        <a:bodyPr/>
        <a:lstStyle/>
        <a:p>
          <a:endParaRPr lang="en-US"/>
        </a:p>
      </dgm:t>
    </dgm:pt>
    <dgm:pt modelId="{AA2B51EF-6895-40BD-8051-4A446D207AF3}">
      <dgm:prSet phldrT="[Text]"/>
      <dgm:spPr/>
      <dgm:t>
        <a:bodyPr/>
        <a:lstStyle/>
        <a:p>
          <a:r>
            <a:rPr lang="en-US" dirty="0"/>
            <a:t>Use Case Diagram</a:t>
          </a:r>
        </a:p>
      </dgm:t>
    </dgm:pt>
    <dgm:pt modelId="{6625FA7B-4ACE-4AEB-BE54-9A70DEE03226}" type="parTrans" cxnId="{39F9BC21-9E84-4FE6-B598-7FA7F07A6E8C}">
      <dgm:prSet/>
      <dgm:spPr/>
      <dgm:t>
        <a:bodyPr/>
        <a:lstStyle/>
        <a:p>
          <a:endParaRPr lang="en-US"/>
        </a:p>
      </dgm:t>
    </dgm:pt>
    <dgm:pt modelId="{14C3FD98-0A95-42A6-9403-C62913D098C4}" type="sibTrans" cxnId="{39F9BC21-9E84-4FE6-B598-7FA7F07A6E8C}">
      <dgm:prSet/>
      <dgm:spPr/>
      <dgm:t>
        <a:bodyPr/>
        <a:lstStyle/>
        <a:p>
          <a:endParaRPr lang="en-US"/>
        </a:p>
      </dgm:t>
    </dgm:pt>
    <dgm:pt modelId="{EBF3B7E8-7F86-4D99-AC77-3B226A7D8824}">
      <dgm:prSet phldrT="[Text]"/>
      <dgm:spPr/>
      <dgm:t>
        <a:bodyPr/>
        <a:lstStyle/>
        <a:p>
          <a:r>
            <a:rPr lang="en-US" dirty="0"/>
            <a:t>Activity Diagram</a:t>
          </a:r>
        </a:p>
      </dgm:t>
    </dgm:pt>
    <dgm:pt modelId="{D8BE6273-B193-43D5-88F7-33C68089DC01}" type="parTrans" cxnId="{4DCAD996-F852-4146-A9D2-93E4471D4763}">
      <dgm:prSet/>
      <dgm:spPr/>
      <dgm:t>
        <a:bodyPr/>
        <a:lstStyle/>
        <a:p>
          <a:endParaRPr lang="en-US"/>
        </a:p>
      </dgm:t>
    </dgm:pt>
    <dgm:pt modelId="{5252595E-53DF-4FE4-A4ED-A325073B773B}" type="sibTrans" cxnId="{4DCAD996-F852-4146-A9D2-93E4471D4763}">
      <dgm:prSet/>
      <dgm:spPr/>
      <dgm:t>
        <a:bodyPr/>
        <a:lstStyle/>
        <a:p>
          <a:endParaRPr lang="en-US"/>
        </a:p>
      </dgm:t>
    </dgm:pt>
    <dgm:pt modelId="{00EE6C1C-589D-44D1-B3B0-A619193CAA0D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B86BF794-2FA7-47DC-8284-950C211CA905}" type="parTrans" cxnId="{C97975C6-A0C1-4649-A76E-B6AD500A7CFA}">
      <dgm:prSet/>
      <dgm:spPr/>
      <dgm:t>
        <a:bodyPr/>
        <a:lstStyle/>
        <a:p>
          <a:endParaRPr lang="en-US"/>
        </a:p>
      </dgm:t>
    </dgm:pt>
    <dgm:pt modelId="{4DEEF313-09A1-4290-90F9-55CBDDC336EF}" type="sibTrans" cxnId="{C97975C6-A0C1-4649-A76E-B6AD500A7CFA}">
      <dgm:prSet/>
      <dgm:spPr/>
      <dgm:t>
        <a:bodyPr/>
        <a:lstStyle/>
        <a:p>
          <a:endParaRPr lang="en-US"/>
        </a:p>
      </dgm:t>
    </dgm:pt>
    <dgm:pt modelId="{3841408A-0A6B-4FEE-A749-D5545803FF4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Sequence Diagram</a:t>
          </a:r>
        </a:p>
      </dgm:t>
    </dgm:pt>
    <dgm:pt modelId="{19E00518-52D6-49DE-B6B6-774B98C88440}" type="parTrans" cxnId="{69E124BA-40E8-4CF3-A662-2ADCE50A2182}">
      <dgm:prSet/>
      <dgm:spPr/>
      <dgm:t>
        <a:bodyPr/>
        <a:lstStyle/>
        <a:p>
          <a:endParaRPr lang="en-US"/>
        </a:p>
      </dgm:t>
    </dgm:pt>
    <dgm:pt modelId="{B5DB9BFA-D51D-4F6A-952A-8666146EA8B3}" type="sibTrans" cxnId="{69E124BA-40E8-4CF3-A662-2ADCE50A2182}">
      <dgm:prSet/>
      <dgm:spPr/>
      <dgm:t>
        <a:bodyPr/>
        <a:lstStyle/>
        <a:p>
          <a:endParaRPr lang="en-US"/>
        </a:p>
      </dgm:t>
    </dgm:pt>
    <dgm:pt modelId="{4CB33256-2098-4054-BF40-30F01C7703B3}">
      <dgm:prSet phldrT="[Text]"/>
      <dgm:spPr/>
      <dgm:t>
        <a:bodyPr/>
        <a:lstStyle/>
        <a:p>
          <a:r>
            <a:rPr lang="en-US" dirty="0"/>
            <a:t>Communication Diagram</a:t>
          </a:r>
        </a:p>
      </dgm:t>
    </dgm:pt>
    <dgm:pt modelId="{3C7ECE1A-EAF7-4FDD-A3E4-B874AA7D632D}" type="parTrans" cxnId="{70EFF9BA-ED95-429F-AD45-5236320E1CC9}">
      <dgm:prSet/>
      <dgm:spPr/>
      <dgm:t>
        <a:bodyPr/>
        <a:lstStyle/>
        <a:p>
          <a:endParaRPr lang="en-US"/>
        </a:p>
      </dgm:t>
    </dgm:pt>
    <dgm:pt modelId="{F8441469-29D7-4177-9724-DE748E1FACA8}" type="sibTrans" cxnId="{70EFF9BA-ED95-429F-AD45-5236320E1CC9}">
      <dgm:prSet/>
      <dgm:spPr/>
      <dgm:t>
        <a:bodyPr/>
        <a:lstStyle/>
        <a:p>
          <a:endParaRPr lang="en-US"/>
        </a:p>
      </dgm:t>
    </dgm:pt>
    <dgm:pt modelId="{4D3792DB-292A-4892-A1D7-595D6ADE58B1}">
      <dgm:prSet phldrT="[Text]"/>
      <dgm:spPr/>
      <dgm:t>
        <a:bodyPr/>
        <a:lstStyle/>
        <a:p>
          <a:r>
            <a:rPr lang="en-US" dirty="0"/>
            <a:t>Timing Diagram</a:t>
          </a:r>
        </a:p>
      </dgm:t>
    </dgm:pt>
    <dgm:pt modelId="{A19507AC-E8B3-4E89-9CEE-F38782CD57A2}" type="parTrans" cxnId="{A285C9F1-EF08-4FC3-A347-40571E03B16B}">
      <dgm:prSet/>
      <dgm:spPr/>
      <dgm:t>
        <a:bodyPr/>
        <a:lstStyle/>
        <a:p>
          <a:endParaRPr lang="en-US"/>
        </a:p>
      </dgm:t>
    </dgm:pt>
    <dgm:pt modelId="{99204154-3308-4235-80E6-67A68EC0B8E7}" type="sibTrans" cxnId="{A285C9F1-EF08-4FC3-A347-40571E03B16B}">
      <dgm:prSet/>
      <dgm:spPr/>
      <dgm:t>
        <a:bodyPr/>
        <a:lstStyle/>
        <a:p>
          <a:endParaRPr lang="en-US"/>
        </a:p>
      </dgm:t>
    </dgm:pt>
    <dgm:pt modelId="{4335FDE7-3DF9-47D2-8B6C-83FF9B29D81E}">
      <dgm:prSet phldrT="[Text]"/>
      <dgm:spPr>
        <a:ln>
          <a:noFill/>
        </a:ln>
      </dgm:spPr>
      <dgm:t>
        <a:bodyPr/>
        <a:lstStyle/>
        <a:p>
          <a:r>
            <a:rPr lang="en-US" dirty="0">
              <a:ln>
                <a:noFill/>
              </a:ln>
            </a:rPr>
            <a:t>State Machine Diagram</a:t>
          </a:r>
        </a:p>
      </dgm:t>
    </dgm:pt>
    <dgm:pt modelId="{9DD54AD3-4E6A-4A02-8D9B-F8B8F22A0A70}" type="parTrans" cxnId="{3AC2F8FA-346B-411F-A8AF-8D54BFBD5827}">
      <dgm:prSet/>
      <dgm:spPr/>
      <dgm:t>
        <a:bodyPr/>
        <a:lstStyle/>
        <a:p>
          <a:endParaRPr lang="en-US"/>
        </a:p>
      </dgm:t>
    </dgm:pt>
    <dgm:pt modelId="{FBF19B28-12DB-4283-B485-EE8B268FE576}" type="sibTrans" cxnId="{3AC2F8FA-346B-411F-A8AF-8D54BFBD5827}">
      <dgm:prSet/>
      <dgm:spPr/>
      <dgm:t>
        <a:bodyPr/>
        <a:lstStyle/>
        <a:p>
          <a:endParaRPr lang="en-US"/>
        </a:p>
      </dgm:t>
    </dgm:pt>
    <dgm:pt modelId="{C4B185B3-E784-47B1-937C-EA6788F7491C}" type="pres">
      <dgm:prSet presAssocID="{501C674C-1A00-4048-ABFB-FF11AB7D71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B22E4A-8712-4F01-933E-FB333E973F4A}" type="pres">
      <dgm:prSet presAssocID="{349CD429-C684-41AC-968F-3969CAA13050}" presName="root1" presStyleCnt="0"/>
      <dgm:spPr/>
    </dgm:pt>
    <dgm:pt modelId="{11FEB9AC-B38C-4F53-BE37-7AB38D974B38}" type="pres">
      <dgm:prSet presAssocID="{349CD429-C684-41AC-968F-3969CAA130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DA005-14EB-4C3E-8AA1-8CD34A9F1324}" type="pres">
      <dgm:prSet presAssocID="{349CD429-C684-41AC-968F-3969CAA13050}" presName="level2hierChild" presStyleCnt="0"/>
      <dgm:spPr/>
    </dgm:pt>
    <dgm:pt modelId="{103EAA52-0A69-438B-8D9C-59CB2E76EA96}" type="pres">
      <dgm:prSet presAssocID="{9B957921-382E-4735-A087-164792CBA22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3C04146-DCD9-48DF-B92B-24607CE4101E}" type="pres">
      <dgm:prSet presAssocID="{9B957921-382E-4735-A087-164792CBA22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7F1DCB5-4869-46BF-AB43-AFB07E4E8674}" type="pres">
      <dgm:prSet presAssocID="{909BC9B4-12F7-492A-9B26-73F4F5095EF2}" presName="root2" presStyleCnt="0"/>
      <dgm:spPr/>
    </dgm:pt>
    <dgm:pt modelId="{981EA478-BA67-4668-B6D4-039B09FA8028}" type="pres">
      <dgm:prSet presAssocID="{909BC9B4-12F7-492A-9B26-73F4F5095E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2B38-199B-478C-B3D5-65979CC7177A}" type="pres">
      <dgm:prSet presAssocID="{909BC9B4-12F7-492A-9B26-73F4F5095EF2}" presName="level3hierChild" presStyleCnt="0"/>
      <dgm:spPr/>
    </dgm:pt>
    <dgm:pt modelId="{6700B5B8-BC27-4BC2-93A1-1A0BA3C92542}" type="pres">
      <dgm:prSet presAssocID="{580A733F-BC88-40AF-BE2F-A118BAEE7826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06A08DF1-3C07-4C85-ABC6-41E8F3A69C98}" type="pres">
      <dgm:prSet presAssocID="{580A733F-BC88-40AF-BE2F-A118BAEE7826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85283443-6A2C-4AB9-AEB4-A7742AE9C4E4}" type="pres">
      <dgm:prSet presAssocID="{F65F96F4-3D7B-4496-908F-F06947846CA3}" presName="root2" presStyleCnt="0"/>
      <dgm:spPr/>
    </dgm:pt>
    <dgm:pt modelId="{91624146-91F2-4175-ACA7-2D4E372C0BF9}" type="pres">
      <dgm:prSet presAssocID="{F65F96F4-3D7B-4496-908F-F06947846CA3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3E3ED-C633-4327-A16F-C4BCF91A4BDB}" type="pres">
      <dgm:prSet presAssocID="{F65F96F4-3D7B-4496-908F-F06947846CA3}" presName="level3hierChild" presStyleCnt="0"/>
      <dgm:spPr/>
    </dgm:pt>
    <dgm:pt modelId="{2360A04B-0E46-471D-86FB-1550E987E75F}" type="pres">
      <dgm:prSet presAssocID="{C5285A42-602B-4187-9335-D401DAE43645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7D6F1B93-E7BF-428D-A681-7D5C096F8D29}" type="pres">
      <dgm:prSet presAssocID="{C5285A42-602B-4187-9335-D401DAE43645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58C5497-91E5-4A24-B2FB-123443711B74}" type="pres">
      <dgm:prSet presAssocID="{0EECE69E-F022-4150-8DAA-F7DAB0498D9B}" presName="root2" presStyleCnt="0"/>
      <dgm:spPr/>
    </dgm:pt>
    <dgm:pt modelId="{7D92E6D4-101E-47A9-8442-5A343336E35B}" type="pres">
      <dgm:prSet presAssocID="{0EECE69E-F022-4150-8DAA-F7DAB0498D9B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BA96C5-C4FD-47F8-A2D5-4C872F6FF47C}" type="pres">
      <dgm:prSet presAssocID="{0EECE69E-F022-4150-8DAA-F7DAB0498D9B}" presName="level3hierChild" presStyleCnt="0"/>
      <dgm:spPr/>
    </dgm:pt>
    <dgm:pt modelId="{9CB27017-9D8C-4157-8EEC-523E146CA64C}" type="pres">
      <dgm:prSet presAssocID="{4338BEB0-63B3-43BD-BD54-3BBCDB13FD39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48CCCF18-83DD-4D83-9C3F-4CFD697C5CD5}" type="pres">
      <dgm:prSet presAssocID="{4338BEB0-63B3-43BD-BD54-3BBCDB13FD39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30C18F10-E709-431F-AD83-7BE2ECC9F436}" type="pres">
      <dgm:prSet presAssocID="{B152783F-A566-49FA-AC67-EF3929704D4E}" presName="root2" presStyleCnt="0"/>
      <dgm:spPr/>
    </dgm:pt>
    <dgm:pt modelId="{1D9FCC35-A65F-4414-AFB0-0AB2A91BE21D}" type="pres">
      <dgm:prSet presAssocID="{B152783F-A566-49FA-AC67-EF3929704D4E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E20AD-5F0F-4FE8-9945-AEDCF34A3B5F}" type="pres">
      <dgm:prSet presAssocID="{B152783F-A566-49FA-AC67-EF3929704D4E}" presName="level3hierChild" presStyleCnt="0"/>
      <dgm:spPr/>
    </dgm:pt>
    <dgm:pt modelId="{E1E1282C-3835-432E-9427-C553B4FACB03}" type="pres">
      <dgm:prSet presAssocID="{AC563F31-402A-4506-B0C9-A561E64A31E0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2A054CA5-34CC-4447-922D-E8AFCEA09573}" type="pres">
      <dgm:prSet presAssocID="{AC563F31-402A-4506-B0C9-A561E64A31E0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B5F1F6FD-E4CA-4879-9E35-8E913C33B096}" type="pres">
      <dgm:prSet presAssocID="{BA546961-119D-4730-9BF5-9B8D02ED9A93}" presName="root2" presStyleCnt="0"/>
      <dgm:spPr/>
    </dgm:pt>
    <dgm:pt modelId="{5AEC7756-B373-4D35-AA15-1BB05FB25AFE}" type="pres">
      <dgm:prSet presAssocID="{BA546961-119D-4730-9BF5-9B8D02ED9A93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07D6-19D5-4053-BA8C-78DA3E8B792E}" type="pres">
      <dgm:prSet presAssocID="{BA546961-119D-4730-9BF5-9B8D02ED9A93}" presName="level3hierChild" presStyleCnt="0"/>
      <dgm:spPr/>
    </dgm:pt>
    <dgm:pt modelId="{F2C062FE-8746-4BA6-AB30-F863295BAFED}" type="pres">
      <dgm:prSet presAssocID="{60AEDD5A-3886-485F-BF59-9859EA647F57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7512AB69-6BF0-46A9-90E4-ED8C62586262}" type="pres">
      <dgm:prSet presAssocID="{60AEDD5A-3886-485F-BF59-9859EA647F57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46DF4808-39F5-4A90-A1DD-81962515A0FB}" type="pres">
      <dgm:prSet presAssocID="{1DBD208B-7261-412B-8F13-0CBE66C09486}" presName="root2" presStyleCnt="0"/>
      <dgm:spPr/>
    </dgm:pt>
    <dgm:pt modelId="{FA243F85-4867-4611-90C3-46217F8608DA}" type="pres">
      <dgm:prSet presAssocID="{1DBD208B-7261-412B-8F13-0CBE66C09486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B2E21-7139-406B-B131-40C15758D3BF}" type="pres">
      <dgm:prSet presAssocID="{1DBD208B-7261-412B-8F13-0CBE66C09486}" presName="level3hierChild" presStyleCnt="0"/>
      <dgm:spPr/>
    </dgm:pt>
    <dgm:pt modelId="{BD736CC8-1F52-4772-9FB8-A203D3D148F3}" type="pres">
      <dgm:prSet presAssocID="{44201DEA-4B32-42C6-A8FE-6239DBCF705A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FC6BC8D9-9F24-4041-8BDA-2F9150DACECB}" type="pres">
      <dgm:prSet presAssocID="{44201DEA-4B32-42C6-A8FE-6239DBCF705A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3FCC9836-33BD-4367-ADDF-7063971EF972}" type="pres">
      <dgm:prSet presAssocID="{E5946EA7-B688-4419-9525-878DEE9BD679}" presName="root2" presStyleCnt="0"/>
      <dgm:spPr/>
    </dgm:pt>
    <dgm:pt modelId="{95786277-01E8-45F8-A6BF-58F2362AF700}" type="pres">
      <dgm:prSet presAssocID="{E5946EA7-B688-4419-9525-878DEE9BD67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CABEA-087D-4003-8D04-631512E0A88F}" type="pres">
      <dgm:prSet presAssocID="{E5946EA7-B688-4419-9525-878DEE9BD679}" presName="level3hierChild" presStyleCnt="0"/>
      <dgm:spPr/>
    </dgm:pt>
    <dgm:pt modelId="{48EC38FF-F752-415B-B6FE-9B1A4323E761}" type="pres">
      <dgm:prSet presAssocID="{2B3EFAC7-5710-4F4F-81DB-5D4265C0F96F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9EF1D33D-01EC-42C6-8798-0EB6FD86CFDA}" type="pres">
      <dgm:prSet presAssocID="{2B3EFAC7-5710-4F4F-81DB-5D4265C0F96F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319EA397-F6CE-45B0-8E81-6F6251EF21ED}" type="pres">
      <dgm:prSet presAssocID="{BD9D04FA-A392-4C48-B07B-E41A08A5CBA9}" presName="root2" presStyleCnt="0"/>
      <dgm:spPr/>
    </dgm:pt>
    <dgm:pt modelId="{E85A8A56-6622-4307-9DE2-C0EB2328CCB8}" type="pres">
      <dgm:prSet presAssocID="{BD9D04FA-A392-4C48-B07B-E41A08A5CBA9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F9C2C-B5BF-4556-B05E-A8DD8361356E}" type="pres">
      <dgm:prSet presAssocID="{BD9D04FA-A392-4C48-B07B-E41A08A5CBA9}" presName="level3hierChild" presStyleCnt="0"/>
      <dgm:spPr/>
    </dgm:pt>
    <dgm:pt modelId="{8F62E02C-E98C-4989-8C46-36037F274215}" type="pres">
      <dgm:prSet presAssocID="{0926B715-31D5-4BDE-8600-5CD945EE292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9C10F41-423B-4E3F-921C-32A9EB43815F}" type="pres">
      <dgm:prSet presAssocID="{0926B715-31D5-4BDE-8600-5CD945EE292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8ACEAE7-D1DC-433C-B470-7770F253DF73}" type="pres">
      <dgm:prSet presAssocID="{7DD587CE-B936-4EC8-BE2D-71C7405387FB}" presName="root2" presStyleCnt="0"/>
      <dgm:spPr/>
    </dgm:pt>
    <dgm:pt modelId="{C4852763-F738-452F-B96D-1D7243D18162}" type="pres">
      <dgm:prSet presAssocID="{7DD587CE-B936-4EC8-BE2D-71C7405387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BB3755-E514-4727-8568-301A0010CE0F}" type="pres">
      <dgm:prSet presAssocID="{7DD587CE-B936-4EC8-BE2D-71C7405387FB}" presName="level3hierChild" presStyleCnt="0"/>
      <dgm:spPr/>
    </dgm:pt>
    <dgm:pt modelId="{B178CA10-8D68-43B3-B8CB-D1706C6B78FD}" type="pres">
      <dgm:prSet presAssocID="{6625FA7B-4ACE-4AEB-BE54-9A70DEE03226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B2ACC188-A072-4A86-ADFE-8629B2C1D536}" type="pres">
      <dgm:prSet presAssocID="{6625FA7B-4ACE-4AEB-BE54-9A70DEE03226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D7D204E-A211-45EB-932B-2A98F54800B8}" type="pres">
      <dgm:prSet presAssocID="{AA2B51EF-6895-40BD-8051-4A446D207AF3}" presName="root2" presStyleCnt="0"/>
      <dgm:spPr/>
    </dgm:pt>
    <dgm:pt modelId="{3FCC9D3C-19D9-4D56-98C9-9D1E7AAF32E1}" type="pres">
      <dgm:prSet presAssocID="{AA2B51EF-6895-40BD-8051-4A446D207AF3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7A049-AFE9-450C-AB1E-BB0CFE1C11AE}" type="pres">
      <dgm:prSet presAssocID="{AA2B51EF-6895-40BD-8051-4A446D207AF3}" presName="level3hierChild" presStyleCnt="0"/>
      <dgm:spPr/>
    </dgm:pt>
    <dgm:pt modelId="{7F3EFA0E-ABBA-4ADF-9FC5-0BAF8718CC57}" type="pres">
      <dgm:prSet presAssocID="{D8BE6273-B193-43D5-88F7-33C68089DC01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4929DC9A-D3F8-43F7-893F-2F709DA38B8A}" type="pres">
      <dgm:prSet presAssocID="{D8BE6273-B193-43D5-88F7-33C68089DC01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2F899082-E0E4-4B2C-9570-C69C29A2628B}" type="pres">
      <dgm:prSet presAssocID="{EBF3B7E8-7F86-4D99-AC77-3B226A7D8824}" presName="root2" presStyleCnt="0"/>
      <dgm:spPr/>
    </dgm:pt>
    <dgm:pt modelId="{CFB1CB71-921C-4B69-8E9E-5D101F14BE02}" type="pres">
      <dgm:prSet presAssocID="{EBF3B7E8-7F86-4D99-AC77-3B226A7D8824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39858-2AAD-4684-B09A-A733723E3D10}" type="pres">
      <dgm:prSet presAssocID="{EBF3B7E8-7F86-4D99-AC77-3B226A7D8824}" presName="level3hierChild" presStyleCnt="0"/>
      <dgm:spPr/>
    </dgm:pt>
    <dgm:pt modelId="{254F96C5-D8ED-4FFA-A73B-745A4D201F3B}" type="pres">
      <dgm:prSet presAssocID="{B86BF794-2FA7-47DC-8284-950C211CA905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8DF59C14-DDC2-4E44-B7EF-B7C1F6422DCE}" type="pres">
      <dgm:prSet presAssocID="{B86BF794-2FA7-47DC-8284-950C211CA905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66F8FF2-F505-4532-BFE5-98B507177220}" type="pres">
      <dgm:prSet presAssocID="{00EE6C1C-589D-44D1-B3B0-A619193CAA0D}" presName="root2" presStyleCnt="0"/>
      <dgm:spPr/>
    </dgm:pt>
    <dgm:pt modelId="{C3B241EE-90BD-4159-BD09-1FCE80501CF4}" type="pres">
      <dgm:prSet presAssocID="{00EE6C1C-589D-44D1-B3B0-A619193CAA0D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0C6F6-3D86-4569-B394-73956C090E46}" type="pres">
      <dgm:prSet presAssocID="{00EE6C1C-589D-44D1-B3B0-A619193CAA0D}" presName="level3hierChild" presStyleCnt="0"/>
      <dgm:spPr/>
    </dgm:pt>
    <dgm:pt modelId="{285FE82F-6A67-4105-B162-C47A2A37BBCF}" type="pres">
      <dgm:prSet presAssocID="{19E00518-52D6-49DE-B6B6-774B98C8844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5C54CD6-23AB-45E7-A2DF-B5E6955BEBA5}" type="pres">
      <dgm:prSet presAssocID="{19E00518-52D6-49DE-B6B6-774B98C8844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4A8FEA5-06E2-4F8F-A7D0-4DFEE473DAC5}" type="pres">
      <dgm:prSet presAssocID="{3841408A-0A6B-4FEE-A749-D5545803FF4C}" presName="root2" presStyleCnt="0"/>
      <dgm:spPr/>
    </dgm:pt>
    <dgm:pt modelId="{FFE2327D-633E-4835-AB8D-16A71038119E}" type="pres">
      <dgm:prSet presAssocID="{3841408A-0A6B-4FEE-A749-D5545803FF4C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C86D3-61CA-48A1-B2DF-0F8856815DA9}" type="pres">
      <dgm:prSet presAssocID="{3841408A-0A6B-4FEE-A749-D5545803FF4C}" presName="level3hierChild" presStyleCnt="0"/>
      <dgm:spPr/>
    </dgm:pt>
    <dgm:pt modelId="{14CE7D91-1CCE-457A-8240-8CDFF24D6087}" type="pres">
      <dgm:prSet presAssocID="{3C7ECE1A-EAF7-4FDD-A3E4-B874AA7D632D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9B48CD14-E70C-403A-8B58-E4E1B558631F}" type="pres">
      <dgm:prSet presAssocID="{3C7ECE1A-EAF7-4FDD-A3E4-B874AA7D63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66E14029-A39F-4EA4-8D32-63C8A89C3AA5}" type="pres">
      <dgm:prSet presAssocID="{4CB33256-2098-4054-BF40-30F01C7703B3}" presName="root2" presStyleCnt="0"/>
      <dgm:spPr/>
    </dgm:pt>
    <dgm:pt modelId="{26CC0E03-2B6E-4ED3-BD60-5418CDE50C68}" type="pres">
      <dgm:prSet presAssocID="{4CB33256-2098-4054-BF40-30F01C7703B3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1A7CE-36FE-4CEE-93B6-2A1FA66C1368}" type="pres">
      <dgm:prSet presAssocID="{4CB33256-2098-4054-BF40-30F01C7703B3}" presName="level3hierChild" presStyleCnt="0"/>
      <dgm:spPr/>
    </dgm:pt>
    <dgm:pt modelId="{3C0FF4C3-E072-4CF0-98FE-8C8C33FB20A4}" type="pres">
      <dgm:prSet presAssocID="{A19507AC-E8B3-4E89-9CEE-F38782CD57A2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10CD365E-3469-4273-A810-13B8720B912C}" type="pres">
      <dgm:prSet presAssocID="{A19507AC-E8B3-4E89-9CEE-F38782CD57A2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AE3A21A-B87C-414A-9195-62B07BD9D647}" type="pres">
      <dgm:prSet presAssocID="{4D3792DB-292A-4892-A1D7-595D6ADE58B1}" presName="root2" presStyleCnt="0"/>
      <dgm:spPr/>
    </dgm:pt>
    <dgm:pt modelId="{49BDFF08-4CA7-485A-9C54-EF914BB096E9}" type="pres">
      <dgm:prSet presAssocID="{4D3792DB-292A-4892-A1D7-595D6ADE58B1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7C2BC3-82B5-4ED0-AA8E-739F9F2BAFCA}" type="pres">
      <dgm:prSet presAssocID="{4D3792DB-292A-4892-A1D7-595D6ADE58B1}" presName="level3hierChild" presStyleCnt="0"/>
      <dgm:spPr/>
    </dgm:pt>
    <dgm:pt modelId="{DDDF43D5-DD09-4AEF-B6A8-D459D025513F}" type="pres">
      <dgm:prSet presAssocID="{9DD54AD3-4E6A-4A02-8D9B-F8B8F22A0A70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06912940-FB1C-4A02-9E5C-BB6D87828D06}" type="pres">
      <dgm:prSet presAssocID="{9DD54AD3-4E6A-4A02-8D9B-F8B8F22A0A70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45ED1F8-FC19-4C83-B8E8-8A7324C6C5DF}" type="pres">
      <dgm:prSet presAssocID="{4335FDE7-3DF9-47D2-8B6C-83FF9B29D81E}" presName="root2" presStyleCnt="0"/>
      <dgm:spPr/>
    </dgm:pt>
    <dgm:pt modelId="{C3060B35-3D8F-46D4-9F76-7D327BBA954A}" type="pres">
      <dgm:prSet presAssocID="{4335FDE7-3DF9-47D2-8B6C-83FF9B29D81E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4E817-231A-418B-BD4A-16CBBD82EF30}" type="pres">
      <dgm:prSet presAssocID="{4335FDE7-3DF9-47D2-8B6C-83FF9B29D81E}" presName="level3hierChild" presStyleCnt="0"/>
      <dgm:spPr/>
    </dgm:pt>
  </dgm:ptLst>
  <dgm:cxnLst>
    <dgm:cxn modelId="{9E53E9F7-E24D-0D4D-933D-23B3693BAD95}" type="presOf" srcId="{909BC9B4-12F7-492A-9B26-73F4F5095EF2}" destId="{981EA478-BA67-4668-B6D4-039B09FA8028}" srcOrd="0" destOrd="0" presId="urn:microsoft.com/office/officeart/2008/layout/HorizontalMultiLevelHierarchy"/>
    <dgm:cxn modelId="{A285C9F1-EF08-4FC3-A347-40571E03B16B}" srcId="{00EE6C1C-589D-44D1-B3B0-A619193CAA0D}" destId="{4D3792DB-292A-4892-A1D7-595D6ADE58B1}" srcOrd="2" destOrd="0" parTransId="{A19507AC-E8B3-4E89-9CEE-F38782CD57A2}" sibTransId="{99204154-3308-4235-80E6-67A68EC0B8E7}"/>
    <dgm:cxn modelId="{18646358-8F44-42FA-8DC9-526D011A409F}" srcId="{909BC9B4-12F7-492A-9B26-73F4F5095EF2}" destId="{1DBD208B-7261-412B-8F13-0CBE66C09486}" srcOrd="4" destOrd="0" parTransId="{60AEDD5A-3886-485F-BF59-9859EA647F57}" sibTransId="{3A47BB22-553A-423E-8E57-8BC77CC5CC28}"/>
    <dgm:cxn modelId="{3AC2F8FA-346B-411F-A8AF-8D54BFBD5827}" srcId="{7DD587CE-B936-4EC8-BE2D-71C7405387FB}" destId="{4335FDE7-3DF9-47D2-8B6C-83FF9B29D81E}" srcOrd="3" destOrd="0" parTransId="{9DD54AD3-4E6A-4A02-8D9B-F8B8F22A0A70}" sibTransId="{FBF19B28-12DB-4283-B485-EE8B268FE576}"/>
    <dgm:cxn modelId="{C38E22BD-1DB9-C043-91C8-92AACDCF1912}" type="presOf" srcId="{3841408A-0A6B-4FEE-A749-D5545803FF4C}" destId="{FFE2327D-633E-4835-AB8D-16A71038119E}" srcOrd="0" destOrd="0" presId="urn:microsoft.com/office/officeart/2008/layout/HorizontalMultiLevelHierarchy"/>
    <dgm:cxn modelId="{7F7DEE10-0A64-441B-AFB6-BF76ECC613F8}" srcId="{909BC9B4-12F7-492A-9B26-73F4F5095EF2}" destId="{BA546961-119D-4730-9BF5-9B8D02ED9A93}" srcOrd="3" destOrd="0" parTransId="{AC563F31-402A-4506-B0C9-A561E64A31E0}" sibTransId="{A397396B-9EC8-415A-9EB1-D1D41B953A5F}"/>
    <dgm:cxn modelId="{CCF7EB04-B361-0F41-ACD3-A4BAF9D50303}" type="presOf" srcId="{2B3EFAC7-5710-4F4F-81DB-5D4265C0F96F}" destId="{48EC38FF-F752-415B-B6FE-9B1A4323E761}" srcOrd="0" destOrd="0" presId="urn:microsoft.com/office/officeart/2008/layout/HorizontalMultiLevelHierarchy"/>
    <dgm:cxn modelId="{EC5732C4-D61E-1C46-B856-0968D2183496}" type="presOf" srcId="{B152783F-A566-49FA-AC67-EF3929704D4E}" destId="{1D9FCC35-A65F-4414-AFB0-0AB2A91BE21D}" srcOrd="0" destOrd="0" presId="urn:microsoft.com/office/officeart/2008/layout/HorizontalMultiLevelHierarchy"/>
    <dgm:cxn modelId="{0EBCEB1D-22CC-F340-9C2B-E61E56C888C7}" type="presOf" srcId="{C5285A42-602B-4187-9335-D401DAE43645}" destId="{7D6F1B93-E7BF-428D-A681-7D5C096F8D29}" srcOrd="1" destOrd="0" presId="urn:microsoft.com/office/officeart/2008/layout/HorizontalMultiLevelHierarchy"/>
    <dgm:cxn modelId="{3DC7F929-BB95-FB43-BDD9-C7CA267B4270}" type="presOf" srcId="{3C7ECE1A-EAF7-4FDD-A3E4-B874AA7D632D}" destId="{14CE7D91-1CCE-457A-8240-8CDFF24D6087}" srcOrd="0" destOrd="0" presId="urn:microsoft.com/office/officeart/2008/layout/HorizontalMultiLevelHierarchy"/>
    <dgm:cxn modelId="{2B8AF7FA-E74B-AA43-82FA-2B3211C10F4F}" type="presOf" srcId="{44201DEA-4B32-42C6-A8FE-6239DBCF705A}" destId="{BD736CC8-1F52-4772-9FB8-A203D3D148F3}" srcOrd="0" destOrd="0" presId="urn:microsoft.com/office/officeart/2008/layout/HorizontalMultiLevelHierarchy"/>
    <dgm:cxn modelId="{CDE26C3A-30D2-45EE-893E-B568BED8E344}" srcId="{909BC9B4-12F7-492A-9B26-73F4F5095EF2}" destId="{BD9D04FA-A392-4C48-B07B-E41A08A5CBA9}" srcOrd="6" destOrd="0" parTransId="{2B3EFAC7-5710-4F4F-81DB-5D4265C0F96F}" sibTransId="{5D9FCE0C-B64F-4230-8EFC-25385703982A}"/>
    <dgm:cxn modelId="{403AC95C-9879-284D-8C7D-23406A1647AD}" type="presOf" srcId="{AA2B51EF-6895-40BD-8051-4A446D207AF3}" destId="{3FCC9D3C-19D9-4D56-98C9-9D1E7AAF32E1}" srcOrd="0" destOrd="0" presId="urn:microsoft.com/office/officeart/2008/layout/HorizontalMultiLevelHierarchy"/>
    <dgm:cxn modelId="{7809BF91-272F-874B-B2C9-6DBC60A80319}" type="presOf" srcId="{19E00518-52D6-49DE-B6B6-774B98C88440}" destId="{45C54CD6-23AB-45E7-A2DF-B5E6955BEBA5}" srcOrd="1" destOrd="0" presId="urn:microsoft.com/office/officeart/2008/layout/HorizontalMultiLevelHierarchy"/>
    <dgm:cxn modelId="{71615E4B-6927-44F2-9495-881B51F3FE28}" srcId="{909BC9B4-12F7-492A-9B26-73F4F5095EF2}" destId="{B152783F-A566-49FA-AC67-EF3929704D4E}" srcOrd="2" destOrd="0" parTransId="{4338BEB0-63B3-43BD-BD54-3BBCDB13FD39}" sibTransId="{038E5C95-6563-4C51-BD92-6E596AB7D865}"/>
    <dgm:cxn modelId="{8383D872-4ECA-444F-A4EA-A84EF71FF4AC}" srcId="{909BC9B4-12F7-492A-9B26-73F4F5095EF2}" destId="{0EECE69E-F022-4150-8DAA-F7DAB0498D9B}" srcOrd="1" destOrd="0" parTransId="{C5285A42-602B-4187-9335-D401DAE43645}" sibTransId="{66C3CE39-97AC-442A-896F-4F109E9E7428}"/>
    <dgm:cxn modelId="{33B049FF-88E3-C94D-8A4A-DC280FA679A2}" type="presOf" srcId="{B86BF794-2FA7-47DC-8284-950C211CA905}" destId="{254F96C5-D8ED-4FFA-A73B-745A4D201F3B}" srcOrd="0" destOrd="0" presId="urn:microsoft.com/office/officeart/2008/layout/HorizontalMultiLevelHierarchy"/>
    <dgm:cxn modelId="{5BF20F49-8D6F-6045-9D14-37BAFEA0705E}" type="presOf" srcId="{44201DEA-4B32-42C6-A8FE-6239DBCF705A}" destId="{FC6BC8D9-9F24-4041-8BDA-2F9150DACECB}" srcOrd="1" destOrd="0" presId="urn:microsoft.com/office/officeart/2008/layout/HorizontalMultiLevelHierarchy"/>
    <dgm:cxn modelId="{949FC965-1563-0548-BE06-0F81C0DF7B5C}" type="presOf" srcId="{6625FA7B-4ACE-4AEB-BE54-9A70DEE03226}" destId="{B2ACC188-A072-4A86-ADFE-8629B2C1D536}" srcOrd="1" destOrd="0" presId="urn:microsoft.com/office/officeart/2008/layout/HorizontalMultiLevelHierarchy"/>
    <dgm:cxn modelId="{CA3090A3-C6F8-C240-AD5C-23436E690251}" type="presOf" srcId="{A19507AC-E8B3-4E89-9CEE-F38782CD57A2}" destId="{3C0FF4C3-E072-4CF0-98FE-8C8C33FB20A4}" srcOrd="0" destOrd="0" presId="urn:microsoft.com/office/officeart/2008/layout/HorizontalMultiLevelHierarchy"/>
    <dgm:cxn modelId="{0BAD0346-A6CC-6744-9A26-E3812FDD62E6}" type="presOf" srcId="{BD9D04FA-A392-4C48-B07B-E41A08A5CBA9}" destId="{E85A8A56-6622-4307-9DE2-C0EB2328CCB8}" srcOrd="0" destOrd="0" presId="urn:microsoft.com/office/officeart/2008/layout/HorizontalMultiLevelHierarchy"/>
    <dgm:cxn modelId="{C2388E38-A54B-0644-99CB-3BA05666BC58}" type="presOf" srcId="{0926B715-31D5-4BDE-8600-5CD945EE2923}" destId="{C9C10F41-423B-4E3F-921C-32A9EB43815F}" srcOrd="1" destOrd="0" presId="urn:microsoft.com/office/officeart/2008/layout/HorizontalMultiLevelHierarchy"/>
    <dgm:cxn modelId="{FDCF7F14-6F46-114B-A2B4-A3688ED14644}" type="presOf" srcId="{B86BF794-2FA7-47DC-8284-950C211CA905}" destId="{8DF59C14-DDC2-4E44-B7EF-B7C1F6422DCE}" srcOrd="1" destOrd="0" presId="urn:microsoft.com/office/officeart/2008/layout/HorizontalMultiLevelHierarchy"/>
    <dgm:cxn modelId="{49C257D3-01A4-BD47-8780-A366982098B4}" type="presOf" srcId="{580A733F-BC88-40AF-BE2F-A118BAEE7826}" destId="{06A08DF1-3C07-4C85-ABC6-41E8F3A69C98}" srcOrd="1" destOrd="0" presId="urn:microsoft.com/office/officeart/2008/layout/HorizontalMultiLevelHierarchy"/>
    <dgm:cxn modelId="{673147BC-A8AE-FD40-9B4C-3B56EFEF8094}" type="presOf" srcId="{AC563F31-402A-4506-B0C9-A561E64A31E0}" destId="{2A054CA5-34CC-4447-922D-E8AFCEA09573}" srcOrd="1" destOrd="0" presId="urn:microsoft.com/office/officeart/2008/layout/HorizontalMultiLevelHierarchy"/>
    <dgm:cxn modelId="{D6CD41DF-3EE8-4BDC-B89A-C655D19B2803}" srcId="{349CD429-C684-41AC-968F-3969CAA13050}" destId="{7DD587CE-B936-4EC8-BE2D-71C7405387FB}" srcOrd="1" destOrd="0" parTransId="{0926B715-31D5-4BDE-8600-5CD945EE2923}" sibTransId="{D5FE2F17-877E-406F-B401-3B319BD1DA47}"/>
    <dgm:cxn modelId="{8EDD9561-AB63-4121-96A8-EA3C57C36F11}" srcId="{909BC9B4-12F7-492A-9B26-73F4F5095EF2}" destId="{F65F96F4-3D7B-4496-908F-F06947846CA3}" srcOrd="0" destOrd="0" parTransId="{580A733F-BC88-40AF-BE2F-A118BAEE7826}" sibTransId="{C07F4FFF-1E76-45DF-A60A-D3179536470C}"/>
    <dgm:cxn modelId="{E36532FE-7589-C646-9431-ED597B6E31B4}" type="presOf" srcId="{4338BEB0-63B3-43BD-BD54-3BBCDB13FD39}" destId="{48CCCF18-83DD-4D83-9C3F-4CFD697C5CD5}" srcOrd="1" destOrd="0" presId="urn:microsoft.com/office/officeart/2008/layout/HorizontalMultiLevelHierarchy"/>
    <dgm:cxn modelId="{6FCF761C-3CEC-4349-9591-0DB5D34CFBBE}" srcId="{909BC9B4-12F7-492A-9B26-73F4F5095EF2}" destId="{E5946EA7-B688-4419-9525-878DEE9BD679}" srcOrd="5" destOrd="0" parTransId="{44201DEA-4B32-42C6-A8FE-6239DBCF705A}" sibTransId="{599EA7F1-366A-4F1A-8597-0BAF7D354B55}"/>
    <dgm:cxn modelId="{8CBEEC3B-AB22-CD44-B56F-EEA36027C476}" type="presOf" srcId="{580A733F-BC88-40AF-BE2F-A118BAEE7826}" destId="{6700B5B8-BC27-4BC2-93A1-1A0BA3C92542}" srcOrd="0" destOrd="0" presId="urn:microsoft.com/office/officeart/2008/layout/HorizontalMultiLevelHierarchy"/>
    <dgm:cxn modelId="{9D537BCE-BEB9-7D43-89F0-054B2E55C3C0}" type="presOf" srcId="{4335FDE7-3DF9-47D2-8B6C-83FF9B29D81E}" destId="{C3060B35-3D8F-46D4-9F76-7D327BBA954A}" srcOrd="0" destOrd="0" presId="urn:microsoft.com/office/officeart/2008/layout/HorizontalMultiLevelHierarchy"/>
    <dgm:cxn modelId="{B59AF3B5-E0A1-E54C-9F98-70309F0EEFB4}" type="presOf" srcId="{349CD429-C684-41AC-968F-3969CAA13050}" destId="{11FEB9AC-B38C-4F53-BE37-7AB38D974B38}" srcOrd="0" destOrd="0" presId="urn:microsoft.com/office/officeart/2008/layout/HorizontalMultiLevelHierarchy"/>
    <dgm:cxn modelId="{454544CC-2776-4AB0-9504-758DD1C967E8}" srcId="{501C674C-1A00-4048-ABFB-FF11AB7D7179}" destId="{349CD429-C684-41AC-968F-3969CAA13050}" srcOrd="0" destOrd="0" parTransId="{71D40516-706A-48DA-AF33-5954A00D99D2}" sibTransId="{27770068-1E34-43BC-8C0E-35BED5BB6053}"/>
    <dgm:cxn modelId="{77D42121-37DA-E645-8247-246F9DA30F30}" type="presOf" srcId="{0EECE69E-F022-4150-8DAA-F7DAB0498D9B}" destId="{7D92E6D4-101E-47A9-8442-5A343336E35B}" srcOrd="0" destOrd="0" presId="urn:microsoft.com/office/officeart/2008/layout/HorizontalMultiLevelHierarchy"/>
    <dgm:cxn modelId="{45012209-391E-0D45-BFC0-713BD7595618}" type="presOf" srcId="{1DBD208B-7261-412B-8F13-0CBE66C09486}" destId="{FA243F85-4867-4611-90C3-46217F8608DA}" srcOrd="0" destOrd="0" presId="urn:microsoft.com/office/officeart/2008/layout/HorizontalMultiLevelHierarchy"/>
    <dgm:cxn modelId="{C18B231B-BC2A-6C40-BC67-FF825D63ECB7}" type="presOf" srcId="{2B3EFAC7-5710-4F4F-81DB-5D4265C0F96F}" destId="{9EF1D33D-01EC-42C6-8798-0EB6FD86CFDA}" srcOrd="1" destOrd="0" presId="urn:microsoft.com/office/officeart/2008/layout/HorizontalMultiLevelHierarchy"/>
    <dgm:cxn modelId="{AF27D08E-5E1B-9B4B-AAB4-8A1D02A47B38}" type="presOf" srcId="{4338BEB0-63B3-43BD-BD54-3BBCDB13FD39}" destId="{9CB27017-9D8C-4157-8EEC-523E146CA64C}" srcOrd="0" destOrd="0" presId="urn:microsoft.com/office/officeart/2008/layout/HorizontalMultiLevelHierarchy"/>
    <dgm:cxn modelId="{387FD389-7923-7D49-9DCC-CA1E6D7DC00F}" type="presOf" srcId="{60AEDD5A-3886-485F-BF59-9859EA647F57}" destId="{7512AB69-6BF0-46A9-90E4-ED8C62586262}" srcOrd="1" destOrd="0" presId="urn:microsoft.com/office/officeart/2008/layout/HorizontalMultiLevelHierarchy"/>
    <dgm:cxn modelId="{15EC773D-18A0-404A-8325-8CC859F87380}" type="presOf" srcId="{4CB33256-2098-4054-BF40-30F01C7703B3}" destId="{26CC0E03-2B6E-4ED3-BD60-5418CDE50C68}" srcOrd="0" destOrd="0" presId="urn:microsoft.com/office/officeart/2008/layout/HorizontalMultiLevelHierarchy"/>
    <dgm:cxn modelId="{BC816423-8E78-F641-9A86-210F6F40D7AC}" type="presOf" srcId="{0926B715-31D5-4BDE-8600-5CD945EE2923}" destId="{8F62E02C-E98C-4989-8C46-36037F274215}" srcOrd="0" destOrd="0" presId="urn:microsoft.com/office/officeart/2008/layout/HorizontalMultiLevelHierarchy"/>
    <dgm:cxn modelId="{763CCB80-5D0D-AE4F-B51C-99EA07C810BF}" type="presOf" srcId="{BA546961-119D-4730-9BF5-9B8D02ED9A93}" destId="{5AEC7756-B373-4D35-AA15-1BB05FB25AFE}" srcOrd="0" destOrd="0" presId="urn:microsoft.com/office/officeart/2008/layout/HorizontalMultiLevelHierarchy"/>
    <dgm:cxn modelId="{39F9BC21-9E84-4FE6-B598-7FA7F07A6E8C}" srcId="{7DD587CE-B936-4EC8-BE2D-71C7405387FB}" destId="{AA2B51EF-6895-40BD-8051-4A446D207AF3}" srcOrd="0" destOrd="0" parTransId="{6625FA7B-4ACE-4AEB-BE54-9A70DEE03226}" sibTransId="{14C3FD98-0A95-42A6-9403-C62913D098C4}"/>
    <dgm:cxn modelId="{A9756C7B-BE3D-CC4B-81C8-0B32A045C81F}" type="presOf" srcId="{9DD54AD3-4E6A-4A02-8D9B-F8B8F22A0A70}" destId="{06912940-FB1C-4A02-9E5C-BB6D87828D06}" srcOrd="1" destOrd="0" presId="urn:microsoft.com/office/officeart/2008/layout/HorizontalMultiLevelHierarchy"/>
    <dgm:cxn modelId="{4CC5D8F2-A16B-C04D-B099-72764CE13EF6}" type="presOf" srcId="{F65F96F4-3D7B-4496-908F-F06947846CA3}" destId="{91624146-91F2-4175-ACA7-2D4E372C0BF9}" srcOrd="0" destOrd="0" presId="urn:microsoft.com/office/officeart/2008/layout/HorizontalMultiLevelHierarchy"/>
    <dgm:cxn modelId="{9EDD6E0F-091B-6143-AD6C-397E273C5180}" type="presOf" srcId="{EBF3B7E8-7F86-4D99-AC77-3B226A7D8824}" destId="{CFB1CB71-921C-4B69-8E9E-5D101F14BE02}" srcOrd="0" destOrd="0" presId="urn:microsoft.com/office/officeart/2008/layout/HorizontalMultiLevelHierarchy"/>
    <dgm:cxn modelId="{466C77E7-1043-8048-8E27-33C13A3DFBDA}" type="presOf" srcId="{9DD54AD3-4E6A-4A02-8D9B-F8B8F22A0A70}" destId="{DDDF43D5-DD09-4AEF-B6A8-D459D025513F}" srcOrd="0" destOrd="0" presId="urn:microsoft.com/office/officeart/2008/layout/HorizontalMultiLevelHierarchy"/>
    <dgm:cxn modelId="{C97975C6-A0C1-4649-A76E-B6AD500A7CFA}" srcId="{7DD587CE-B936-4EC8-BE2D-71C7405387FB}" destId="{00EE6C1C-589D-44D1-B3B0-A619193CAA0D}" srcOrd="2" destOrd="0" parTransId="{B86BF794-2FA7-47DC-8284-950C211CA905}" sibTransId="{4DEEF313-09A1-4290-90F9-55CBDDC336EF}"/>
    <dgm:cxn modelId="{0375E6C7-6FF3-1A4C-81EB-632FA10EB117}" type="presOf" srcId="{19E00518-52D6-49DE-B6B6-774B98C88440}" destId="{285FE82F-6A67-4105-B162-C47A2A37BBCF}" srcOrd="0" destOrd="0" presId="urn:microsoft.com/office/officeart/2008/layout/HorizontalMultiLevelHierarchy"/>
    <dgm:cxn modelId="{250115FD-3322-D340-9A9E-348BE3A26F51}" type="presOf" srcId="{4D3792DB-292A-4892-A1D7-595D6ADE58B1}" destId="{49BDFF08-4CA7-485A-9C54-EF914BB096E9}" srcOrd="0" destOrd="0" presId="urn:microsoft.com/office/officeart/2008/layout/HorizontalMultiLevelHierarchy"/>
    <dgm:cxn modelId="{A940C626-6C5D-497E-8EC9-A4C7D04E881B}" srcId="{349CD429-C684-41AC-968F-3969CAA13050}" destId="{909BC9B4-12F7-492A-9B26-73F4F5095EF2}" srcOrd="0" destOrd="0" parTransId="{9B957921-382E-4735-A087-164792CBA229}" sibTransId="{0CE4C37B-F07D-49EB-9875-EE8C73D965EC}"/>
    <dgm:cxn modelId="{1579AA78-96AC-9248-97FE-5E76CF4FFF55}" type="presOf" srcId="{9B957921-382E-4735-A087-164792CBA229}" destId="{33C04146-DCD9-48DF-B92B-24607CE4101E}" srcOrd="1" destOrd="0" presId="urn:microsoft.com/office/officeart/2008/layout/HorizontalMultiLevelHierarchy"/>
    <dgm:cxn modelId="{BF31BC84-FE6E-E34E-9601-19FBAFF97403}" type="presOf" srcId="{A19507AC-E8B3-4E89-9CEE-F38782CD57A2}" destId="{10CD365E-3469-4273-A810-13B8720B912C}" srcOrd="1" destOrd="0" presId="urn:microsoft.com/office/officeart/2008/layout/HorizontalMultiLevelHierarchy"/>
    <dgm:cxn modelId="{791AD868-AA19-4848-AECF-EF00F783D069}" type="presOf" srcId="{6625FA7B-4ACE-4AEB-BE54-9A70DEE03226}" destId="{B178CA10-8D68-43B3-B8CB-D1706C6B78FD}" srcOrd="0" destOrd="0" presId="urn:microsoft.com/office/officeart/2008/layout/HorizontalMultiLevelHierarchy"/>
    <dgm:cxn modelId="{3A37C45D-09D0-8E41-8B0F-002971AC6C0C}" type="presOf" srcId="{AC563F31-402A-4506-B0C9-A561E64A31E0}" destId="{E1E1282C-3835-432E-9427-C553B4FACB03}" srcOrd="0" destOrd="0" presId="urn:microsoft.com/office/officeart/2008/layout/HorizontalMultiLevelHierarchy"/>
    <dgm:cxn modelId="{A36F60A8-899F-8A46-AFD0-35A7794B8DC5}" type="presOf" srcId="{E5946EA7-B688-4419-9525-878DEE9BD679}" destId="{95786277-01E8-45F8-A6BF-58F2362AF700}" srcOrd="0" destOrd="0" presId="urn:microsoft.com/office/officeart/2008/layout/HorizontalMultiLevelHierarchy"/>
    <dgm:cxn modelId="{6FAF4362-3321-5344-B981-624C0D6F5710}" type="presOf" srcId="{501C674C-1A00-4048-ABFB-FF11AB7D7179}" destId="{C4B185B3-E784-47B1-937C-EA6788F7491C}" srcOrd="0" destOrd="0" presId="urn:microsoft.com/office/officeart/2008/layout/HorizontalMultiLevelHierarchy"/>
    <dgm:cxn modelId="{70EFF9BA-ED95-429F-AD45-5236320E1CC9}" srcId="{00EE6C1C-589D-44D1-B3B0-A619193CAA0D}" destId="{4CB33256-2098-4054-BF40-30F01C7703B3}" srcOrd="1" destOrd="0" parTransId="{3C7ECE1A-EAF7-4FDD-A3E4-B874AA7D632D}" sibTransId="{F8441469-29D7-4177-9724-DE748E1FACA8}"/>
    <dgm:cxn modelId="{29963ED9-F433-B04D-B564-D717937C2219}" type="presOf" srcId="{D8BE6273-B193-43D5-88F7-33C68089DC01}" destId="{4929DC9A-D3F8-43F7-893F-2F709DA38B8A}" srcOrd="1" destOrd="0" presId="urn:microsoft.com/office/officeart/2008/layout/HorizontalMultiLevelHierarchy"/>
    <dgm:cxn modelId="{3CF43E08-8E40-AD45-998F-36F1BDF57215}" type="presOf" srcId="{7DD587CE-B936-4EC8-BE2D-71C7405387FB}" destId="{C4852763-F738-452F-B96D-1D7243D18162}" srcOrd="0" destOrd="0" presId="urn:microsoft.com/office/officeart/2008/layout/HorizontalMultiLevelHierarchy"/>
    <dgm:cxn modelId="{69E124BA-40E8-4CF3-A662-2ADCE50A2182}" srcId="{00EE6C1C-589D-44D1-B3B0-A619193CAA0D}" destId="{3841408A-0A6B-4FEE-A749-D5545803FF4C}" srcOrd="0" destOrd="0" parTransId="{19E00518-52D6-49DE-B6B6-774B98C88440}" sibTransId="{B5DB9BFA-D51D-4F6A-952A-8666146EA8B3}"/>
    <dgm:cxn modelId="{9F3AE820-E4BD-EC4B-AC53-DD23F81DB771}" type="presOf" srcId="{00EE6C1C-589D-44D1-B3B0-A619193CAA0D}" destId="{C3B241EE-90BD-4159-BD09-1FCE80501CF4}" srcOrd="0" destOrd="0" presId="urn:microsoft.com/office/officeart/2008/layout/HorizontalMultiLevelHierarchy"/>
    <dgm:cxn modelId="{4DCAD996-F852-4146-A9D2-93E4471D4763}" srcId="{7DD587CE-B936-4EC8-BE2D-71C7405387FB}" destId="{EBF3B7E8-7F86-4D99-AC77-3B226A7D8824}" srcOrd="1" destOrd="0" parTransId="{D8BE6273-B193-43D5-88F7-33C68089DC01}" sibTransId="{5252595E-53DF-4FE4-A4ED-A325073B773B}"/>
    <dgm:cxn modelId="{C0E12EFB-FF0C-2947-A1DE-6CE5BE74FD32}" type="presOf" srcId="{C5285A42-602B-4187-9335-D401DAE43645}" destId="{2360A04B-0E46-471D-86FB-1550E987E75F}" srcOrd="0" destOrd="0" presId="urn:microsoft.com/office/officeart/2008/layout/HorizontalMultiLevelHierarchy"/>
    <dgm:cxn modelId="{C36543F7-FB9F-D44D-9A8B-2ABBE86DE998}" type="presOf" srcId="{3C7ECE1A-EAF7-4FDD-A3E4-B874AA7D632D}" destId="{9B48CD14-E70C-403A-8B58-E4E1B558631F}" srcOrd="1" destOrd="0" presId="urn:microsoft.com/office/officeart/2008/layout/HorizontalMultiLevelHierarchy"/>
    <dgm:cxn modelId="{166CB9BB-2AD5-BB40-AE98-17E97AEA7DC8}" type="presOf" srcId="{9B957921-382E-4735-A087-164792CBA229}" destId="{103EAA52-0A69-438B-8D9C-59CB2E76EA96}" srcOrd="0" destOrd="0" presId="urn:microsoft.com/office/officeart/2008/layout/HorizontalMultiLevelHierarchy"/>
    <dgm:cxn modelId="{DF531F0F-4F16-D84E-980F-E384EE69093E}" type="presOf" srcId="{60AEDD5A-3886-485F-BF59-9859EA647F57}" destId="{F2C062FE-8746-4BA6-AB30-F863295BAFED}" srcOrd="0" destOrd="0" presId="urn:microsoft.com/office/officeart/2008/layout/HorizontalMultiLevelHierarchy"/>
    <dgm:cxn modelId="{649F575A-5B54-8E4D-B27D-9EF62371D1EF}" type="presOf" srcId="{D8BE6273-B193-43D5-88F7-33C68089DC01}" destId="{7F3EFA0E-ABBA-4ADF-9FC5-0BAF8718CC57}" srcOrd="0" destOrd="0" presId="urn:microsoft.com/office/officeart/2008/layout/HorizontalMultiLevelHierarchy"/>
    <dgm:cxn modelId="{67715AE3-7839-A245-B74D-4A577A07919B}" type="presParOf" srcId="{C4B185B3-E784-47B1-937C-EA6788F7491C}" destId="{05B22E4A-8712-4F01-933E-FB333E973F4A}" srcOrd="0" destOrd="0" presId="urn:microsoft.com/office/officeart/2008/layout/HorizontalMultiLevelHierarchy"/>
    <dgm:cxn modelId="{1E6B9395-322B-4843-B8B4-19BEBB5E7D78}" type="presParOf" srcId="{05B22E4A-8712-4F01-933E-FB333E973F4A}" destId="{11FEB9AC-B38C-4F53-BE37-7AB38D974B38}" srcOrd="0" destOrd="0" presId="urn:microsoft.com/office/officeart/2008/layout/HorizontalMultiLevelHierarchy"/>
    <dgm:cxn modelId="{C8783DA3-1D84-3D49-9DFB-0BF1351381D9}" type="presParOf" srcId="{05B22E4A-8712-4F01-933E-FB333E973F4A}" destId="{B87DA005-14EB-4C3E-8AA1-8CD34A9F1324}" srcOrd="1" destOrd="0" presId="urn:microsoft.com/office/officeart/2008/layout/HorizontalMultiLevelHierarchy"/>
    <dgm:cxn modelId="{B7C66433-663D-064F-85C5-F3608FCD02C2}" type="presParOf" srcId="{B87DA005-14EB-4C3E-8AA1-8CD34A9F1324}" destId="{103EAA52-0A69-438B-8D9C-59CB2E76EA96}" srcOrd="0" destOrd="0" presId="urn:microsoft.com/office/officeart/2008/layout/HorizontalMultiLevelHierarchy"/>
    <dgm:cxn modelId="{4027EAF9-32A2-134A-8705-C7AA89DB357E}" type="presParOf" srcId="{103EAA52-0A69-438B-8D9C-59CB2E76EA96}" destId="{33C04146-DCD9-48DF-B92B-24607CE4101E}" srcOrd="0" destOrd="0" presId="urn:microsoft.com/office/officeart/2008/layout/HorizontalMultiLevelHierarchy"/>
    <dgm:cxn modelId="{F7211EF1-0398-8C41-93F2-CF5032D5ED55}" type="presParOf" srcId="{B87DA005-14EB-4C3E-8AA1-8CD34A9F1324}" destId="{17F1DCB5-4869-46BF-AB43-AFB07E4E8674}" srcOrd="1" destOrd="0" presId="urn:microsoft.com/office/officeart/2008/layout/HorizontalMultiLevelHierarchy"/>
    <dgm:cxn modelId="{8497FF40-3078-BE4A-8E40-15B6162BE432}" type="presParOf" srcId="{17F1DCB5-4869-46BF-AB43-AFB07E4E8674}" destId="{981EA478-BA67-4668-B6D4-039B09FA8028}" srcOrd="0" destOrd="0" presId="urn:microsoft.com/office/officeart/2008/layout/HorizontalMultiLevelHierarchy"/>
    <dgm:cxn modelId="{5095BDB3-E90F-344C-BD3E-379825164323}" type="presParOf" srcId="{17F1DCB5-4869-46BF-AB43-AFB07E4E8674}" destId="{A3BD2B38-199B-478C-B3D5-65979CC7177A}" srcOrd="1" destOrd="0" presId="urn:microsoft.com/office/officeart/2008/layout/HorizontalMultiLevelHierarchy"/>
    <dgm:cxn modelId="{C1826BD3-BC7A-D845-B00D-2286CCD25575}" type="presParOf" srcId="{A3BD2B38-199B-478C-B3D5-65979CC7177A}" destId="{6700B5B8-BC27-4BC2-93A1-1A0BA3C92542}" srcOrd="0" destOrd="0" presId="urn:microsoft.com/office/officeart/2008/layout/HorizontalMultiLevelHierarchy"/>
    <dgm:cxn modelId="{8A1AACC2-E53B-2447-9670-BD53717F2F18}" type="presParOf" srcId="{6700B5B8-BC27-4BC2-93A1-1A0BA3C92542}" destId="{06A08DF1-3C07-4C85-ABC6-41E8F3A69C98}" srcOrd="0" destOrd="0" presId="urn:microsoft.com/office/officeart/2008/layout/HorizontalMultiLevelHierarchy"/>
    <dgm:cxn modelId="{9E12B223-4273-264E-B863-6077CEE02634}" type="presParOf" srcId="{A3BD2B38-199B-478C-B3D5-65979CC7177A}" destId="{85283443-6A2C-4AB9-AEB4-A7742AE9C4E4}" srcOrd="1" destOrd="0" presId="urn:microsoft.com/office/officeart/2008/layout/HorizontalMultiLevelHierarchy"/>
    <dgm:cxn modelId="{6163BF47-DB24-D34F-9934-D0F5AA76394A}" type="presParOf" srcId="{85283443-6A2C-4AB9-AEB4-A7742AE9C4E4}" destId="{91624146-91F2-4175-ACA7-2D4E372C0BF9}" srcOrd="0" destOrd="0" presId="urn:microsoft.com/office/officeart/2008/layout/HorizontalMultiLevelHierarchy"/>
    <dgm:cxn modelId="{552282CD-DAFC-B640-956B-DDD900AAC4CD}" type="presParOf" srcId="{85283443-6A2C-4AB9-AEB4-A7742AE9C4E4}" destId="{4CD3E3ED-C633-4327-A16F-C4BCF91A4BDB}" srcOrd="1" destOrd="0" presId="urn:microsoft.com/office/officeart/2008/layout/HorizontalMultiLevelHierarchy"/>
    <dgm:cxn modelId="{1843D56A-9FB9-BA4D-B2A6-B3C813F6A923}" type="presParOf" srcId="{A3BD2B38-199B-478C-B3D5-65979CC7177A}" destId="{2360A04B-0E46-471D-86FB-1550E987E75F}" srcOrd="2" destOrd="0" presId="urn:microsoft.com/office/officeart/2008/layout/HorizontalMultiLevelHierarchy"/>
    <dgm:cxn modelId="{B8B30899-A629-F54F-BD52-278048BBEE0A}" type="presParOf" srcId="{2360A04B-0E46-471D-86FB-1550E987E75F}" destId="{7D6F1B93-E7BF-428D-A681-7D5C096F8D29}" srcOrd="0" destOrd="0" presId="urn:microsoft.com/office/officeart/2008/layout/HorizontalMultiLevelHierarchy"/>
    <dgm:cxn modelId="{285239EF-63E1-3B4B-A0D9-B16DB8A479C7}" type="presParOf" srcId="{A3BD2B38-199B-478C-B3D5-65979CC7177A}" destId="{658C5497-91E5-4A24-B2FB-123443711B74}" srcOrd="3" destOrd="0" presId="urn:microsoft.com/office/officeart/2008/layout/HorizontalMultiLevelHierarchy"/>
    <dgm:cxn modelId="{501836FD-4E3F-2C4A-BA0C-529CA0A4F0F1}" type="presParOf" srcId="{658C5497-91E5-4A24-B2FB-123443711B74}" destId="{7D92E6D4-101E-47A9-8442-5A343336E35B}" srcOrd="0" destOrd="0" presId="urn:microsoft.com/office/officeart/2008/layout/HorizontalMultiLevelHierarchy"/>
    <dgm:cxn modelId="{14929CA9-CF2A-8240-8C4C-ED54FFB7CCF1}" type="presParOf" srcId="{658C5497-91E5-4A24-B2FB-123443711B74}" destId="{CFBA96C5-C4FD-47F8-A2D5-4C872F6FF47C}" srcOrd="1" destOrd="0" presId="urn:microsoft.com/office/officeart/2008/layout/HorizontalMultiLevelHierarchy"/>
    <dgm:cxn modelId="{B00485E1-7374-4B42-9625-055C19AB3E5A}" type="presParOf" srcId="{A3BD2B38-199B-478C-B3D5-65979CC7177A}" destId="{9CB27017-9D8C-4157-8EEC-523E146CA64C}" srcOrd="4" destOrd="0" presId="urn:microsoft.com/office/officeart/2008/layout/HorizontalMultiLevelHierarchy"/>
    <dgm:cxn modelId="{A7CBA19E-1CD0-5C4F-99C6-030F33D0D91F}" type="presParOf" srcId="{9CB27017-9D8C-4157-8EEC-523E146CA64C}" destId="{48CCCF18-83DD-4D83-9C3F-4CFD697C5CD5}" srcOrd="0" destOrd="0" presId="urn:microsoft.com/office/officeart/2008/layout/HorizontalMultiLevelHierarchy"/>
    <dgm:cxn modelId="{9AAE5708-2192-4048-86B0-177659D2D1DC}" type="presParOf" srcId="{A3BD2B38-199B-478C-B3D5-65979CC7177A}" destId="{30C18F10-E709-431F-AD83-7BE2ECC9F436}" srcOrd="5" destOrd="0" presId="urn:microsoft.com/office/officeart/2008/layout/HorizontalMultiLevelHierarchy"/>
    <dgm:cxn modelId="{3C095970-8F64-DD45-AE65-4AA61AF04AEB}" type="presParOf" srcId="{30C18F10-E709-431F-AD83-7BE2ECC9F436}" destId="{1D9FCC35-A65F-4414-AFB0-0AB2A91BE21D}" srcOrd="0" destOrd="0" presId="urn:microsoft.com/office/officeart/2008/layout/HorizontalMultiLevelHierarchy"/>
    <dgm:cxn modelId="{2C13116F-5093-E845-9FF1-0D7AFC167E60}" type="presParOf" srcId="{30C18F10-E709-431F-AD83-7BE2ECC9F436}" destId="{E07E20AD-5F0F-4FE8-9945-AEDCF34A3B5F}" srcOrd="1" destOrd="0" presId="urn:microsoft.com/office/officeart/2008/layout/HorizontalMultiLevelHierarchy"/>
    <dgm:cxn modelId="{723EE930-9D0F-ED4A-BD73-E38F3B653C6E}" type="presParOf" srcId="{A3BD2B38-199B-478C-B3D5-65979CC7177A}" destId="{E1E1282C-3835-432E-9427-C553B4FACB03}" srcOrd="6" destOrd="0" presId="urn:microsoft.com/office/officeart/2008/layout/HorizontalMultiLevelHierarchy"/>
    <dgm:cxn modelId="{0CB3F7B7-9F31-0B40-B49D-B060F6C203BF}" type="presParOf" srcId="{E1E1282C-3835-432E-9427-C553B4FACB03}" destId="{2A054CA5-34CC-4447-922D-E8AFCEA09573}" srcOrd="0" destOrd="0" presId="urn:microsoft.com/office/officeart/2008/layout/HorizontalMultiLevelHierarchy"/>
    <dgm:cxn modelId="{2FD3E0A3-CA21-6846-9E84-61E64C2A427A}" type="presParOf" srcId="{A3BD2B38-199B-478C-B3D5-65979CC7177A}" destId="{B5F1F6FD-E4CA-4879-9E35-8E913C33B096}" srcOrd="7" destOrd="0" presId="urn:microsoft.com/office/officeart/2008/layout/HorizontalMultiLevelHierarchy"/>
    <dgm:cxn modelId="{1256EA12-BB82-4248-9AFC-B2D28A3E1F7B}" type="presParOf" srcId="{B5F1F6FD-E4CA-4879-9E35-8E913C33B096}" destId="{5AEC7756-B373-4D35-AA15-1BB05FB25AFE}" srcOrd="0" destOrd="0" presId="urn:microsoft.com/office/officeart/2008/layout/HorizontalMultiLevelHierarchy"/>
    <dgm:cxn modelId="{129AD2B1-8AC2-134C-8053-8D491D47A923}" type="presParOf" srcId="{B5F1F6FD-E4CA-4879-9E35-8E913C33B096}" destId="{26FD07D6-19D5-4053-BA8C-78DA3E8B792E}" srcOrd="1" destOrd="0" presId="urn:microsoft.com/office/officeart/2008/layout/HorizontalMultiLevelHierarchy"/>
    <dgm:cxn modelId="{7A8194E9-C803-7743-BEBF-8D438C1144D4}" type="presParOf" srcId="{A3BD2B38-199B-478C-B3D5-65979CC7177A}" destId="{F2C062FE-8746-4BA6-AB30-F863295BAFED}" srcOrd="8" destOrd="0" presId="urn:microsoft.com/office/officeart/2008/layout/HorizontalMultiLevelHierarchy"/>
    <dgm:cxn modelId="{370D7C2A-05D8-D343-BA95-BCB0467A68AF}" type="presParOf" srcId="{F2C062FE-8746-4BA6-AB30-F863295BAFED}" destId="{7512AB69-6BF0-46A9-90E4-ED8C62586262}" srcOrd="0" destOrd="0" presId="urn:microsoft.com/office/officeart/2008/layout/HorizontalMultiLevelHierarchy"/>
    <dgm:cxn modelId="{0F1346AB-79DC-9F42-8396-64ABDD33623E}" type="presParOf" srcId="{A3BD2B38-199B-478C-B3D5-65979CC7177A}" destId="{46DF4808-39F5-4A90-A1DD-81962515A0FB}" srcOrd="9" destOrd="0" presId="urn:microsoft.com/office/officeart/2008/layout/HorizontalMultiLevelHierarchy"/>
    <dgm:cxn modelId="{A937B83C-C20E-BC43-894C-90AA328D65C3}" type="presParOf" srcId="{46DF4808-39F5-4A90-A1DD-81962515A0FB}" destId="{FA243F85-4867-4611-90C3-46217F8608DA}" srcOrd="0" destOrd="0" presId="urn:microsoft.com/office/officeart/2008/layout/HorizontalMultiLevelHierarchy"/>
    <dgm:cxn modelId="{C280986E-7B4F-5D4C-9E45-2E13DD3AE5E2}" type="presParOf" srcId="{46DF4808-39F5-4A90-A1DD-81962515A0FB}" destId="{A42B2E21-7139-406B-B131-40C15758D3BF}" srcOrd="1" destOrd="0" presId="urn:microsoft.com/office/officeart/2008/layout/HorizontalMultiLevelHierarchy"/>
    <dgm:cxn modelId="{688B5831-79A3-3843-AAA2-F2AE4C7F7F7B}" type="presParOf" srcId="{A3BD2B38-199B-478C-B3D5-65979CC7177A}" destId="{BD736CC8-1F52-4772-9FB8-A203D3D148F3}" srcOrd="10" destOrd="0" presId="urn:microsoft.com/office/officeart/2008/layout/HorizontalMultiLevelHierarchy"/>
    <dgm:cxn modelId="{5B0F312C-48BE-714B-9AF2-62E5C6A52662}" type="presParOf" srcId="{BD736CC8-1F52-4772-9FB8-A203D3D148F3}" destId="{FC6BC8D9-9F24-4041-8BDA-2F9150DACECB}" srcOrd="0" destOrd="0" presId="urn:microsoft.com/office/officeart/2008/layout/HorizontalMultiLevelHierarchy"/>
    <dgm:cxn modelId="{D7AC3F4E-7447-B74E-9F8B-F0B20A552651}" type="presParOf" srcId="{A3BD2B38-199B-478C-B3D5-65979CC7177A}" destId="{3FCC9836-33BD-4367-ADDF-7063971EF972}" srcOrd="11" destOrd="0" presId="urn:microsoft.com/office/officeart/2008/layout/HorizontalMultiLevelHierarchy"/>
    <dgm:cxn modelId="{F892470F-7C90-DD49-94FB-6C38A7197A5F}" type="presParOf" srcId="{3FCC9836-33BD-4367-ADDF-7063971EF972}" destId="{95786277-01E8-45F8-A6BF-58F2362AF700}" srcOrd="0" destOrd="0" presId="urn:microsoft.com/office/officeart/2008/layout/HorizontalMultiLevelHierarchy"/>
    <dgm:cxn modelId="{B76BADD8-A16C-F547-82E6-839555391EDA}" type="presParOf" srcId="{3FCC9836-33BD-4367-ADDF-7063971EF972}" destId="{616CABEA-087D-4003-8D04-631512E0A88F}" srcOrd="1" destOrd="0" presId="urn:microsoft.com/office/officeart/2008/layout/HorizontalMultiLevelHierarchy"/>
    <dgm:cxn modelId="{D8BA27D2-9D3C-EC4F-8E96-9FF0E24027EE}" type="presParOf" srcId="{A3BD2B38-199B-478C-B3D5-65979CC7177A}" destId="{48EC38FF-F752-415B-B6FE-9B1A4323E761}" srcOrd="12" destOrd="0" presId="urn:microsoft.com/office/officeart/2008/layout/HorizontalMultiLevelHierarchy"/>
    <dgm:cxn modelId="{F16B7B3F-4302-F94D-990A-0845123340EE}" type="presParOf" srcId="{48EC38FF-F752-415B-B6FE-9B1A4323E761}" destId="{9EF1D33D-01EC-42C6-8798-0EB6FD86CFDA}" srcOrd="0" destOrd="0" presId="urn:microsoft.com/office/officeart/2008/layout/HorizontalMultiLevelHierarchy"/>
    <dgm:cxn modelId="{B530E38D-0AA2-5A4C-9917-1B673319DEC2}" type="presParOf" srcId="{A3BD2B38-199B-478C-B3D5-65979CC7177A}" destId="{319EA397-F6CE-45B0-8E81-6F6251EF21ED}" srcOrd="13" destOrd="0" presId="urn:microsoft.com/office/officeart/2008/layout/HorizontalMultiLevelHierarchy"/>
    <dgm:cxn modelId="{2426CFA8-D0BC-FF45-AF5A-ABF26AF5CF40}" type="presParOf" srcId="{319EA397-F6CE-45B0-8E81-6F6251EF21ED}" destId="{E85A8A56-6622-4307-9DE2-C0EB2328CCB8}" srcOrd="0" destOrd="0" presId="urn:microsoft.com/office/officeart/2008/layout/HorizontalMultiLevelHierarchy"/>
    <dgm:cxn modelId="{CD78C53D-F11C-2440-8F09-787361746207}" type="presParOf" srcId="{319EA397-F6CE-45B0-8E81-6F6251EF21ED}" destId="{49BF9C2C-B5BF-4556-B05E-A8DD8361356E}" srcOrd="1" destOrd="0" presId="urn:microsoft.com/office/officeart/2008/layout/HorizontalMultiLevelHierarchy"/>
    <dgm:cxn modelId="{8528D4FA-F167-6E47-BDC0-9302ECF9F827}" type="presParOf" srcId="{B87DA005-14EB-4C3E-8AA1-8CD34A9F1324}" destId="{8F62E02C-E98C-4989-8C46-36037F274215}" srcOrd="2" destOrd="0" presId="urn:microsoft.com/office/officeart/2008/layout/HorizontalMultiLevelHierarchy"/>
    <dgm:cxn modelId="{CD358284-E24C-0546-8444-5429C7F541EC}" type="presParOf" srcId="{8F62E02C-E98C-4989-8C46-36037F274215}" destId="{C9C10F41-423B-4E3F-921C-32A9EB43815F}" srcOrd="0" destOrd="0" presId="urn:microsoft.com/office/officeart/2008/layout/HorizontalMultiLevelHierarchy"/>
    <dgm:cxn modelId="{890029AA-1934-9945-8217-B1801C95B318}" type="presParOf" srcId="{B87DA005-14EB-4C3E-8AA1-8CD34A9F1324}" destId="{A8ACEAE7-D1DC-433C-B470-7770F253DF73}" srcOrd="3" destOrd="0" presId="urn:microsoft.com/office/officeart/2008/layout/HorizontalMultiLevelHierarchy"/>
    <dgm:cxn modelId="{823D20A5-7A5E-7749-98D9-45C0572E96FF}" type="presParOf" srcId="{A8ACEAE7-D1DC-433C-B470-7770F253DF73}" destId="{C4852763-F738-452F-B96D-1D7243D18162}" srcOrd="0" destOrd="0" presId="urn:microsoft.com/office/officeart/2008/layout/HorizontalMultiLevelHierarchy"/>
    <dgm:cxn modelId="{22B369B0-4A1C-BD49-B521-C5FA6D389025}" type="presParOf" srcId="{A8ACEAE7-D1DC-433C-B470-7770F253DF73}" destId="{51BB3755-E514-4727-8568-301A0010CE0F}" srcOrd="1" destOrd="0" presId="urn:microsoft.com/office/officeart/2008/layout/HorizontalMultiLevelHierarchy"/>
    <dgm:cxn modelId="{18BDAB05-2F31-D549-89D0-56B4F9CCF3C7}" type="presParOf" srcId="{51BB3755-E514-4727-8568-301A0010CE0F}" destId="{B178CA10-8D68-43B3-B8CB-D1706C6B78FD}" srcOrd="0" destOrd="0" presId="urn:microsoft.com/office/officeart/2008/layout/HorizontalMultiLevelHierarchy"/>
    <dgm:cxn modelId="{E6614642-409A-EC49-B40D-F82DC918B04B}" type="presParOf" srcId="{B178CA10-8D68-43B3-B8CB-D1706C6B78FD}" destId="{B2ACC188-A072-4A86-ADFE-8629B2C1D536}" srcOrd="0" destOrd="0" presId="urn:microsoft.com/office/officeart/2008/layout/HorizontalMultiLevelHierarchy"/>
    <dgm:cxn modelId="{5D5AB41B-F106-8145-B894-B8B7D76F0383}" type="presParOf" srcId="{51BB3755-E514-4727-8568-301A0010CE0F}" destId="{FD7D204E-A211-45EB-932B-2A98F54800B8}" srcOrd="1" destOrd="0" presId="urn:microsoft.com/office/officeart/2008/layout/HorizontalMultiLevelHierarchy"/>
    <dgm:cxn modelId="{EA96C074-C556-304E-AD12-14C225AACBBA}" type="presParOf" srcId="{FD7D204E-A211-45EB-932B-2A98F54800B8}" destId="{3FCC9D3C-19D9-4D56-98C9-9D1E7AAF32E1}" srcOrd="0" destOrd="0" presId="urn:microsoft.com/office/officeart/2008/layout/HorizontalMultiLevelHierarchy"/>
    <dgm:cxn modelId="{59963928-738A-D84E-B076-ED5193E4DBF3}" type="presParOf" srcId="{FD7D204E-A211-45EB-932B-2A98F54800B8}" destId="{72B7A049-AFE9-450C-AB1E-BB0CFE1C11AE}" srcOrd="1" destOrd="0" presId="urn:microsoft.com/office/officeart/2008/layout/HorizontalMultiLevelHierarchy"/>
    <dgm:cxn modelId="{6F125272-73B9-034D-BB21-8F0880C6C5C1}" type="presParOf" srcId="{51BB3755-E514-4727-8568-301A0010CE0F}" destId="{7F3EFA0E-ABBA-4ADF-9FC5-0BAF8718CC57}" srcOrd="2" destOrd="0" presId="urn:microsoft.com/office/officeart/2008/layout/HorizontalMultiLevelHierarchy"/>
    <dgm:cxn modelId="{9E816418-EC88-B342-AE8C-00CB5C21CB50}" type="presParOf" srcId="{7F3EFA0E-ABBA-4ADF-9FC5-0BAF8718CC57}" destId="{4929DC9A-D3F8-43F7-893F-2F709DA38B8A}" srcOrd="0" destOrd="0" presId="urn:microsoft.com/office/officeart/2008/layout/HorizontalMultiLevelHierarchy"/>
    <dgm:cxn modelId="{86DB7747-1116-B647-9F81-9BC902E3D5CB}" type="presParOf" srcId="{51BB3755-E514-4727-8568-301A0010CE0F}" destId="{2F899082-E0E4-4B2C-9570-C69C29A2628B}" srcOrd="3" destOrd="0" presId="urn:microsoft.com/office/officeart/2008/layout/HorizontalMultiLevelHierarchy"/>
    <dgm:cxn modelId="{97E5C4B2-462A-F64D-AE20-686C69E5D4DE}" type="presParOf" srcId="{2F899082-E0E4-4B2C-9570-C69C29A2628B}" destId="{CFB1CB71-921C-4B69-8E9E-5D101F14BE02}" srcOrd="0" destOrd="0" presId="urn:microsoft.com/office/officeart/2008/layout/HorizontalMultiLevelHierarchy"/>
    <dgm:cxn modelId="{B78D1F62-3359-8D4F-8F93-EAA9C1BFFE7C}" type="presParOf" srcId="{2F899082-E0E4-4B2C-9570-C69C29A2628B}" destId="{A6E39858-2AAD-4684-B09A-A733723E3D10}" srcOrd="1" destOrd="0" presId="urn:microsoft.com/office/officeart/2008/layout/HorizontalMultiLevelHierarchy"/>
    <dgm:cxn modelId="{0FCD2ABA-CBA4-3D48-AB43-1C06542FC0B1}" type="presParOf" srcId="{51BB3755-E514-4727-8568-301A0010CE0F}" destId="{254F96C5-D8ED-4FFA-A73B-745A4D201F3B}" srcOrd="4" destOrd="0" presId="urn:microsoft.com/office/officeart/2008/layout/HorizontalMultiLevelHierarchy"/>
    <dgm:cxn modelId="{0F010504-2F0B-D943-92B0-C008DEF6B870}" type="presParOf" srcId="{254F96C5-D8ED-4FFA-A73B-745A4D201F3B}" destId="{8DF59C14-DDC2-4E44-B7EF-B7C1F6422DCE}" srcOrd="0" destOrd="0" presId="urn:microsoft.com/office/officeart/2008/layout/HorizontalMultiLevelHierarchy"/>
    <dgm:cxn modelId="{6E079AAC-F7A3-9146-8C77-D9A3EC2976D5}" type="presParOf" srcId="{51BB3755-E514-4727-8568-301A0010CE0F}" destId="{C66F8FF2-F505-4532-BFE5-98B507177220}" srcOrd="5" destOrd="0" presId="urn:microsoft.com/office/officeart/2008/layout/HorizontalMultiLevelHierarchy"/>
    <dgm:cxn modelId="{85F86805-FB9F-D041-8A13-C5EE74B5DA1C}" type="presParOf" srcId="{C66F8FF2-F505-4532-BFE5-98B507177220}" destId="{C3B241EE-90BD-4159-BD09-1FCE80501CF4}" srcOrd="0" destOrd="0" presId="urn:microsoft.com/office/officeart/2008/layout/HorizontalMultiLevelHierarchy"/>
    <dgm:cxn modelId="{2A2C79C7-41B6-4847-842D-469850F458BD}" type="presParOf" srcId="{C66F8FF2-F505-4532-BFE5-98B507177220}" destId="{8710C6F6-3D86-4569-B394-73956C090E46}" srcOrd="1" destOrd="0" presId="urn:microsoft.com/office/officeart/2008/layout/HorizontalMultiLevelHierarchy"/>
    <dgm:cxn modelId="{739B943B-21A1-604F-9432-0AEBE696D457}" type="presParOf" srcId="{8710C6F6-3D86-4569-B394-73956C090E46}" destId="{285FE82F-6A67-4105-B162-C47A2A37BBCF}" srcOrd="0" destOrd="0" presId="urn:microsoft.com/office/officeart/2008/layout/HorizontalMultiLevelHierarchy"/>
    <dgm:cxn modelId="{45E7C279-FE7B-6546-BB35-08543EBBE9F2}" type="presParOf" srcId="{285FE82F-6A67-4105-B162-C47A2A37BBCF}" destId="{45C54CD6-23AB-45E7-A2DF-B5E6955BEBA5}" srcOrd="0" destOrd="0" presId="urn:microsoft.com/office/officeart/2008/layout/HorizontalMultiLevelHierarchy"/>
    <dgm:cxn modelId="{70429054-E7DC-1940-A3F0-C498DD8D4022}" type="presParOf" srcId="{8710C6F6-3D86-4569-B394-73956C090E46}" destId="{64A8FEA5-06E2-4F8F-A7D0-4DFEE473DAC5}" srcOrd="1" destOrd="0" presId="urn:microsoft.com/office/officeart/2008/layout/HorizontalMultiLevelHierarchy"/>
    <dgm:cxn modelId="{F06B8632-07A1-4942-BF9B-1B4EF18AB9EB}" type="presParOf" srcId="{64A8FEA5-06E2-4F8F-A7D0-4DFEE473DAC5}" destId="{FFE2327D-633E-4835-AB8D-16A71038119E}" srcOrd="0" destOrd="0" presId="urn:microsoft.com/office/officeart/2008/layout/HorizontalMultiLevelHierarchy"/>
    <dgm:cxn modelId="{7374BE5E-3721-4D4B-81D1-EBF407A40297}" type="presParOf" srcId="{64A8FEA5-06E2-4F8F-A7D0-4DFEE473DAC5}" destId="{63FC86D3-61CA-48A1-B2DF-0F8856815DA9}" srcOrd="1" destOrd="0" presId="urn:microsoft.com/office/officeart/2008/layout/HorizontalMultiLevelHierarchy"/>
    <dgm:cxn modelId="{31D6D912-59F7-C340-99E4-F7FC461BEC01}" type="presParOf" srcId="{8710C6F6-3D86-4569-B394-73956C090E46}" destId="{14CE7D91-1CCE-457A-8240-8CDFF24D6087}" srcOrd="2" destOrd="0" presId="urn:microsoft.com/office/officeart/2008/layout/HorizontalMultiLevelHierarchy"/>
    <dgm:cxn modelId="{344C1735-A951-EE46-8342-09D26D5969BD}" type="presParOf" srcId="{14CE7D91-1CCE-457A-8240-8CDFF24D6087}" destId="{9B48CD14-E70C-403A-8B58-E4E1B558631F}" srcOrd="0" destOrd="0" presId="urn:microsoft.com/office/officeart/2008/layout/HorizontalMultiLevelHierarchy"/>
    <dgm:cxn modelId="{0A38FF4A-DF07-4E40-BB23-67A83EE5C538}" type="presParOf" srcId="{8710C6F6-3D86-4569-B394-73956C090E46}" destId="{66E14029-A39F-4EA4-8D32-63C8A89C3AA5}" srcOrd="3" destOrd="0" presId="urn:microsoft.com/office/officeart/2008/layout/HorizontalMultiLevelHierarchy"/>
    <dgm:cxn modelId="{51261386-D88F-7046-B2B1-45EB0512D750}" type="presParOf" srcId="{66E14029-A39F-4EA4-8D32-63C8A89C3AA5}" destId="{26CC0E03-2B6E-4ED3-BD60-5418CDE50C68}" srcOrd="0" destOrd="0" presId="urn:microsoft.com/office/officeart/2008/layout/HorizontalMultiLevelHierarchy"/>
    <dgm:cxn modelId="{B425E6A9-6727-AA4D-A3F6-8CEC301F39BE}" type="presParOf" srcId="{66E14029-A39F-4EA4-8D32-63C8A89C3AA5}" destId="{BAE1A7CE-36FE-4CEE-93B6-2A1FA66C1368}" srcOrd="1" destOrd="0" presId="urn:microsoft.com/office/officeart/2008/layout/HorizontalMultiLevelHierarchy"/>
    <dgm:cxn modelId="{95974AD2-0E5A-DC4D-91BE-2E535D132F44}" type="presParOf" srcId="{8710C6F6-3D86-4569-B394-73956C090E46}" destId="{3C0FF4C3-E072-4CF0-98FE-8C8C33FB20A4}" srcOrd="4" destOrd="0" presId="urn:microsoft.com/office/officeart/2008/layout/HorizontalMultiLevelHierarchy"/>
    <dgm:cxn modelId="{77B49ABC-EBB5-494A-A288-095CD23E677A}" type="presParOf" srcId="{3C0FF4C3-E072-4CF0-98FE-8C8C33FB20A4}" destId="{10CD365E-3469-4273-A810-13B8720B912C}" srcOrd="0" destOrd="0" presId="urn:microsoft.com/office/officeart/2008/layout/HorizontalMultiLevelHierarchy"/>
    <dgm:cxn modelId="{9774E99A-6504-7B40-B6CD-B40AEC14FB20}" type="presParOf" srcId="{8710C6F6-3D86-4569-B394-73956C090E46}" destId="{FAE3A21A-B87C-414A-9195-62B07BD9D647}" srcOrd="5" destOrd="0" presId="urn:microsoft.com/office/officeart/2008/layout/HorizontalMultiLevelHierarchy"/>
    <dgm:cxn modelId="{B615146C-CB5A-9345-9371-3F34D0B74A17}" type="presParOf" srcId="{FAE3A21A-B87C-414A-9195-62B07BD9D647}" destId="{49BDFF08-4CA7-485A-9C54-EF914BB096E9}" srcOrd="0" destOrd="0" presId="urn:microsoft.com/office/officeart/2008/layout/HorizontalMultiLevelHierarchy"/>
    <dgm:cxn modelId="{761A2E64-0C70-1A4C-B529-308765110962}" type="presParOf" srcId="{FAE3A21A-B87C-414A-9195-62B07BD9D647}" destId="{007C2BC3-82B5-4ED0-AA8E-739F9F2BAFCA}" srcOrd="1" destOrd="0" presId="urn:microsoft.com/office/officeart/2008/layout/HorizontalMultiLevelHierarchy"/>
    <dgm:cxn modelId="{48D0006B-2664-0544-AE49-BDAAEE21EBE2}" type="presParOf" srcId="{51BB3755-E514-4727-8568-301A0010CE0F}" destId="{DDDF43D5-DD09-4AEF-B6A8-D459D025513F}" srcOrd="6" destOrd="0" presId="urn:microsoft.com/office/officeart/2008/layout/HorizontalMultiLevelHierarchy"/>
    <dgm:cxn modelId="{30E42428-5477-3C4D-99B5-06753ECD94BC}" type="presParOf" srcId="{DDDF43D5-DD09-4AEF-B6A8-D459D025513F}" destId="{06912940-FB1C-4A02-9E5C-BB6D87828D06}" srcOrd="0" destOrd="0" presId="urn:microsoft.com/office/officeart/2008/layout/HorizontalMultiLevelHierarchy"/>
    <dgm:cxn modelId="{133E2419-542C-6C4D-B6D0-6DC7C11ADEBB}" type="presParOf" srcId="{51BB3755-E514-4727-8568-301A0010CE0F}" destId="{245ED1F8-FC19-4C83-B8E8-8A7324C6C5DF}" srcOrd="7" destOrd="0" presId="urn:microsoft.com/office/officeart/2008/layout/HorizontalMultiLevelHierarchy"/>
    <dgm:cxn modelId="{D3A9C2F5-B18A-2B44-B44F-450901415D31}" type="presParOf" srcId="{245ED1F8-FC19-4C83-B8E8-8A7324C6C5DF}" destId="{C3060B35-3D8F-46D4-9F76-7D327BBA954A}" srcOrd="0" destOrd="0" presId="urn:microsoft.com/office/officeart/2008/layout/HorizontalMultiLevelHierarchy"/>
    <dgm:cxn modelId="{F827DC4F-7FBB-A642-B742-304A7D4D2AC8}" type="presParOf" srcId="{245ED1F8-FC19-4C83-B8E8-8A7324C6C5DF}" destId="{D804E817-231A-418B-BD4A-16CBBD82EF30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F43D5-DD09-4AEF-B6A8-D459D025513F}">
      <dsp:nvSpPr>
        <dsp:cNvPr id="0" name=""/>
        <dsp:cNvSpPr/>
      </dsp:nvSpPr>
      <dsp:spPr>
        <a:xfrm>
          <a:off x="1989073" y="4373730"/>
          <a:ext cx="257816" cy="73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736898"/>
              </a:lnTo>
              <a:lnTo>
                <a:pt x="257816" y="73689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8464" y="4722662"/>
        <a:ext cx="39034" cy="39034"/>
      </dsp:txXfrm>
    </dsp:sp>
    <dsp:sp modelId="{3C0FF4C3-E072-4CF0-98FE-8C8C33FB20A4}">
      <dsp:nvSpPr>
        <dsp:cNvPr id="0" name=""/>
        <dsp:cNvSpPr/>
      </dsp:nvSpPr>
      <dsp:spPr>
        <a:xfrm>
          <a:off x="3535971" y="4619363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491265"/>
              </a:lnTo>
              <a:lnTo>
                <a:pt x="257816" y="49126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1009" y="4851126"/>
        <a:ext cx="27740" cy="27740"/>
      </dsp:txXfrm>
    </dsp:sp>
    <dsp:sp modelId="{14CE7D91-1CCE-457A-8240-8CDFF24D6087}">
      <dsp:nvSpPr>
        <dsp:cNvPr id="0" name=""/>
        <dsp:cNvSpPr/>
      </dsp:nvSpPr>
      <dsp:spPr>
        <a:xfrm>
          <a:off x="3535971" y="4573643"/>
          <a:ext cx="257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816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8434" y="4612917"/>
        <a:ext cx="12890" cy="12890"/>
      </dsp:txXfrm>
    </dsp:sp>
    <dsp:sp modelId="{285FE82F-6A67-4105-B162-C47A2A37BBCF}">
      <dsp:nvSpPr>
        <dsp:cNvPr id="0" name=""/>
        <dsp:cNvSpPr/>
      </dsp:nvSpPr>
      <dsp:spPr>
        <a:xfrm>
          <a:off x="3535971" y="4128097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491265"/>
              </a:moveTo>
              <a:lnTo>
                <a:pt x="128908" y="491265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1009" y="4359860"/>
        <a:ext cx="27740" cy="27740"/>
      </dsp:txXfrm>
    </dsp:sp>
    <dsp:sp modelId="{254F96C5-D8ED-4FFA-A73B-745A4D201F3B}">
      <dsp:nvSpPr>
        <dsp:cNvPr id="0" name=""/>
        <dsp:cNvSpPr/>
      </dsp:nvSpPr>
      <dsp:spPr>
        <a:xfrm>
          <a:off x="1989073" y="4373730"/>
          <a:ext cx="257816" cy="24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245632"/>
              </a:lnTo>
              <a:lnTo>
                <a:pt x="257816" y="24563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079" y="4487644"/>
        <a:ext cx="17804" cy="17804"/>
      </dsp:txXfrm>
    </dsp:sp>
    <dsp:sp modelId="{7F3EFA0E-ABBA-4ADF-9FC5-0BAF8718CC57}">
      <dsp:nvSpPr>
        <dsp:cNvPr id="0" name=""/>
        <dsp:cNvSpPr/>
      </dsp:nvSpPr>
      <dsp:spPr>
        <a:xfrm>
          <a:off x="1989073" y="4128097"/>
          <a:ext cx="257816" cy="245632"/>
        </a:xfrm>
        <a:custGeom>
          <a:avLst/>
          <a:gdLst/>
          <a:ahLst/>
          <a:cxnLst/>
          <a:rect l="0" t="0" r="0" b="0"/>
          <a:pathLst>
            <a:path>
              <a:moveTo>
                <a:pt x="0" y="245632"/>
              </a:moveTo>
              <a:lnTo>
                <a:pt x="128908" y="245632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079" y="4242011"/>
        <a:ext cx="17804" cy="17804"/>
      </dsp:txXfrm>
    </dsp:sp>
    <dsp:sp modelId="{B178CA10-8D68-43B3-B8CB-D1706C6B78FD}">
      <dsp:nvSpPr>
        <dsp:cNvPr id="0" name=""/>
        <dsp:cNvSpPr/>
      </dsp:nvSpPr>
      <dsp:spPr>
        <a:xfrm>
          <a:off x="1989073" y="3636831"/>
          <a:ext cx="257816" cy="736898"/>
        </a:xfrm>
        <a:custGeom>
          <a:avLst/>
          <a:gdLst/>
          <a:ahLst/>
          <a:cxnLst/>
          <a:rect l="0" t="0" r="0" b="0"/>
          <a:pathLst>
            <a:path>
              <a:moveTo>
                <a:pt x="0" y="736898"/>
              </a:moveTo>
              <a:lnTo>
                <a:pt x="128908" y="736898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8464" y="3985763"/>
        <a:ext cx="39034" cy="39034"/>
      </dsp:txXfrm>
    </dsp:sp>
    <dsp:sp modelId="{8F62E02C-E98C-4989-8C46-36037F274215}">
      <dsp:nvSpPr>
        <dsp:cNvPr id="0" name=""/>
        <dsp:cNvSpPr/>
      </dsp:nvSpPr>
      <dsp:spPr>
        <a:xfrm>
          <a:off x="442176" y="3022749"/>
          <a:ext cx="257816" cy="135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1350981"/>
              </a:lnTo>
              <a:lnTo>
                <a:pt x="257816" y="1350981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700" y="3663855"/>
        <a:ext cx="68768" cy="68768"/>
      </dsp:txXfrm>
    </dsp:sp>
    <dsp:sp modelId="{48EC38FF-F752-415B-B6FE-9B1A4323E761}">
      <dsp:nvSpPr>
        <dsp:cNvPr id="0" name=""/>
        <dsp:cNvSpPr/>
      </dsp:nvSpPr>
      <dsp:spPr>
        <a:xfrm>
          <a:off x="1989073" y="1671768"/>
          <a:ext cx="257816" cy="1473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1473797"/>
              </a:lnTo>
              <a:lnTo>
                <a:pt x="257816" y="1473797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0577" y="2371262"/>
        <a:ext cx="74808" cy="74808"/>
      </dsp:txXfrm>
    </dsp:sp>
    <dsp:sp modelId="{BD736CC8-1F52-4772-9FB8-A203D3D148F3}">
      <dsp:nvSpPr>
        <dsp:cNvPr id="0" name=""/>
        <dsp:cNvSpPr/>
      </dsp:nvSpPr>
      <dsp:spPr>
        <a:xfrm>
          <a:off x="1989073" y="1671768"/>
          <a:ext cx="257816" cy="982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982531"/>
              </a:lnTo>
              <a:lnTo>
                <a:pt x="257816" y="982531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2587" y="2137639"/>
        <a:ext cx="50789" cy="50789"/>
      </dsp:txXfrm>
    </dsp:sp>
    <dsp:sp modelId="{F2C062FE-8746-4BA6-AB30-F863295BAFED}">
      <dsp:nvSpPr>
        <dsp:cNvPr id="0" name=""/>
        <dsp:cNvSpPr/>
      </dsp:nvSpPr>
      <dsp:spPr>
        <a:xfrm>
          <a:off x="1989073" y="1671768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491265"/>
              </a:lnTo>
              <a:lnTo>
                <a:pt x="257816" y="49126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4111" y="1903531"/>
        <a:ext cx="27740" cy="27740"/>
      </dsp:txXfrm>
    </dsp:sp>
    <dsp:sp modelId="{E1E1282C-3835-432E-9427-C553B4FACB03}">
      <dsp:nvSpPr>
        <dsp:cNvPr id="0" name=""/>
        <dsp:cNvSpPr/>
      </dsp:nvSpPr>
      <dsp:spPr>
        <a:xfrm>
          <a:off x="1989073" y="1626048"/>
          <a:ext cx="257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816" y="4572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1536" y="1665322"/>
        <a:ext cx="12890" cy="12890"/>
      </dsp:txXfrm>
    </dsp:sp>
    <dsp:sp modelId="{9CB27017-9D8C-4157-8EEC-523E146CA64C}">
      <dsp:nvSpPr>
        <dsp:cNvPr id="0" name=""/>
        <dsp:cNvSpPr/>
      </dsp:nvSpPr>
      <dsp:spPr>
        <a:xfrm>
          <a:off x="1989073" y="1180502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491265"/>
              </a:moveTo>
              <a:lnTo>
                <a:pt x="128908" y="491265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4111" y="1412265"/>
        <a:ext cx="27740" cy="27740"/>
      </dsp:txXfrm>
    </dsp:sp>
    <dsp:sp modelId="{2360A04B-0E46-471D-86FB-1550E987E75F}">
      <dsp:nvSpPr>
        <dsp:cNvPr id="0" name=""/>
        <dsp:cNvSpPr/>
      </dsp:nvSpPr>
      <dsp:spPr>
        <a:xfrm>
          <a:off x="1989073" y="689236"/>
          <a:ext cx="257816" cy="982531"/>
        </a:xfrm>
        <a:custGeom>
          <a:avLst/>
          <a:gdLst/>
          <a:ahLst/>
          <a:cxnLst/>
          <a:rect l="0" t="0" r="0" b="0"/>
          <a:pathLst>
            <a:path>
              <a:moveTo>
                <a:pt x="0" y="982531"/>
              </a:moveTo>
              <a:lnTo>
                <a:pt x="128908" y="982531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2587" y="1155107"/>
        <a:ext cx="50789" cy="50789"/>
      </dsp:txXfrm>
    </dsp:sp>
    <dsp:sp modelId="{6700B5B8-BC27-4BC2-93A1-1A0BA3C92542}">
      <dsp:nvSpPr>
        <dsp:cNvPr id="0" name=""/>
        <dsp:cNvSpPr/>
      </dsp:nvSpPr>
      <dsp:spPr>
        <a:xfrm>
          <a:off x="1989073" y="197970"/>
          <a:ext cx="257816" cy="1473797"/>
        </a:xfrm>
        <a:custGeom>
          <a:avLst/>
          <a:gdLst/>
          <a:ahLst/>
          <a:cxnLst/>
          <a:rect l="0" t="0" r="0" b="0"/>
          <a:pathLst>
            <a:path>
              <a:moveTo>
                <a:pt x="0" y="1473797"/>
              </a:moveTo>
              <a:lnTo>
                <a:pt x="128908" y="1473797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0577" y="897465"/>
        <a:ext cx="74808" cy="74808"/>
      </dsp:txXfrm>
    </dsp:sp>
    <dsp:sp modelId="{103EAA52-0A69-438B-8D9C-59CB2E76EA96}">
      <dsp:nvSpPr>
        <dsp:cNvPr id="0" name=""/>
        <dsp:cNvSpPr/>
      </dsp:nvSpPr>
      <dsp:spPr>
        <a:xfrm>
          <a:off x="442176" y="1671768"/>
          <a:ext cx="257816" cy="1350981"/>
        </a:xfrm>
        <a:custGeom>
          <a:avLst/>
          <a:gdLst/>
          <a:ahLst/>
          <a:cxnLst/>
          <a:rect l="0" t="0" r="0" b="0"/>
          <a:pathLst>
            <a:path>
              <a:moveTo>
                <a:pt x="0" y="1350981"/>
              </a:moveTo>
              <a:lnTo>
                <a:pt x="128908" y="1350981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700" y="2312874"/>
        <a:ext cx="68768" cy="68768"/>
      </dsp:txXfrm>
    </dsp:sp>
    <dsp:sp modelId="{11FEB9AC-B38C-4F53-BE37-7AB38D974B38}">
      <dsp:nvSpPr>
        <dsp:cNvPr id="0" name=""/>
        <dsp:cNvSpPr/>
      </dsp:nvSpPr>
      <dsp:spPr>
        <a:xfrm rot="16200000">
          <a:off x="-788574" y="2826243"/>
          <a:ext cx="2068487" cy="393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Diagram</a:t>
          </a:r>
        </a:p>
      </dsp:txBody>
      <dsp:txXfrm>
        <a:off x="-788574" y="2826243"/>
        <a:ext cx="2068487" cy="393012"/>
      </dsp:txXfrm>
    </dsp:sp>
    <dsp:sp modelId="{981EA478-BA67-4668-B6D4-039B09FA8028}">
      <dsp:nvSpPr>
        <dsp:cNvPr id="0" name=""/>
        <dsp:cNvSpPr/>
      </dsp:nvSpPr>
      <dsp:spPr>
        <a:xfrm>
          <a:off x="699992" y="1475262"/>
          <a:ext cx="1289081" cy="393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Structure Diagram</a:t>
          </a:r>
        </a:p>
      </dsp:txBody>
      <dsp:txXfrm>
        <a:off x="699992" y="1475262"/>
        <a:ext cx="1289081" cy="393012"/>
      </dsp:txXfrm>
    </dsp:sp>
    <dsp:sp modelId="{91624146-91F2-4175-ACA7-2D4E372C0BF9}">
      <dsp:nvSpPr>
        <dsp:cNvPr id="0" name=""/>
        <dsp:cNvSpPr/>
      </dsp:nvSpPr>
      <dsp:spPr>
        <a:xfrm>
          <a:off x="2246890" y="1464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Profile Diagram</a:t>
          </a:r>
        </a:p>
      </dsp:txBody>
      <dsp:txXfrm>
        <a:off x="2246890" y="1464"/>
        <a:ext cx="1289081" cy="393012"/>
      </dsp:txXfrm>
    </dsp:sp>
    <dsp:sp modelId="{7D92E6D4-101E-47A9-8442-5A343336E35B}">
      <dsp:nvSpPr>
        <dsp:cNvPr id="0" name=""/>
        <dsp:cNvSpPr/>
      </dsp:nvSpPr>
      <dsp:spPr>
        <a:xfrm>
          <a:off x="2246890" y="492730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Composite  Diagram</a:t>
          </a:r>
        </a:p>
      </dsp:txBody>
      <dsp:txXfrm>
        <a:off x="2246890" y="492730"/>
        <a:ext cx="1289081" cy="393012"/>
      </dsp:txXfrm>
    </dsp:sp>
    <dsp:sp modelId="{1D9FCC35-A65F-4414-AFB0-0AB2A91BE21D}">
      <dsp:nvSpPr>
        <dsp:cNvPr id="0" name=""/>
        <dsp:cNvSpPr/>
      </dsp:nvSpPr>
      <dsp:spPr>
        <a:xfrm>
          <a:off x="2246890" y="983996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Component Diagram</a:t>
          </a:r>
        </a:p>
      </dsp:txBody>
      <dsp:txXfrm>
        <a:off x="2246890" y="983996"/>
        <a:ext cx="1289081" cy="393012"/>
      </dsp:txXfrm>
    </dsp:sp>
    <dsp:sp modelId="{5AEC7756-B373-4D35-AA15-1BB05FB25AFE}">
      <dsp:nvSpPr>
        <dsp:cNvPr id="0" name=""/>
        <dsp:cNvSpPr/>
      </dsp:nvSpPr>
      <dsp:spPr>
        <a:xfrm>
          <a:off x="2246890" y="1475262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Deployment Diagram</a:t>
          </a:r>
        </a:p>
      </dsp:txBody>
      <dsp:txXfrm>
        <a:off x="2246890" y="1475262"/>
        <a:ext cx="1289081" cy="393012"/>
      </dsp:txXfrm>
    </dsp:sp>
    <dsp:sp modelId="{FA243F85-4867-4611-90C3-46217F8608DA}">
      <dsp:nvSpPr>
        <dsp:cNvPr id="0" name=""/>
        <dsp:cNvSpPr/>
      </dsp:nvSpPr>
      <dsp:spPr>
        <a:xfrm>
          <a:off x="2246890" y="1966527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Package Diagram</a:t>
          </a:r>
        </a:p>
      </dsp:txBody>
      <dsp:txXfrm>
        <a:off x="2246890" y="1966527"/>
        <a:ext cx="1289081" cy="393012"/>
      </dsp:txXfrm>
    </dsp:sp>
    <dsp:sp modelId="{95786277-01E8-45F8-A6BF-58F2362AF700}">
      <dsp:nvSpPr>
        <dsp:cNvPr id="0" name=""/>
        <dsp:cNvSpPr/>
      </dsp:nvSpPr>
      <dsp:spPr>
        <a:xfrm>
          <a:off x="2246890" y="2457793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Object Diagram</a:t>
          </a:r>
        </a:p>
      </dsp:txBody>
      <dsp:txXfrm>
        <a:off x="2246890" y="2457793"/>
        <a:ext cx="1289081" cy="393012"/>
      </dsp:txXfrm>
    </dsp:sp>
    <dsp:sp modelId="{E85A8A56-6622-4307-9DE2-C0EB2328CCB8}">
      <dsp:nvSpPr>
        <dsp:cNvPr id="0" name=""/>
        <dsp:cNvSpPr/>
      </dsp:nvSpPr>
      <dsp:spPr>
        <a:xfrm>
          <a:off x="2246890" y="2949059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n>
                <a:noFill/>
              </a:ln>
            </a:rPr>
            <a:t>Class Diagram</a:t>
          </a:r>
        </a:p>
      </dsp:txBody>
      <dsp:txXfrm>
        <a:off x="2246890" y="2949059"/>
        <a:ext cx="1289081" cy="393012"/>
      </dsp:txXfrm>
    </dsp:sp>
    <dsp:sp modelId="{C4852763-F738-452F-B96D-1D7243D18162}">
      <dsp:nvSpPr>
        <dsp:cNvPr id="0" name=""/>
        <dsp:cNvSpPr/>
      </dsp:nvSpPr>
      <dsp:spPr>
        <a:xfrm>
          <a:off x="699992" y="4177224"/>
          <a:ext cx="1289081" cy="393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Behavior Diagram</a:t>
          </a:r>
        </a:p>
      </dsp:txBody>
      <dsp:txXfrm>
        <a:off x="699992" y="4177224"/>
        <a:ext cx="1289081" cy="393012"/>
      </dsp:txXfrm>
    </dsp:sp>
    <dsp:sp modelId="{3FCC9D3C-19D9-4D56-98C9-9D1E7AAF32E1}">
      <dsp:nvSpPr>
        <dsp:cNvPr id="0" name=""/>
        <dsp:cNvSpPr/>
      </dsp:nvSpPr>
      <dsp:spPr>
        <a:xfrm>
          <a:off x="2246890" y="3440325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 Case Diagram</a:t>
          </a:r>
        </a:p>
      </dsp:txBody>
      <dsp:txXfrm>
        <a:off x="2246890" y="3440325"/>
        <a:ext cx="1289081" cy="393012"/>
      </dsp:txXfrm>
    </dsp:sp>
    <dsp:sp modelId="{CFB1CB71-921C-4B69-8E9E-5D101F14BE02}">
      <dsp:nvSpPr>
        <dsp:cNvPr id="0" name=""/>
        <dsp:cNvSpPr/>
      </dsp:nvSpPr>
      <dsp:spPr>
        <a:xfrm>
          <a:off x="2246890" y="3931591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Activity Diagram</a:t>
          </a:r>
        </a:p>
      </dsp:txBody>
      <dsp:txXfrm>
        <a:off x="2246890" y="3931591"/>
        <a:ext cx="1289081" cy="393012"/>
      </dsp:txXfrm>
    </dsp:sp>
    <dsp:sp modelId="{C3B241EE-90BD-4159-BD09-1FCE80501CF4}">
      <dsp:nvSpPr>
        <dsp:cNvPr id="0" name=""/>
        <dsp:cNvSpPr/>
      </dsp:nvSpPr>
      <dsp:spPr>
        <a:xfrm>
          <a:off x="2246890" y="4422856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Interaction Diagram</a:t>
          </a:r>
        </a:p>
      </dsp:txBody>
      <dsp:txXfrm>
        <a:off x="2246890" y="4422856"/>
        <a:ext cx="1289081" cy="393012"/>
      </dsp:txXfrm>
    </dsp:sp>
    <dsp:sp modelId="{FFE2327D-633E-4835-AB8D-16A71038119E}">
      <dsp:nvSpPr>
        <dsp:cNvPr id="0" name=""/>
        <dsp:cNvSpPr/>
      </dsp:nvSpPr>
      <dsp:spPr>
        <a:xfrm>
          <a:off x="3793788" y="3931591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Sequence Diagram</a:t>
          </a:r>
        </a:p>
      </dsp:txBody>
      <dsp:txXfrm>
        <a:off x="3793788" y="3931591"/>
        <a:ext cx="1289081" cy="393012"/>
      </dsp:txXfrm>
    </dsp:sp>
    <dsp:sp modelId="{26CC0E03-2B6E-4ED3-BD60-5418CDE50C68}">
      <dsp:nvSpPr>
        <dsp:cNvPr id="0" name=""/>
        <dsp:cNvSpPr/>
      </dsp:nvSpPr>
      <dsp:spPr>
        <a:xfrm>
          <a:off x="3793788" y="4422856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Communication Diagram</a:t>
          </a:r>
        </a:p>
      </dsp:txBody>
      <dsp:txXfrm>
        <a:off x="3793788" y="4422856"/>
        <a:ext cx="1289081" cy="393012"/>
      </dsp:txXfrm>
    </dsp:sp>
    <dsp:sp modelId="{49BDFF08-4CA7-485A-9C54-EF914BB096E9}">
      <dsp:nvSpPr>
        <dsp:cNvPr id="0" name=""/>
        <dsp:cNvSpPr/>
      </dsp:nvSpPr>
      <dsp:spPr>
        <a:xfrm>
          <a:off x="3793788" y="4914122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Timing Diagram</a:t>
          </a:r>
        </a:p>
      </dsp:txBody>
      <dsp:txXfrm>
        <a:off x="3793788" y="4914122"/>
        <a:ext cx="1289081" cy="393012"/>
      </dsp:txXfrm>
    </dsp:sp>
    <dsp:sp modelId="{C3060B35-3D8F-46D4-9F76-7D327BBA954A}">
      <dsp:nvSpPr>
        <dsp:cNvPr id="0" name=""/>
        <dsp:cNvSpPr/>
      </dsp:nvSpPr>
      <dsp:spPr>
        <a:xfrm>
          <a:off x="2246890" y="4914122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n>
                <a:noFill/>
              </a:ln>
            </a:rPr>
            <a:t>State Machine Diagram</a:t>
          </a:r>
        </a:p>
      </dsp:txBody>
      <dsp:txXfrm>
        <a:off x="2246890" y="4914122"/>
        <a:ext cx="1289081" cy="39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62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2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C940-7D13-4926-BC2D-DDB4878A4F0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3679BC-155C-42B8-943E-F36DF693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9-26 at 8.28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6044919" cy="2918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mtClean="0"/>
              <a:t>Nested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506700"/>
          </a:xfrm>
        </p:spPr>
        <p:txBody>
          <a:bodyPr>
            <a:normAutofit/>
          </a:bodyPr>
          <a:lstStyle/>
          <a:p>
            <a:r>
              <a:rPr lang="en-US" sz="2000" smtClean="0"/>
              <a:t>Nested </a:t>
            </a:r>
            <a:r>
              <a:rPr lang="en-US" sz="2000" dirty="0" smtClean="0"/>
              <a:t>activations (method calls) are common</a:t>
            </a:r>
          </a:p>
        </p:txBody>
      </p:sp>
      <p:sp>
        <p:nvSpPr>
          <p:cNvPr id="5" name="Cloud 4"/>
          <p:cNvSpPr/>
          <p:nvPr/>
        </p:nvSpPr>
        <p:spPr>
          <a:xfrm>
            <a:off x="457200" y="4724400"/>
            <a:ext cx="2133600" cy="15240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order do these methods occur in?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9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mtClean="0"/>
              <a:t>Found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553" y="1664828"/>
            <a:ext cx="6591985" cy="1622099"/>
          </a:xfrm>
        </p:spPr>
        <p:txBody>
          <a:bodyPr>
            <a:normAutofit/>
          </a:bodyPr>
          <a:lstStyle/>
          <a:p>
            <a:r>
              <a:rPr lang="en-US" sz="2200" smtClean="0"/>
              <a:t>Determines </a:t>
            </a:r>
            <a:r>
              <a:rPr lang="en-US" sz="2200" dirty="0" smtClean="0"/>
              <a:t>an initial message that starts the sequence diagram</a:t>
            </a:r>
          </a:p>
          <a:p>
            <a:r>
              <a:rPr lang="en-US" sz="2200" dirty="0" smtClean="0"/>
              <a:t>The message comes from outside the scope of the system of interest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24" y="3505200"/>
            <a:ext cx="5401429" cy="2000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911377" y="464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6553" y="6019800"/>
            <a:ext cx="194964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Found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71290"/>
          </a:xfrm>
        </p:spPr>
        <p:txBody>
          <a:bodyPr/>
          <a:lstStyle/>
          <a:p>
            <a:r>
              <a:rPr lang="en-US" smtClean="0"/>
              <a:t>Self, recursive calls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8137" y="1557338"/>
            <a:ext cx="2874596" cy="576262"/>
          </a:xfrm>
        </p:spPr>
        <p:txBody>
          <a:bodyPr/>
          <a:lstStyle/>
          <a:p>
            <a:r>
              <a:rPr lang="en-US" dirty="0" smtClean="0"/>
              <a:t>Self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5200" y="2133600"/>
            <a:ext cx="3197532" cy="3105703"/>
          </a:xfrm>
        </p:spPr>
        <p:txBody>
          <a:bodyPr/>
          <a:lstStyle/>
          <a:p>
            <a:r>
              <a:rPr lang="en-US" dirty="0"/>
              <a:t>a call to another method in the same class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8939" y="1554110"/>
            <a:ext cx="2873239" cy="576262"/>
          </a:xfrm>
        </p:spPr>
        <p:txBody>
          <a:bodyPr/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6500" y="2130372"/>
            <a:ext cx="3195680" cy="3105703"/>
          </a:xfrm>
        </p:spPr>
        <p:txBody>
          <a:bodyPr/>
          <a:lstStyle/>
          <a:p>
            <a:r>
              <a:rPr lang="en-US" dirty="0" smtClean="0"/>
              <a:t>Shows recursion </a:t>
            </a:r>
            <a:r>
              <a:rPr lang="en-US" dirty="0"/>
              <a:t>or denote nested method calls</a:t>
            </a:r>
          </a:p>
          <a:p>
            <a:endParaRPr lang="en-US" dirty="0"/>
          </a:p>
        </p:txBody>
      </p:sp>
      <p:pic>
        <p:nvPicPr>
          <p:cNvPr id="7" name="Picture 6" descr="Screen Shot 2016-09-26 at 10.05.1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88324"/>
            <a:ext cx="3238500" cy="2303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2" y="3282462"/>
            <a:ext cx="3079376" cy="1886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 flipV="1">
            <a:off x="2819400" y="5410200"/>
            <a:ext cx="0" cy="861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0043" y="6285756"/>
            <a:ext cx="8187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Self Call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07446" y="4274326"/>
            <a:ext cx="983158" cy="1339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0372" y="5614206"/>
            <a:ext cx="12741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Recursive Call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988" y="4861472"/>
            <a:ext cx="1139" cy="749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2285" y="5610678"/>
            <a:ext cx="13844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Nested Self 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1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smtClean="0"/>
              <a:t>UML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6591985" cy="457200"/>
          </a:xfrm>
        </p:spPr>
        <p:txBody>
          <a:bodyPr/>
          <a:lstStyle/>
          <a:p>
            <a:r>
              <a:rPr lang="en-US" dirty="0" smtClean="0"/>
              <a:t>Use Case: calculating the price of an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454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19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UML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6591985" cy="381000"/>
          </a:xfrm>
        </p:spPr>
        <p:txBody>
          <a:bodyPr/>
          <a:lstStyle/>
          <a:p>
            <a:r>
              <a:rPr lang="en-US" dirty="0" smtClean="0"/>
              <a:t>Matching our terminology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454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Group 27"/>
          <p:cNvGrpSpPr/>
          <p:nvPr/>
        </p:nvGrpSpPr>
        <p:grpSpPr>
          <a:xfrm>
            <a:off x="964943" y="3276600"/>
            <a:ext cx="968535" cy="1164456"/>
            <a:chOff x="964943" y="3276600"/>
            <a:chExt cx="968535" cy="1164456"/>
          </a:xfrm>
        </p:grpSpPr>
        <p:sp>
          <p:nvSpPr>
            <p:cNvPr id="5" name="TextBox 4"/>
            <p:cNvSpPr txBox="1"/>
            <p:nvPr/>
          </p:nvSpPr>
          <p:spPr>
            <a:xfrm>
              <a:off x="964943" y="3917836"/>
              <a:ext cx="968535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found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449210" y="3276600"/>
              <a:ext cx="0" cy="641236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449210" y="4179446"/>
            <a:ext cx="1674990" cy="1220574"/>
            <a:chOff x="1449210" y="4179446"/>
            <a:chExt cx="1674990" cy="1220574"/>
          </a:xfrm>
        </p:grpSpPr>
        <p:sp>
          <p:nvSpPr>
            <p:cNvPr id="9" name="TextBox 8"/>
            <p:cNvSpPr txBox="1"/>
            <p:nvPr/>
          </p:nvSpPr>
          <p:spPr>
            <a:xfrm>
              <a:off x="1449210" y="4876800"/>
              <a:ext cx="689612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return</a:t>
              </a:r>
              <a:br>
                <a:rPr lang="en-US" sz="1400" smtClean="0"/>
              </a:br>
              <a:r>
                <a:rPr lang="en-US" sz="1400" smtClean="0"/>
                <a:t>value</a:t>
              </a:r>
              <a:endParaRPr lang="en-US" sz="1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813011" y="4179446"/>
              <a:ext cx="1311189" cy="710195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267200" y="2819400"/>
            <a:ext cx="1146468" cy="764977"/>
            <a:chOff x="4267200" y="2819400"/>
            <a:chExt cx="1146468" cy="764977"/>
          </a:xfrm>
        </p:grpSpPr>
        <p:sp>
          <p:nvSpPr>
            <p:cNvPr id="8" name="TextBox 7"/>
            <p:cNvSpPr txBox="1"/>
            <p:nvPr/>
          </p:nvSpPr>
          <p:spPr>
            <a:xfrm>
              <a:off x="4267200" y="3276600"/>
              <a:ext cx="1146468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participant</a:t>
              </a:r>
              <a:endParaRPr lang="en-US" sz="1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495800" y="2819400"/>
              <a:ext cx="344634" cy="45720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3204773"/>
            <a:ext cx="1259034" cy="605227"/>
            <a:chOff x="5791200" y="3204773"/>
            <a:chExt cx="1259034" cy="605227"/>
          </a:xfrm>
        </p:grpSpPr>
        <p:sp>
          <p:nvSpPr>
            <p:cNvPr id="12" name="TextBox 11"/>
            <p:cNvSpPr txBox="1"/>
            <p:nvPr/>
          </p:nvSpPr>
          <p:spPr>
            <a:xfrm>
              <a:off x="6325356" y="3204773"/>
              <a:ext cx="724878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lifeline</a:t>
              </a:r>
              <a:endParaRPr lang="en-US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791200" y="3358661"/>
              <a:ext cx="534156" cy="451339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867400" y="4251998"/>
            <a:ext cx="1745931" cy="509676"/>
            <a:chOff x="5867400" y="4251998"/>
            <a:chExt cx="1745931" cy="509676"/>
          </a:xfrm>
        </p:grpSpPr>
        <p:sp>
          <p:nvSpPr>
            <p:cNvPr id="11" name="TextBox 10"/>
            <p:cNvSpPr txBox="1"/>
            <p:nvPr/>
          </p:nvSpPr>
          <p:spPr>
            <a:xfrm>
              <a:off x="6548616" y="4251998"/>
              <a:ext cx="1064715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activation</a:t>
              </a:r>
              <a:endParaRPr lang="en-US" sz="1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867400" y="4405887"/>
              <a:ext cx="685800" cy="355787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72724" y="5960387"/>
            <a:ext cx="1393801" cy="311072"/>
            <a:chOff x="1172724" y="5960387"/>
            <a:chExt cx="1393801" cy="311072"/>
          </a:xfrm>
        </p:grpSpPr>
        <p:sp>
          <p:nvSpPr>
            <p:cNvPr id="10" name="TextBox 9"/>
            <p:cNvSpPr txBox="1"/>
            <p:nvPr/>
          </p:nvSpPr>
          <p:spPr>
            <a:xfrm>
              <a:off x="1172724" y="5963682"/>
              <a:ext cx="830677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self-call</a:t>
              </a:r>
              <a:endParaRPr lang="en-US" sz="14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003401" y="5960387"/>
              <a:ext cx="563124" cy="160717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858000" y="5172090"/>
            <a:ext cx="1191509" cy="788297"/>
            <a:chOff x="6858000" y="5172090"/>
            <a:chExt cx="1191509" cy="788297"/>
          </a:xfrm>
        </p:grpSpPr>
        <p:sp>
          <p:nvSpPr>
            <p:cNvPr id="13" name="TextBox 12"/>
            <p:cNvSpPr txBox="1"/>
            <p:nvPr/>
          </p:nvSpPr>
          <p:spPr>
            <a:xfrm>
              <a:off x="7080974" y="5172090"/>
              <a:ext cx="968535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message</a:t>
              </a:r>
              <a:endParaRPr lang="en-US" sz="1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858000" y="5479867"/>
              <a:ext cx="533400" cy="48052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8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6591985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would you write the sequence diagram for </a:t>
            </a:r>
            <a:r>
              <a:rPr lang="en-US" sz="2000" dirty="0" err="1" smtClean="0"/>
              <a:t>Test.foo</a:t>
            </a:r>
            <a:r>
              <a:rPr lang="en-US" sz="2000" dirty="0" smtClean="0"/>
              <a:t>()?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5072773" cy="2720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7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mtClean="0"/>
              <a:t>Another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8128716" cy="3049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56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mtClean="0"/>
              <a:t>Let’s practice!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63989"/>
            <a:ext cx="6591985" cy="898211"/>
          </a:xfrm>
        </p:spPr>
        <p:txBody>
          <a:bodyPr/>
          <a:lstStyle/>
          <a:p>
            <a:r>
              <a:rPr lang="en-US" dirty="0" smtClean="0"/>
              <a:t>A message sent to a participant denotes object creation (using a dashed line)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4879"/>
            <a:ext cx="8063498" cy="3414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49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sequence diagrams?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“… a sequence diagram captures the behavior of a single scenario. The diagram shows a number of example objects and the messages that are passed between these objects within the use case.”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Martin Fowler – UML Distilled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Deleting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91985" cy="533400"/>
          </a:xfrm>
        </p:spPr>
        <p:txBody>
          <a:bodyPr/>
          <a:lstStyle/>
          <a:p>
            <a:r>
              <a:rPr lang="en-US" dirty="0" smtClean="0"/>
              <a:t>You can denote the end of an object’s life cycle</a:t>
            </a:r>
            <a:endParaRPr lang="en-US" dirty="0"/>
          </a:p>
        </p:txBody>
      </p:sp>
      <p:pic>
        <p:nvPicPr>
          <p:cNvPr id="5" name="Picture 4" descr="Screen Shot 2016-09-26 at 8.53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0" y="2743200"/>
            <a:ext cx="7739750" cy="370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21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Other Participants/Lifelines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339" y="1597386"/>
            <a:ext cx="41940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Represent users and their interactions in a system</a:t>
            </a:r>
          </a:p>
          <a:p>
            <a:r>
              <a:rPr lang="en-US" dirty="0" smtClean="0"/>
              <a:t>Boundary object</a:t>
            </a:r>
          </a:p>
          <a:p>
            <a:pPr lvl="1"/>
            <a:r>
              <a:rPr lang="en-US" dirty="0" smtClean="0"/>
              <a:t>Represent users or GUIs (views) in a system</a:t>
            </a:r>
            <a:endParaRPr lang="en-US" dirty="0"/>
          </a:p>
          <a:p>
            <a:r>
              <a:rPr lang="en-US" dirty="0"/>
              <a:t>Entity object</a:t>
            </a:r>
          </a:p>
          <a:p>
            <a:pPr lvl="1"/>
            <a:r>
              <a:rPr lang="en-US" dirty="0" smtClean="0"/>
              <a:t>Represents a </a:t>
            </a:r>
            <a:r>
              <a:rPr lang="en-US" dirty="0"/>
              <a:t>data or domain object (model) </a:t>
            </a:r>
            <a:endParaRPr lang="en-US" dirty="0" smtClean="0"/>
          </a:p>
          <a:p>
            <a:r>
              <a:rPr lang="en-US" dirty="0" smtClean="0"/>
              <a:t>Control object</a:t>
            </a:r>
          </a:p>
          <a:p>
            <a:pPr lvl="1"/>
            <a:r>
              <a:rPr lang="en-US" dirty="0" smtClean="0"/>
              <a:t>Controls interactions between boundary and entity objects (controller)</a:t>
            </a:r>
            <a:endParaRPr lang="en-US" dirty="0"/>
          </a:p>
        </p:txBody>
      </p:sp>
      <p:pic>
        <p:nvPicPr>
          <p:cNvPr id="4" name="Picture 3" descr="Screen Shot 2016-09-26 at 9.12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97386"/>
            <a:ext cx="762000" cy="917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6-09-26 at 9.12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75" y="2724208"/>
            <a:ext cx="1276525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6-09-26 at 9.12.4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69" y="4769072"/>
            <a:ext cx="13716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Screen Shot 2016-09-26 at 9.12.53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65690"/>
            <a:ext cx="1371600" cy="80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00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591985" cy="1143000"/>
          </a:xfrm>
        </p:spPr>
        <p:txBody>
          <a:bodyPr/>
          <a:lstStyle/>
          <a:p>
            <a:r>
              <a:rPr lang="en-US" dirty="0" smtClean="0"/>
              <a:t>Online ordering system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user reviews their cart and then submits their order. An invoice is displayed to the user.</a:t>
            </a:r>
            <a:endParaRPr lang="en-US" dirty="0"/>
          </a:p>
        </p:txBody>
      </p:sp>
      <p:pic>
        <p:nvPicPr>
          <p:cNvPr id="6" name="Picture 5" descr="Screen Shot 2016-09-26 at 9.21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8001000" cy="2737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2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69" y="1524000"/>
            <a:ext cx="6591985" cy="381000"/>
          </a:xfrm>
        </p:spPr>
        <p:txBody>
          <a:bodyPr/>
          <a:lstStyle/>
          <a:p>
            <a:r>
              <a:rPr lang="en-US" dirty="0" smtClean="0"/>
              <a:t>Used to denote constraints on a message</a:t>
            </a:r>
            <a:endParaRPr lang="en-US" dirty="0"/>
          </a:p>
        </p:txBody>
      </p:sp>
      <p:pic>
        <p:nvPicPr>
          <p:cNvPr id="4" name="Picture 3" descr="Screen Shot 2016-09-26 at 9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6477000" cy="2179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0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3113"/>
          </a:xfrm>
        </p:spPr>
        <p:txBody>
          <a:bodyPr/>
          <a:lstStyle/>
          <a:p>
            <a:r>
              <a:rPr lang="en-US" dirty="0" smtClean="0"/>
              <a:t>Alt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129102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Represent alternative actions that are mutually exclusive</a:t>
            </a:r>
          </a:p>
          <a:p>
            <a:r>
              <a:rPr lang="en-US" sz="2400" dirty="0" smtClean="0"/>
              <a:t>Each action is represented as part of a </a:t>
            </a:r>
            <a:r>
              <a:rPr lang="en-US" sz="2400" i="1" dirty="0" smtClean="0"/>
              <a:t>combined alt fragment</a:t>
            </a:r>
            <a:endParaRPr lang="en-US" sz="2400" i="1" dirty="0"/>
          </a:p>
        </p:txBody>
      </p:sp>
      <p:pic>
        <p:nvPicPr>
          <p:cNvPr id="4" name="Picture 3" descr="Screen Shot 2016-09-26 at 9.46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71800"/>
            <a:ext cx="5638800" cy="3318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52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Option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623" y="1600200"/>
            <a:ext cx="6591985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Represent if statements</a:t>
            </a:r>
          </a:p>
          <a:p>
            <a:r>
              <a:rPr lang="en-US" sz="2400" dirty="0" smtClean="0"/>
              <a:t>The frame is controlled by an operand (a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expression)</a:t>
            </a:r>
            <a:endParaRPr lang="en-US" sz="2400" dirty="0"/>
          </a:p>
        </p:txBody>
      </p:sp>
      <p:pic>
        <p:nvPicPr>
          <p:cNvPr id="4" name="Picture 3" descr="Screen Shot 2016-09-26 at 9.55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0400"/>
            <a:ext cx="4457700" cy="326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22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Loop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800"/>
            <a:ext cx="6591985" cy="152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Represent loops</a:t>
            </a:r>
          </a:p>
          <a:p>
            <a:r>
              <a:rPr lang="en-US" sz="2400" dirty="0" smtClean="0"/>
              <a:t>The frame is also controlled by an operand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expression) which determines how long the loop continues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24200"/>
            <a:ext cx="3753600" cy="2920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58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Fowler</a:t>
            </a:r>
            <a:r>
              <a:rPr lang="en-US" dirty="0"/>
              <a:t>, Martin. UML Distilled. New Jersey: Pearson Education, 2004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38CA097B-9AE3-4B60-9A79-C1C0EF8D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238413"/>
              </p:ext>
            </p:extLst>
          </p:nvPr>
        </p:nvGraphicFramePr>
        <p:xfrm>
          <a:off x="3733800" y="1285270"/>
          <a:ext cx="5132033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4114800" cy="2819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Participants</a:t>
            </a:r>
          </a:p>
          <a:p>
            <a:pPr lvl="1"/>
            <a:r>
              <a:rPr lang="en-US" sz="1800" dirty="0" smtClean="0"/>
              <a:t>Represent objects and roles (with associated classes)</a:t>
            </a:r>
          </a:p>
          <a:p>
            <a:r>
              <a:rPr lang="en-US" sz="2000" dirty="0" smtClean="0"/>
              <a:t>Valid Notations</a:t>
            </a:r>
          </a:p>
          <a:p>
            <a:pPr lvl="1"/>
            <a:r>
              <a:rPr lang="en-US" sz="1800" dirty="0" err="1" smtClean="0"/>
              <a:t>instanceName</a:t>
            </a:r>
            <a:r>
              <a:rPr lang="en-US" sz="1800" dirty="0" smtClean="0"/>
              <a:t>: </a:t>
            </a:r>
            <a:r>
              <a:rPr lang="en-US" sz="1800" dirty="0" err="1" smtClean="0"/>
              <a:t>ClassName</a:t>
            </a:r>
            <a:endParaRPr lang="en-US" sz="1800" dirty="0" smtClean="0"/>
          </a:p>
          <a:p>
            <a:pPr lvl="1"/>
            <a:r>
              <a:rPr lang="en-US" sz="1800" dirty="0" smtClean="0"/>
              <a:t>: </a:t>
            </a:r>
            <a:r>
              <a:rPr lang="en-US" sz="1800" dirty="0" err="1" smtClean="0"/>
              <a:t>ClassName</a:t>
            </a:r>
            <a:endParaRPr lang="en-US" sz="1800" dirty="0" smtClean="0"/>
          </a:p>
          <a:p>
            <a:pPr lvl="1"/>
            <a:r>
              <a:rPr lang="en-US" sz="1800" dirty="0" err="1" smtClean="0"/>
              <a:t>instanceName</a:t>
            </a:r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51320"/>
            <a:ext cx="1965999" cy="285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108621"/>
            <a:ext cx="7683500" cy="1405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3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smtClean="0"/>
              <a:t>Lifelines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6193248" cy="1752600"/>
          </a:xfrm>
        </p:spPr>
        <p:txBody>
          <a:bodyPr>
            <a:normAutofit/>
          </a:bodyPr>
          <a:lstStyle/>
          <a:p>
            <a:r>
              <a:rPr lang="en-US" sz="2000" smtClean="0"/>
              <a:t>Lifelines </a:t>
            </a:r>
            <a:r>
              <a:rPr lang="en-US" sz="2000" dirty="0" smtClean="0"/>
              <a:t>are displayed below each </a:t>
            </a:r>
            <a:r>
              <a:rPr lang="en-US" sz="2000" dirty="0" err="1" smtClean="0"/>
              <a:t>partipant</a:t>
            </a:r>
            <a:endParaRPr lang="en-US" sz="2000" dirty="0" smtClean="0"/>
          </a:p>
          <a:p>
            <a:r>
              <a:rPr lang="en-US" sz="2000" dirty="0" smtClean="0"/>
              <a:t>They represent the life cycle of an object</a:t>
            </a:r>
          </a:p>
          <a:p>
            <a:r>
              <a:rPr lang="en-US" sz="2000" dirty="0" smtClean="0"/>
              <a:t>Time increases from top to bottom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93631" y="3598865"/>
            <a:ext cx="0" cy="24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115968" y="4652448"/>
            <a:ext cx="7104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6553200" cy="2968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40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1371600"/>
          </a:xfrm>
        </p:spPr>
        <p:txBody>
          <a:bodyPr/>
          <a:lstStyle/>
          <a:p>
            <a:r>
              <a:rPr lang="en-US" dirty="0" smtClean="0"/>
              <a:t>Represent </a:t>
            </a:r>
            <a:r>
              <a:rPr lang="en-US" u="sng" dirty="0" smtClean="0"/>
              <a:t>method calls</a:t>
            </a:r>
            <a:r>
              <a:rPr lang="en-US" dirty="0" smtClean="0"/>
              <a:t> between objects</a:t>
            </a:r>
          </a:p>
          <a:p>
            <a:r>
              <a:rPr lang="en-US" dirty="0" smtClean="0"/>
              <a:t>Can also represent more abstract concepts such as </a:t>
            </a:r>
            <a:r>
              <a:rPr lang="en-US" u="sng" dirty="0" smtClean="0"/>
              <a:t>message passing</a:t>
            </a:r>
            <a:r>
              <a:rPr lang="en-US" dirty="0" smtClean="0"/>
              <a:t> between processes or real world entities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29000"/>
            <a:ext cx="3441700" cy="2751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38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6 at 8.2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7696200" cy="3489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smtClean="0"/>
              <a:t>Activations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533400"/>
          </a:xfrm>
        </p:spPr>
        <p:txBody>
          <a:bodyPr/>
          <a:lstStyle/>
          <a:p>
            <a:r>
              <a:rPr lang="en-US" dirty="0" smtClean="0"/>
              <a:t>Represent method calls on a lifeline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8534" y="2209800"/>
            <a:ext cx="13324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Activation</a:t>
            </a:r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4844534" y="3886200"/>
            <a:ext cx="152400" cy="3810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5" idx="2"/>
          </p:cNvCxnSpPr>
          <p:nvPr/>
        </p:nvCxnSpPr>
        <p:spPr>
          <a:xfrm flipV="1">
            <a:off x="4996934" y="2579132"/>
            <a:ext cx="2037808" cy="14594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 smtClean="0"/>
              <a:t>Messages, replies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755" y="1676400"/>
            <a:ext cx="6591985" cy="685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Methods calls and return values are denoted separately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4038600" cy="2029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18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5030</TotalTime>
  <Words>481</Words>
  <Application>Microsoft Office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UML</vt:lpstr>
      <vt:lpstr>What are sequence diagrams?</vt:lpstr>
      <vt:lpstr>Landscape</vt:lpstr>
      <vt:lpstr>Sequence Diagrams</vt:lpstr>
      <vt:lpstr>Elements of Sequence Diagram</vt:lpstr>
      <vt:lpstr>Lifelines</vt:lpstr>
      <vt:lpstr>Messages</vt:lpstr>
      <vt:lpstr>Activations</vt:lpstr>
      <vt:lpstr>Messages, replies</vt:lpstr>
      <vt:lpstr>Nested messages</vt:lpstr>
      <vt:lpstr>Found messages</vt:lpstr>
      <vt:lpstr>Self, recursive calls</vt:lpstr>
      <vt:lpstr>Example from UML Distilled</vt:lpstr>
      <vt:lpstr>Example from UML Distilled</vt:lpstr>
      <vt:lpstr>Another example</vt:lpstr>
      <vt:lpstr>Another example</vt:lpstr>
      <vt:lpstr>Let’s practice!</vt:lpstr>
      <vt:lpstr>Sequence Diagrams</vt:lpstr>
      <vt:lpstr>Creating objects</vt:lpstr>
      <vt:lpstr>Deleting objects</vt:lpstr>
      <vt:lpstr>Other Participants/Lifelines</vt:lpstr>
      <vt:lpstr>Another example</vt:lpstr>
      <vt:lpstr>Guards</vt:lpstr>
      <vt:lpstr>Alt Fragments</vt:lpstr>
      <vt:lpstr>Option fragments</vt:lpstr>
      <vt:lpstr>Loop fragments</vt:lpstr>
      <vt:lpstr>Sources</vt:lpstr>
      <vt:lpstr>UML</vt:lpstr>
    </vt:vector>
  </TitlesOfParts>
  <Manager/>
  <Company>Green River Community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subject/>
  <dc:creator>Josh Archer</dc:creator>
  <cp:keywords/>
  <dc:description/>
  <cp:lastModifiedBy>Josh Archer</cp:lastModifiedBy>
  <cp:revision>49</cp:revision>
  <dcterms:created xsi:type="dcterms:W3CDTF">2016-09-23T20:47:46Z</dcterms:created>
  <dcterms:modified xsi:type="dcterms:W3CDTF">2017-10-24T16:48:06Z</dcterms:modified>
  <cp:category/>
</cp:coreProperties>
</file>