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4"/>
    <p:restoredTop sz="92749"/>
  </p:normalViewPr>
  <p:slideViewPr>
    <p:cSldViewPr>
      <p:cViewPr varScale="1">
        <p:scale>
          <a:sx n="110" d="100"/>
          <a:sy n="110" d="100"/>
        </p:scale>
        <p:origin x="19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17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7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3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250847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Gamma, Erich, et al. Design Patterns: Elements of Reusable Object-Oriented Software. Indianapolis, IN: Addison-Wesley, 1994</a:t>
            </a:r>
          </a:p>
        </p:txBody>
      </p:sp>
    </p:spTree>
    <p:extLst>
      <p:ext uri="{BB962C8B-B14F-4D97-AF65-F5344CB8AC3E}">
        <p14:creationId xmlns:p14="http://schemas.microsoft.com/office/powerpoint/2010/main" val="333359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24617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Gang of four</a:t>
            </a:r>
          </a:p>
          <a:p>
            <a:endParaRPr lang="en-US" dirty="0"/>
          </a:p>
          <a:p>
            <a:pPr marL="600075" lvl="2" indent="0">
              <a:buNone/>
            </a:pPr>
            <a:r>
              <a:rPr lang="en-US" sz="1800" dirty="0"/>
              <a:t>“Ensure a class only has one instance, and provide a global point of access to it.”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86200"/>
            <a:ext cx="5448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10" y="1389289"/>
            <a:ext cx="6686550" cy="3777622"/>
          </a:xfrm>
        </p:spPr>
        <p:txBody>
          <a:bodyPr/>
          <a:lstStyle/>
          <a:p>
            <a:r>
              <a:rPr lang="en-US" dirty="0"/>
              <a:t>How do we prevent (control) instantiation of objects?</a:t>
            </a:r>
          </a:p>
          <a:p>
            <a:pPr lvl="1"/>
            <a:r>
              <a:rPr lang="en-US" dirty="0"/>
              <a:t>Not write a constructor?</a:t>
            </a:r>
          </a:p>
          <a:p>
            <a:pPr lvl="1"/>
            <a:r>
              <a:rPr lang="en-US" dirty="0"/>
              <a:t>Change our access modifier to private!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33311"/>
            <a:ext cx="32258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38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774" y="1524000"/>
            <a:ext cx="6686550" cy="3777622"/>
          </a:xfrm>
        </p:spPr>
        <p:txBody>
          <a:bodyPr/>
          <a:lstStyle/>
          <a:p>
            <a:r>
              <a:rPr lang="en-US" dirty="0"/>
              <a:t>Provide a global point of access to the object</a:t>
            </a:r>
          </a:p>
          <a:p>
            <a:pPr lvl="1"/>
            <a:r>
              <a:rPr lang="en-US" dirty="0"/>
              <a:t>Store the object in a static field</a:t>
            </a:r>
          </a:p>
          <a:p>
            <a:pPr lvl="1"/>
            <a:r>
              <a:rPr lang="en-US" dirty="0"/>
              <a:t>Create a static getter for the field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04890"/>
            <a:ext cx="4324350" cy="2199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99" y="3827428"/>
            <a:ext cx="5378450" cy="27550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Initialization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668655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Notice how we don’t instantiate our object until we need it</a:t>
            </a:r>
          </a:p>
          <a:p>
            <a:r>
              <a:rPr lang="en-US" sz="2400" dirty="0"/>
              <a:t>This is useful when:</a:t>
            </a:r>
          </a:p>
          <a:p>
            <a:pPr lvl="1"/>
            <a:r>
              <a:rPr lang="en-US" dirty="0"/>
              <a:t>An object requires significant memory or processing power</a:t>
            </a:r>
          </a:p>
          <a:p>
            <a:pPr lvl="1"/>
            <a:r>
              <a:rPr lang="en-US" dirty="0"/>
              <a:t>An object requires important system resources</a:t>
            </a:r>
          </a:p>
          <a:p>
            <a:pPr lvl="2"/>
            <a:r>
              <a:rPr lang="en-US" sz="1600" dirty="0"/>
              <a:t>Database connections, file handles, etc…</a:t>
            </a:r>
          </a:p>
          <a:p>
            <a:pPr lvl="1"/>
            <a:r>
              <a:rPr lang="en-US" dirty="0"/>
              <a:t>Several objects are created at the start of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76" y="4038600"/>
            <a:ext cx="3913909" cy="30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our singleton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4694" y="1447800"/>
            <a:ext cx="6686550" cy="3777622"/>
          </a:xfrm>
        </p:spPr>
        <p:txBody>
          <a:bodyPr/>
          <a:lstStyle/>
          <a:p>
            <a:r>
              <a:rPr lang="en-US" dirty="0"/>
              <a:t>Retrieving our singleton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can’t instantiate the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40881"/>
            <a:ext cx="5105400" cy="142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13641"/>
            <a:ext cx="4622800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163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47800"/>
            <a:ext cx="6686550" cy="3777622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Multiton</a:t>
            </a:r>
            <a:r>
              <a:rPr lang="en-US" b="1" dirty="0"/>
              <a:t> Pattern</a:t>
            </a:r>
          </a:p>
          <a:p>
            <a:pPr lvl="1"/>
            <a:r>
              <a:rPr lang="en-US" dirty="0"/>
              <a:t>Provides access to several singleton objects</a:t>
            </a:r>
          </a:p>
          <a:p>
            <a:pPr lvl="1"/>
            <a:r>
              <a:rPr lang="en-US" dirty="0"/>
              <a:t>Each singleton is accessible by name (how?)</a:t>
            </a:r>
          </a:p>
          <a:p>
            <a:pPr lvl="1"/>
            <a:r>
              <a:rPr lang="en-US" dirty="0"/>
              <a:t>Singletons are created when requested for the first time (lazy </a:t>
            </a:r>
            <a:r>
              <a:rPr lang="en-US" dirty="0" err="1"/>
              <a:t>init</a:t>
            </a:r>
            <a:r>
              <a:rPr lang="en-US" dirty="0"/>
              <a:t>…)</a:t>
            </a:r>
          </a:p>
          <a:p>
            <a:r>
              <a:rPr lang="en-US" b="1" dirty="0"/>
              <a:t>Double Checked Locking Pattern</a:t>
            </a:r>
          </a:p>
          <a:p>
            <a:pPr lvl="1"/>
            <a:r>
              <a:rPr lang="en-US" dirty="0"/>
              <a:t>Provides a thread safe implementation of the Singleton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648200"/>
            <a:ext cx="189534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2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6686550" cy="1524000"/>
          </a:xfrm>
        </p:spPr>
        <p:txBody>
          <a:bodyPr/>
          <a:lstStyle/>
          <a:p>
            <a:r>
              <a:rPr lang="en-US" dirty="0" smtClean="0"/>
              <a:t>Creational Pattern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b="1" dirty="0" smtClean="0"/>
              <a:t>Singleton</a:t>
            </a:r>
            <a:r>
              <a:rPr lang="en-US" dirty="0" smtClean="0"/>
              <a:t>: “Defines an instance operations that lets clients access its unique instance”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38600"/>
            <a:ext cx="3505200" cy="25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some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5653579" cy="2598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8727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tf00001235</Template>
  <TotalTime>110</TotalTime>
  <Words>241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Wisp</vt:lpstr>
      <vt:lpstr>Design Patterns</vt:lpstr>
      <vt:lpstr>Definition</vt:lpstr>
      <vt:lpstr>Singleton Pattern</vt:lpstr>
      <vt:lpstr>Singleton Pattern</vt:lpstr>
      <vt:lpstr>Lazy Initialization Pattern</vt:lpstr>
      <vt:lpstr>Retrieving our singleton</vt:lpstr>
      <vt:lpstr>Variations</vt:lpstr>
      <vt:lpstr>The Singleton Pattern</vt:lpstr>
      <vt:lpstr>Let’s write some code</vt:lpstr>
      <vt:lpstr>Sources</vt:lpstr>
      <vt:lpstr>Design Patterns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Josh</dc:creator>
  <cp:lastModifiedBy>Josh Archer</cp:lastModifiedBy>
  <cp:revision>14</cp:revision>
  <dcterms:created xsi:type="dcterms:W3CDTF">2006-08-16T00:00:00Z</dcterms:created>
  <dcterms:modified xsi:type="dcterms:W3CDTF">2017-11-03T17:15:22Z</dcterms:modified>
</cp:coreProperties>
</file>