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embeddedFontLst>
    <p:embeddedFont>
      <p:font typeface="Cabin"/>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70A7F59-945A-4178-A6C2-527362E13E7D}">
  <a:tblStyle styleId="{870A7F59-945A-4178-A6C2-527362E13E7D}" styleName="Table_0">
    <a:wholeTbl>
      <a:tcTxStyle b="off" i="off">
        <a:font>
          <a:latin typeface="Gill Sans MT"/>
          <a:ea typeface="Gill Sans MT"/>
          <a:cs typeface="Gill Sans MT"/>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E7E8"/>
          </a:solidFill>
        </a:fill>
      </a:tcStyle>
    </a:wholeTbl>
    <a:band1H>
      <a:tcTxStyle/>
      <a:tcStyle>
        <a:fill>
          <a:solidFill>
            <a:srgbClr val="E5CBCD"/>
          </a:solidFill>
        </a:fill>
      </a:tcStyle>
    </a:band1H>
    <a:band2H>
      <a:tcTxStyle/>
    </a:band2H>
    <a:band1V>
      <a:tcTxStyle/>
      <a:tcStyle>
        <a:fill>
          <a:solidFill>
            <a:srgbClr val="E5CBCD"/>
          </a:solidFill>
        </a:fill>
      </a:tcStyle>
    </a:band1V>
    <a:band2V>
      <a:tcTxStyle/>
    </a:band2V>
    <a:lastCol>
      <a:tcTxStyle b="on" i="off">
        <a:font>
          <a:latin typeface="Gill Sans MT"/>
          <a:ea typeface="Gill Sans MT"/>
          <a:cs typeface="Gill Sans MT"/>
        </a:font>
        <a:schemeClr val="lt1"/>
      </a:tcTxStyle>
      <a:tcStyle>
        <a:fill>
          <a:solidFill>
            <a:schemeClr val="accent1"/>
          </a:solidFill>
        </a:fill>
      </a:tcStyle>
    </a:lastCol>
    <a:firstCol>
      <a:tcTxStyle b="on" i="off">
        <a:font>
          <a:latin typeface="Gill Sans MT"/>
          <a:ea typeface="Gill Sans MT"/>
          <a:cs typeface="Gill Sans MT"/>
        </a:font>
        <a:schemeClr val="lt1"/>
      </a:tcTxStyle>
      <a:tcStyle>
        <a:fill>
          <a:solidFill>
            <a:schemeClr val="accent1"/>
          </a:solidFill>
        </a:fill>
      </a:tcStyle>
    </a:firstCol>
    <a:lastRow>
      <a:tcTxStyle b="on" i="off">
        <a:font>
          <a:latin typeface="Gill Sans MT"/>
          <a:ea typeface="Gill Sans MT"/>
          <a:cs typeface="Gill Sans MT"/>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seCell>
      <a:tcTxStyle/>
    </a:seCell>
    <a:swCell>
      <a:tcTxStyle/>
    </a:swCell>
    <a:firstRow>
      <a:tcTxStyle b="on" i="off">
        <a:font>
          <a:latin typeface="Gill Sans MT"/>
          <a:ea typeface="Gill Sans MT"/>
          <a:cs typeface="Gill Sans MT"/>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Cabin-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abin-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abin-boldItalic.fntdata"/><Relationship Id="rId30" Type="http://schemas.openxmlformats.org/officeDocument/2006/relationships/font" Target="fonts/Cabin-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7" name="Shape 237"/>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00" u="none" cap="none" strike="noStrike">
                <a:solidFill>
                  <a:schemeClr val="dk1"/>
                </a:solidFill>
                <a:latin typeface="Calibri"/>
                <a:ea typeface="Calibri"/>
                <a:cs typeface="Calibri"/>
                <a:sym typeface="Calibri"/>
              </a:rPr>
              <a:t>When push comes to shove, something has to give. Here we want to be clear on what that is.</a:t>
            </a:r>
            <a:endParaRPr/>
          </a:p>
          <a:p>
            <a:pPr indent="0" lvl="0" marL="0" marR="0" rtl="0" algn="l">
              <a:spcBef>
                <a:spcPts val="0"/>
              </a:spcBef>
              <a:spcAft>
                <a:spcPts val="0"/>
              </a:spcAft>
              <a:buNone/>
            </a:pPr>
            <a:r>
              <a:t/>
            </a:r>
            <a:endParaRPr b="0" i="0" sz="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200" u="none" cap="none" strike="noStrike">
                <a:solidFill>
                  <a:schemeClr val="dk1"/>
                </a:solidFill>
                <a:latin typeface="Calibri"/>
                <a:ea typeface="Calibri"/>
                <a:cs typeface="Calibri"/>
                <a:sym typeface="Calibri"/>
              </a:rPr>
              <a:t>On agile projects we flex on scope. But there could be others factors at play here so get ready to listen as you customer tells you which forces can bend (scope) and which are written in stone (usually budget).</a:t>
            </a:r>
            <a:endParaRPr b="0" i="0" sz="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Slider rules:</a:t>
            </a:r>
            <a:endParaRPr/>
          </a:p>
          <a:p>
            <a:pPr indent="0" lvl="0" marL="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1. No two sliders can </a:t>
            </a:r>
            <a:r>
              <a:rPr b="0" i="0" lang="en-US" sz="200" u="none" cap="none" strike="noStrike">
                <a:solidFill>
                  <a:schemeClr val="dk1"/>
                </a:solidFill>
                <a:latin typeface="Calibri"/>
                <a:ea typeface="Calibri"/>
                <a:cs typeface="Calibri"/>
                <a:sym typeface="Calibri"/>
              </a:rPr>
              <a:t>occupy the same level.</a:t>
            </a:r>
            <a:endParaRPr/>
          </a:p>
          <a:p>
            <a:pPr indent="0" lvl="0" marL="0" marR="0" rtl="0" algn="l">
              <a:spcBef>
                <a:spcPts val="0"/>
              </a:spcBef>
              <a:spcAft>
                <a:spcPts val="0"/>
              </a:spcAft>
              <a:buNone/>
            </a:pPr>
            <a:r>
              <a:rPr b="0" i="0" lang="en-US" sz="200" u="none" cap="none" strike="noStrike">
                <a:solidFill>
                  <a:schemeClr val="dk1"/>
                </a:solidFill>
                <a:latin typeface="Calibri"/>
                <a:ea typeface="Calibri"/>
                <a:cs typeface="Calibri"/>
                <a:sym typeface="Calibri"/>
              </a:rPr>
              <a:t>2. List other important project factors down below.</a:t>
            </a:r>
            <a:endParaRPr/>
          </a:p>
        </p:txBody>
      </p:sp>
      <p:sp>
        <p:nvSpPr>
          <p:cNvPr id="238" name="Shape 23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Shape 308"/>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09" name="Shape 30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15" name="Shape 31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21" name="Shape 32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Shape 326"/>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27" name="Shape 32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Shape 332"/>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33" name="Shape 33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Shape 338"/>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39" name="Shape 33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45" name="Shape 34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352" name="Shape 352"/>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53" name="Shape 353"/>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Shape 357"/>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58" name="Shape 35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1" name="Shape 13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7" name="Shape 13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8" name="Shape 14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4" name="Shape 154"/>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List everyone you are going to have to interact with at some point during the course of your project.</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Goal is to start building relationships with these people and let them know we are coming down the tracks  (before we actually get there).</a:t>
            </a:r>
            <a:endParaRPr b="0" i="0" sz="1200" u="none" cap="none" strike="noStrike">
              <a:solidFill>
                <a:schemeClr val="dk1"/>
              </a:solidFill>
              <a:latin typeface="Calibri"/>
              <a:ea typeface="Calibri"/>
              <a:cs typeface="Calibri"/>
              <a:sym typeface="Calibri"/>
            </a:endParaRPr>
          </a:p>
        </p:txBody>
      </p:sp>
      <p:sp>
        <p:nvSpPr>
          <p:cNvPr id="155" name="Shape 155"/>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5" name="Shape 18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8" name="Shape 18"/>
        <p:cNvGrpSpPr/>
        <p:nvPr/>
      </p:nvGrpSpPr>
      <p:grpSpPr>
        <a:xfrm>
          <a:off x="0" y="0"/>
          <a:ext cx="0" cy="0"/>
          <a:chOff x="0" y="0"/>
          <a:chExt cx="0" cy="0"/>
        </a:xfrm>
      </p:grpSpPr>
      <p:sp>
        <p:nvSpPr>
          <p:cNvPr id="19" name="Shape 19"/>
          <p:cNvSpPr txBox="1"/>
          <p:nvPr>
            <p:ph type="ctrTitle"/>
          </p:nvPr>
        </p:nvSpPr>
        <p:spPr>
          <a:xfrm>
            <a:off x="2417779" y="802298"/>
            <a:ext cx="8637073" cy="2541431"/>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6600"/>
              <a:buFont typeface="Cabin"/>
              <a:buNone/>
              <a:defRPr b="0" i="0" sz="6600" u="none" cap="none" strike="noStrike">
                <a:solidFill>
                  <a:schemeClr val="dk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Shape 20"/>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lstStyle>
            <a:lvl1pPr lvl="0" marR="0" rtl="0" algn="l">
              <a:lnSpc>
                <a:spcPct val="120000"/>
              </a:lnSpc>
              <a:spcBef>
                <a:spcPts val="1000"/>
              </a:spcBef>
              <a:spcAft>
                <a:spcPts val="0"/>
              </a:spcAft>
              <a:buClr>
                <a:schemeClr val="accent1"/>
              </a:buClr>
              <a:buSzPts val="1800"/>
              <a:buFont typeface="Arial"/>
              <a:buNone/>
              <a:defRPr b="0" i="0" sz="1800" u="none" cap="none" strike="noStrike">
                <a:solidFill>
                  <a:schemeClr val="dk1"/>
                </a:solidFill>
                <a:latin typeface="Cabin"/>
                <a:ea typeface="Cabin"/>
                <a:cs typeface="Cabin"/>
                <a:sym typeface="Cabin"/>
              </a:defRPr>
            </a:lvl1pPr>
            <a:lvl2pPr lvl="1" marR="0" rtl="0" algn="ctr">
              <a:lnSpc>
                <a:spcPct val="120000"/>
              </a:lnSpc>
              <a:spcBef>
                <a:spcPts val="500"/>
              </a:spcBef>
              <a:spcAft>
                <a:spcPts val="0"/>
              </a:spcAft>
              <a:buClr>
                <a:schemeClr val="accent1"/>
              </a:buClr>
              <a:buSzPts val="1800"/>
              <a:buFont typeface="Arial"/>
              <a:buNone/>
              <a:defRPr b="0" i="0" sz="1800" u="none" cap="none" strike="noStrike">
                <a:solidFill>
                  <a:schemeClr val="dk1"/>
                </a:solidFill>
                <a:latin typeface="Cabin"/>
                <a:ea typeface="Cabin"/>
                <a:cs typeface="Cabin"/>
                <a:sym typeface="Cabin"/>
              </a:defRPr>
            </a:lvl2pPr>
            <a:lvl3pPr lvl="2" marR="0" rtl="0" algn="ctr">
              <a:lnSpc>
                <a:spcPct val="120000"/>
              </a:lnSpc>
              <a:spcBef>
                <a:spcPts val="500"/>
              </a:spcBef>
              <a:spcAft>
                <a:spcPts val="0"/>
              </a:spcAft>
              <a:buClr>
                <a:schemeClr val="accent1"/>
              </a:buClr>
              <a:buSzPts val="1800"/>
              <a:buFont typeface="Arial"/>
              <a:buNone/>
              <a:defRPr b="0" i="0" sz="1800" u="none" cap="none" strike="noStrike">
                <a:solidFill>
                  <a:schemeClr val="dk1"/>
                </a:solidFill>
                <a:latin typeface="Cabin"/>
                <a:ea typeface="Cabin"/>
                <a:cs typeface="Cabin"/>
                <a:sym typeface="Cabin"/>
              </a:defRPr>
            </a:lvl3pPr>
            <a:lvl4pPr lvl="3" marR="0" rtl="0" algn="ctr">
              <a:lnSpc>
                <a:spcPct val="120000"/>
              </a:lnSpc>
              <a:spcBef>
                <a:spcPts val="500"/>
              </a:spcBef>
              <a:spcAft>
                <a:spcPts val="0"/>
              </a:spcAft>
              <a:buClr>
                <a:schemeClr val="accent1"/>
              </a:buClr>
              <a:buSzPts val="1600"/>
              <a:buFont typeface="Arial"/>
              <a:buNone/>
              <a:defRPr b="0" i="0" sz="1600" u="none" cap="none" strike="noStrike">
                <a:solidFill>
                  <a:schemeClr val="dk1"/>
                </a:solidFill>
                <a:latin typeface="Cabin"/>
                <a:ea typeface="Cabin"/>
                <a:cs typeface="Cabin"/>
                <a:sym typeface="Cabin"/>
              </a:defRPr>
            </a:lvl4pPr>
            <a:lvl5pPr lvl="4" marR="0" rtl="0" algn="ctr">
              <a:lnSpc>
                <a:spcPct val="120000"/>
              </a:lnSpc>
              <a:spcBef>
                <a:spcPts val="500"/>
              </a:spcBef>
              <a:spcAft>
                <a:spcPts val="0"/>
              </a:spcAft>
              <a:buClr>
                <a:schemeClr val="accent1"/>
              </a:buClr>
              <a:buSzPts val="1600"/>
              <a:buFont typeface="Arial"/>
              <a:buNone/>
              <a:defRPr b="0" i="0" sz="1600" u="none" cap="none" strike="noStrike">
                <a:solidFill>
                  <a:schemeClr val="dk1"/>
                </a:solidFill>
                <a:latin typeface="Cabin"/>
                <a:ea typeface="Cabin"/>
                <a:cs typeface="Cabin"/>
                <a:sym typeface="Cabin"/>
              </a:defRPr>
            </a:lvl5pPr>
            <a:lvl6pPr lvl="5" marR="0" rtl="0" algn="ctr">
              <a:lnSpc>
                <a:spcPct val="120000"/>
              </a:lnSpc>
              <a:spcBef>
                <a:spcPts val="500"/>
              </a:spcBef>
              <a:spcAft>
                <a:spcPts val="0"/>
              </a:spcAft>
              <a:buClr>
                <a:schemeClr val="accent1"/>
              </a:buClr>
              <a:buSzPts val="1600"/>
              <a:buFont typeface="Arial"/>
              <a:buNone/>
              <a:defRPr b="0" i="0" sz="1600" u="none" cap="none" strike="noStrike">
                <a:solidFill>
                  <a:schemeClr val="dk1"/>
                </a:solidFill>
                <a:latin typeface="Cabin"/>
                <a:ea typeface="Cabin"/>
                <a:cs typeface="Cabin"/>
                <a:sym typeface="Cabin"/>
              </a:defRPr>
            </a:lvl6pPr>
            <a:lvl7pPr lvl="6" marR="0" rtl="0" algn="ctr">
              <a:lnSpc>
                <a:spcPct val="120000"/>
              </a:lnSpc>
              <a:spcBef>
                <a:spcPts val="500"/>
              </a:spcBef>
              <a:spcAft>
                <a:spcPts val="0"/>
              </a:spcAft>
              <a:buClr>
                <a:schemeClr val="accent1"/>
              </a:buClr>
              <a:buSzPts val="1600"/>
              <a:buFont typeface="Arial"/>
              <a:buNone/>
              <a:defRPr b="0" i="0" sz="1600" u="none" cap="none" strike="noStrike">
                <a:solidFill>
                  <a:schemeClr val="dk1"/>
                </a:solidFill>
                <a:latin typeface="Cabin"/>
                <a:ea typeface="Cabin"/>
                <a:cs typeface="Cabin"/>
                <a:sym typeface="Cabin"/>
              </a:defRPr>
            </a:lvl7pPr>
            <a:lvl8pPr lvl="7" marR="0" rtl="0" algn="ctr">
              <a:lnSpc>
                <a:spcPct val="120000"/>
              </a:lnSpc>
              <a:spcBef>
                <a:spcPts val="500"/>
              </a:spcBef>
              <a:spcAft>
                <a:spcPts val="0"/>
              </a:spcAft>
              <a:buClr>
                <a:schemeClr val="accent1"/>
              </a:buClr>
              <a:buSzPts val="1600"/>
              <a:buFont typeface="Arial"/>
              <a:buNone/>
              <a:defRPr b="0" i="0" sz="1600" u="none" cap="none" strike="noStrike">
                <a:solidFill>
                  <a:schemeClr val="dk1"/>
                </a:solidFill>
                <a:latin typeface="Cabin"/>
                <a:ea typeface="Cabin"/>
                <a:cs typeface="Cabin"/>
                <a:sym typeface="Cabin"/>
              </a:defRPr>
            </a:lvl8pPr>
            <a:lvl9pPr lvl="8" marR="0" rtl="0" algn="ctr">
              <a:lnSpc>
                <a:spcPct val="120000"/>
              </a:lnSpc>
              <a:spcBef>
                <a:spcPts val="500"/>
              </a:spcBef>
              <a:spcAft>
                <a:spcPts val="0"/>
              </a:spcAft>
              <a:buClr>
                <a:schemeClr val="accent1"/>
              </a:buClr>
              <a:buSzPts val="1600"/>
              <a:buFont typeface="Arial"/>
              <a:buNone/>
              <a:defRPr b="0" i="0" sz="1600" u="none" cap="none" strike="noStrike">
                <a:solidFill>
                  <a:schemeClr val="dk1"/>
                </a:solidFill>
                <a:latin typeface="Cabin"/>
                <a:ea typeface="Cabin"/>
                <a:cs typeface="Cabin"/>
                <a:sym typeface="Cabin"/>
              </a:defRPr>
            </a:lvl9pPr>
          </a:lstStyle>
          <a:p/>
        </p:txBody>
      </p:sp>
      <p:sp>
        <p:nvSpPr>
          <p:cNvPr id="21" name="Shape 21"/>
          <p:cNvSpPr txBox="1"/>
          <p:nvPr>
            <p:ph idx="10" type="dt"/>
          </p:nvPr>
        </p:nvSpPr>
        <p:spPr>
          <a:xfrm>
            <a:off x="7554138" y="330370"/>
            <a:ext cx="3500715" cy="309201"/>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u="none" cap="none" strike="noStrike">
                <a:solidFill>
                  <a:srgbClr val="888888"/>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22" name="Shape 22"/>
          <p:cNvSpPr txBox="1"/>
          <p:nvPr>
            <p:ph idx="11" type="ftr"/>
          </p:nvPr>
        </p:nvSpPr>
        <p:spPr>
          <a:xfrm>
            <a:off x="2416500" y="329307"/>
            <a:ext cx="4973915" cy="3092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rgbClr val="888888"/>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23" name="Shape 23"/>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2800" u="none" cap="none" strike="noStrike">
                <a:solidFill>
                  <a:schemeClr val="accent1"/>
                </a:solidFill>
                <a:latin typeface="Cabin"/>
                <a:ea typeface="Cabin"/>
                <a:cs typeface="Cabin"/>
                <a:sym typeface="Cabin"/>
              </a:rPr>
              <a:t>‹#›</a:t>
            </a:fld>
            <a:endParaRPr b="0" i="0" sz="2800" u="none" cap="none" strike="noStrike">
              <a:solidFill>
                <a:schemeClr val="accent1"/>
              </a:solidFill>
              <a:latin typeface="Cabin"/>
              <a:ea typeface="Cabin"/>
              <a:cs typeface="Cabin"/>
              <a:sym typeface="Cabin"/>
            </a:endParaRPr>
          </a:p>
        </p:txBody>
      </p:sp>
      <p:cxnSp>
        <p:nvCxnSpPr>
          <p:cNvPr id="24" name="Shape 24"/>
          <p:cNvCxnSpPr/>
          <p:nvPr/>
        </p:nvCxnSpPr>
        <p:spPr>
          <a:xfrm>
            <a:off x="2417780" y="3528542"/>
            <a:ext cx="8637072" cy="0"/>
          </a:xfrm>
          <a:prstGeom prst="straightConnector1">
            <a:avLst/>
          </a:prstGeom>
          <a:noFill/>
          <a:ln cap="flat" cmpd="sng" w="31750">
            <a:solidFill>
              <a:schemeClr val="accent1"/>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86" name="Shape 86"/>
        <p:cNvGrpSpPr/>
        <p:nvPr/>
      </p:nvGrpSpPr>
      <p:grpSpPr>
        <a:xfrm>
          <a:off x="0" y="0"/>
          <a:ext cx="0" cy="0"/>
          <a:chOff x="0" y="0"/>
          <a:chExt cx="0" cy="0"/>
        </a:xfrm>
      </p:grpSpPr>
      <p:sp>
        <p:nvSpPr>
          <p:cNvPr id="87" name="Shape 87"/>
          <p:cNvSpPr txBox="1"/>
          <p:nvPr>
            <p:ph type="title"/>
          </p:nvPr>
        </p:nvSpPr>
        <p:spPr>
          <a:xfrm>
            <a:off x="1451579" y="804519"/>
            <a:ext cx="9603275" cy="1049235"/>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dk1"/>
              </a:buClr>
              <a:buSzPts val="3200"/>
              <a:buFont typeface="Cabin"/>
              <a:buNone/>
              <a:defRPr b="0" i="0" sz="3200" u="none" cap="none" strike="noStrike">
                <a:solidFill>
                  <a:schemeClr val="dk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8" name="Shape 88"/>
          <p:cNvSpPr txBox="1"/>
          <p:nvPr>
            <p:ph idx="1" type="body"/>
          </p:nvPr>
        </p:nvSpPr>
        <p:spPr>
          <a:xfrm rot="5400000">
            <a:off x="4527910" y="-1060599"/>
            <a:ext cx="3450613" cy="9603275"/>
          </a:xfrm>
          <a:prstGeom prst="rect">
            <a:avLst/>
          </a:prstGeom>
          <a:noFill/>
          <a:ln>
            <a:noFill/>
          </a:ln>
        </p:spPr>
        <p:txBody>
          <a:bodyPr anchorCtr="0" anchor="t" bIns="91425" lIns="91425" spcFirstLastPara="1" rIns="91425" wrap="square" tIns="91425"/>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Cabin"/>
                <a:ea typeface="Cabin"/>
                <a:cs typeface="Cabin"/>
                <a:sym typeface="Cabin"/>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abin"/>
                <a:ea typeface="Cabin"/>
                <a:cs typeface="Cabin"/>
                <a:sym typeface="Cabin"/>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abin"/>
                <a:ea typeface="Cabin"/>
                <a:cs typeface="Cabin"/>
                <a:sym typeface="Cabin"/>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abin"/>
                <a:ea typeface="Cabin"/>
                <a:cs typeface="Cabin"/>
                <a:sym typeface="Cabin"/>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abin"/>
                <a:ea typeface="Cabin"/>
                <a:cs typeface="Cabin"/>
                <a:sym typeface="Cabin"/>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abin"/>
                <a:ea typeface="Cabin"/>
                <a:cs typeface="Cabin"/>
                <a:sym typeface="Cabin"/>
              </a:defRPr>
            </a:lvl9pPr>
          </a:lstStyle>
          <a:p/>
        </p:txBody>
      </p:sp>
      <p:sp>
        <p:nvSpPr>
          <p:cNvPr id="89" name="Shape 89"/>
          <p:cNvSpPr txBox="1"/>
          <p:nvPr>
            <p:ph idx="10" type="dt"/>
          </p:nvPr>
        </p:nvSpPr>
        <p:spPr>
          <a:xfrm>
            <a:off x="7554138" y="330370"/>
            <a:ext cx="3500715" cy="309201"/>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rgbClr val="888888"/>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90" name="Shape 90"/>
          <p:cNvSpPr txBox="1"/>
          <p:nvPr>
            <p:ph idx="11" type="ftr"/>
          </p:nvPr>
        </p:nvSpPr>
        <p:spPr>
          <a:xfrm>
            <a:off x="1451579" y="329307"/>
            <a:ext cx="5938836" cy="3092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rgbClr val="888888"/>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91" name="Shape 9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2800">
                <a:solidFill>
                  <a:schemeClr val="accent1"/>
                </a:solidFill>
                <a:latin typeface="Cabin"/>
                <a:ea typeface="Cabin"/>
                <a:cs typeface="Cabin"/>
                <a:sym typeface="Cabin"/>
              </a:rPr>
              <a:t>‹#›</a:t>
            </a:fld>
            <a:endParaRPr sz="2800">
              <a:solidFill>
                <a:schemeClr val="accent1"/>
              </a:solidFill>
              <a:latin typeface="Cabin"/>
              <a:ea typeface="Cabin"/>
              <a:cs typeface="Cabin"/>
              <a:sym typeface="Cabin"/>
            </a:endParaRPr>
          </a:p>
        </p:txBody>
      </p:sp>
      <p:cxnSp>
        <p:nvCxnSpPr>
          <p:cNvPr id="92" name="Shape 92"/>
          <p:cNvCxnSpPr/>
          <p:nvPr/>
        </p:nvCxnSpPr>
        <p:spPr>
          <a:xfrm>
            <a:off x="1453896" y="1847088"/>
            <a:ext cx="9607522" cy="0"/>
          </a:xfrm>
          <a:prstGeom prst="straightConnector1">
            <a:avLst/>
          </a:prstGeom>
          <a:noFill/>
          <a:ln cap="flat" cmpd="sng" w="31750">
            <a:solidFill>
              <a:schemeClr val="accent1"/>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93" name="Shape 93"/>
        <p:cNvGrpSpPr/>
        <p:nvPr/>
      </p:nvGrpSpPr>
      <p:grpSpPr>
        <a:xfrm>
          <a:off x="0" y="0"/>
          <a:ext cx="0" cy="0"/>
          <a:chOff x="0" y="0"/>
          <a:chExt cx="0" cy="0"/>
        </a:xfrm>
      </p:grpSpPr>
      <p:sp>
        <p:nvSpPr>
          <p:cNvPr id="94" name="Shape 94"/>
          <p:cNvSpPr txBox="1"/>
          <p:nvPr>
            <p:ph type="title"/>
          </p:nvPr>
        </p:nvSpPr>
        <p:spPr>
          <a:xfrm rot="5400000">
            <a:off x="7917038" y="2321047"/>
            <a:ext cx="4659889" cy="1615742"/>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dk1"/>
              </a:buClr>
              <a:buSzPts val="3200"/>
              <a:buFont typeface="Cabin"/>
              <a:buNone/>
              <a:defRPr b="0" i="0" sz="3200" u="none" cap="none" strike="noStrike">
                <a:solidFill>
                  <a:schemeClr val="dk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5" name="Shape 95"/>
          <p:cNvSpPr txBox="1"/>
          <p:nvPr>
            <p:ph idx="1" type="body"/>
          </p:nvPr>
        </p:nvSpPr>
        <p:spPr>
          <a:xfrm rot="5400000">
            <a:off x="3029143" y="-785498"/>
            <a:ext cx="4659889" cy="7828830"/>
          </a:xfrm>
          <a:prstGeom prst="rect">
            <a:avLst/>
          </a:prstGeom>
          <a:noFill/>
          <a:ln>
            <a:noFill/>
          </a:ln>
        </p:spPr>
        <p:txBody>
          <a:bodyPr anchorCtr="0" anchor="t" bIns="91425" lIns="91425" spcFirstLastPara="1" rIns="91425" wrap="square" tIns="91425"/>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Cabin"/>
                <a:ea typeface="Cabin"/>
                <a:cs typeface="Cabin"/>
                <a:sym typeface="Cabin"/>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abin"/>
                <a:ea typeface="Cabin"/>
                <a:cs typeface="Cabin"/>
                <a:sym typeface="Cabin"/>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abin"/>
                <a:ea typeface="Cabin"/>
                <a:cs typeface="Cabin"/>
                <a:sym typeface="Cabin"/>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abin"/>
                <a:ea typeface="Cabin"/>
                <a:cs typeface="Cabin"/>
                <a:sym typeface="Cabin"/>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abin"/>
                <a:ea typeface="Cabin"/>
                <a:cs typeface="Cabin"/>
                <a:sym typeface="Cabin"/>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abin"/>
                <a:ea typeface="Cabin"/>
                <a:cs typeface="Cabin"/>
                <a:sym typeface="Cabin"/>
              </a:defRPr>
            </a:lvl9pPr>
          </a:lstStyle>
          <a:p/>
        </p:txBody>
      </p:sp>
      <p:sp>
        <p:nvSpPr>
          <p:cNvPr id="96" name="Shape 96"/>
          <p:cNvSpPr txBox="1"/>
          <p:nvPr>
            <p:ph idx="10" type="dt"/>
          </p:nvPr>
        </p:nvSpPr>
        <p:spPr>
          <a:xfrm>
            <a:off x="7554138" y="330370"/>
            <a:ext cx="3500715" cy="309201"/>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rgbClr val="888888"/>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97" name="Shape 97"/>
          <p:cNvSpPr txBox="1"/>
          <p:nvPr>
            <p:ph idx="11" type="ftr"/>
          </p:nvPr>
        </p:nvSpPr>
        <p:spPr>
          <a:xfrm>
            <a:off x="1451579" y="329307"/>
            <a:ext cx="5938836" cy="3092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rgbClr val="888888"/>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98" name="Shape 9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2800">
                <a:solidFill>
                  <a:schemeClr val="accent1"/>
                </a:solidFill>
                <a:latin typeface="Cabin"/>
                <a:ea typeface="Cabin"/>
                <a:cs typeface="Cabin"/>
                <a:sym typeface="Cabin"/>
              </a:rPr>
              <a:t>‹#›</a:t>
            </a:fld>
            <a:endParaRPr sz="2800">
              <a:solidFill>
                <a:schemeClr val="accent1"/>
              </a:solidFill>
              <a:latin typeface="Cabin"/>
              <a:ea typeface="Cabin"/>
              <a:cs typeface="Cabin"/>
              <a:sym typeface="Cabin"/>
            </a:endParaRPr>
          </a:p>
        </p:txBody>
      </p:sp>
      <p:cxnSp>
        <p:nvCxnSpPr>
          <p:cNvPr id="99" name="Shape 99"/>
          <p:cNvCxnSpPr/>
          <p:nvPr/>
        </p:nvCxnSpPr>
        <p:spPr>
          <a:xfrm>
            <a:off x="9439111" y="798973"/>
            <a:ext cx="0" cy="4659889"/>
          </a:xfrm>
          <a:prstGeom prst="straightConnector1">
            <a:avLst/>
          </a:prstGeom>
          <a:noFill/>
          <a:ln cap="flat" cmpd="sng" w="31750">
            <a:solidFill>
              <a:schemeClr val="accent1"/>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5" name="Shape 25"/>
        <p:cNvGrpSpPr/>
        <p:nvPr/>
      </p:nvGrpSpPr>
      <p:grpSpPr>
        <a:xfrm>
          <a:off x="0" y="0"/>
          <a:ext cx="0" cy="0"/>
          <a:chOff x="0" y="0"/>
          <a:chExt cx="0" cy="0"/>
        </a:xfrm>
      </p:grpSpPr>
      <p:sp>
        <p:nvSpPr>
          <p:cNvPr id="26" name="Shape 26"/>
          <p:cNvSpPr txBox="1"/>
          <p:nvPr>
            <p:ph type="title"/>
          </p:nvPr>
        </p:nvSpPr>
        <p:spPr>
          <a:xfrm>
            <a:off x="1451579" y="804519"/>
            <a:ext cx="9603275" cy="1049235"/>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dk1"/>
              </a:buClr>
              <a:buSzPts val="3200"/>
              <a:buFont typeface="Cabin"/>
              <a:buNone/>
              <a:defRPr b="0" i="0" sz="3200" u="none" cap="none" strike="noStrike">
                <a:solidFill>
                  <a:schemeClr val="dk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 name="Shape 27"/>
          <p:cNvSpPr txBox="1"/>
          <p:nvPr>
            <p:ph idx="1" type="body"/>
          </p:nvPr>
        </p:nvSpPr>
        <p:spPr>
          <a:xfrm>
            <a:off x="1451579" y="2015732"/>
            <a:ext cx="9603275" cy="3450613"/>
          </a:xfrm>
          <a:prstGeom prst="rect">
            <a:avLst/>
          </a:prstGeom>
          <a:noFill/>
          <a:ln>
            <a:noFill/>
          </a:ln>
        </p:spPr>
        <p:txBody>
          <a:bodyPr anchorCtr="0" anchor="t" bIns="91425" lIns="91425" spcFirstLastPara="1" rIns="91425" wrap="square" tIns="91425"/>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Cabin"/>
                <a:ea typeface="Cabin"/>
                <a:cs typeface="Cabin"/>
                <a:sym typeface="Cabin"/>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abin"/>
                <a:ea typeface="Cabin"/>
                <a:cs typeface="Cabin"/>
                <a:sym typeface="Cabin"/>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abin"/>
                <a:ea typeface="Cabin"/>
                <a:cs typeface="Cabin"/>
                <a:sym typeface="Cabin"/>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abin"/>
                <a:ea typeface="Cabin"/>
                <a:cs typeface="Cabin"/>
                <a:sym typeface="Cabin"/>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abin"/>
                <a:ea typeface="Cabin"/>
                <a:cs typeface="Cabin"/>
                <a:sym typeface="Cabin"/>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abin"/>
                <a:ea typeface="Cabin"/>
                <a:cs typeface="Cabin"/>
                <a:sym typeface="Cabin"/>
              </a:defRPr>
            </a:lvl9pPr>
          </a:lstStyle>
          <a:p/>
        </p:txBody>
      </p:sp>
      <p:sp>
        <p:nvSpPr>
          <p:cNvPr id="28" name="Shape 28"/>
          <p:cNvSpPr txBox="1"/>
          <p:nvPr>
            <p:ph idx="10" type="dt"/>
          </p:nvPr>
        </p:nvSpPr>
        <p:spPr>
          <a:xfrm>
            <a:off x="7554138" y="330370"/>
            <a:ext cx="3500715" cy="309201"/>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u="none" cap="none" strike="noStrike">
                <a:solidFill>
                  <a:srgbClr val="888888"/>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29" name="Shape 29"/>
          <p:cNvSpPr txBox="1"/>
          <p:nvPr>
            <p:ph idx="11" type="ftr"/>
          </p:nvPr>
        </p:nvSpPr>
        <p:spPr>
          <a:xfrm>
            <a:off x="1451579" y="329307"/>
            <a:ext cx="5938836" cy="3092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rgbClr val="888888"/>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30" name="Shape 3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2800" u="none" cap="none" strike="noStrike">
                <a:solidFill>
                  <a:schemeClr val="accent1"/>
                </a:solidFill>
                <a:latin typeface="Cabin"/>
                <a:ea typeface="Cabin"/>
                <a:cs typeface="Cabin"/>
                <a:sym typeface="Cabin"/>
              </a:rPr>
              <a:t>‹#›</a:t>
            </a:fld>
            <a:endParaRPr b="0" i="0" sz="2800" u="none" cap="none" strike="noStrike">
              <a:solidFill>
                <a:schemeClr val="accent1"/>
              </a:solidFill>
              <a:latin typeface="Cabin"/>
              <a:ea typeface="Cabin"/>
              <a:cs typeface="Cabin"/>
              <a:sym typeface="Cabin"/>
            </a:endParaRPr>
          </a:p>
        </p:txBody>
      </p:sp>
      <p:cxnSp>
        <p:nvCxnSpPr>
          <p:cNvPr id="31" name="Shape 31"/>
          <p:cNvCxnSpPr/>
          <p:nvPr/>
        </p:nvCxnSpPr>
        <p:spPr>
          <a:xfrm>
            <a:off x="1453896" y="1847088"/>
            <a:ext cx="9607522" cy="0"/>
          </a:xfrm>
          <a:prstGeom prst="straightConnector1">
            <a:avLst/>
          </a:prstGeom>
          <a:noFill/>
          <a:ln cap="flat" cmpd="sng" w="31750">
            <a:solidFill>
              <a:schemeClr val="accent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32" name="Shape 32"/>
        <p:cNvGrpSpPr/>
        <p:nvPr/>
      </p:nvGrpSpPr>
      <p:grpSpPr>
        <a:xfrm>
          <a:off x="0" y="0"/>
          <a:ext cx="0" cy="0"/>
          <a:chOff x="0" y="0"/>
          <a:chExt cx="0" cy="0"/>
        </a:xfrm>
      </p:grpSpPr>
      <p:sp>
        <p:nvSpPr>
          <p:cNvPr id="33" name="Shape 33"/>
          <p:cNvSpPr txBox="1"/>
          <p:nvPr>
            <p:ph type="title"/>
          </p:nvPr>
        </p:nvSpPr>
        <p:spPr>
          <a:xfrm>
            <a:off x="1454239" y="1756130"/>
            <a:ext cx="8643154" cy="188795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600"/>
              <a:buFont typeface="Cabin"/>
              <a:buNone/>
              <a:defRPr b="0" i="0" sz="3600" u="none" cap="none" strike="noStrike">
                <a:solidFill>
                  <a:schemeClr val="dk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4" name="Shape 34"/>
          <p:cNvSpPr txBox="1"/>
          <p:nvPr>
            <p:ph idx="1" type="body"/>
          </p:nvPr>
        </p:nvSpPr>
        <p:spPr>
          <a:xfrm>
            <a:off x="1454239" y="3806195"/>
            <a:ext cx="8630446" cy="1012929"/>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1000"/>
              </a:spcBef>
              <a:spcAft>
                <a:spcPts val="0"/>
              </a:spcAft>
              <a:buClr>
                <a:schemeClr val="accent1"/>
              </a:buClr>
              <a:buSzPts val="1800"/>
              <a:buFont typeface="Arial"/>
              <a:buNone/>
              <a:defRPr b="0" i="0" sz="1800" u="none" cap="none" strike="noStrike">
                <a:solidFill>
                  <a:schemeClr val="dk1"/>
                </a:solidFill>
                <a:latin typeface="Cabin"/>
                <a:ea typeface="Cabin"/>
                <a:cs typeface="Cabin"/>
                <a:sym typeface="Cabin"/>
              </a:defRPr>
            </a:lvl1pPr>
            <a:lvl2pPr indent="-228600" lvl="1" marL="914400" marR="0" rtl="0" algn="l">
              <a:lnSpc>
                <a:spcPct val="120000"/>
              </a:lnSpc>
              <a:spcBef>
                <a:spcPts val="500"/>
              </a:spcBef>
              <a:spcAft>
                <a:spcPts val="0"/>
              </a:spcAft>
              <a:buClr>
                <a:schemeClr val="accent1"/>
              </a:buClr>
              <a:buSzPts val="1800"/>
              <a:buFont typeface="Arial"/>
              <a:buNone/>
              <a:defRPr b="0" i="0" sz="1800" u="none" cap="none" strike="noStrike">
                <a:solidFill>
                  <a:srgbClr val="888888"/>
                </a:solidFill>
                <a:latin typeface="Cabin"/>
                <a:ea typeface="Cabin"/>
                <a:cs typeface="Cabin"/>
                <a:sym typeface="Cabin"/>
              </a:defRPr>
            </a:lvl2pPr>
            <a:lvl3pPr indent="-228600" lvl="2" marL="1371600" marR="0" rtl="0" algn="l">
              <a:lnSpc>
                <a:spcPct val="120000"/>
              </a:lnSpc>
              <a:spcBef>
                <a:spcPts val="500"/>
              </a:spcBef>
              <a:spcAft>
                <a:spcPts val="0"/>
              </a:spcAft>
              <a:buClr>
                <a:schemeClr val="accent1"/>
              </a:buClr>
              <a:buSzPts val="1800"/>
              <a:buFont typeface="Arial"/>
              <a:buNone/>
              <a:defRPr b="0" i="0" sz="1800" u="none" cap="none" strike="noStrike">
                <a:solidFill>
                  <a:srgbClr val="888888"/>
                </a:solidFill>
                <a:latin typeface="Cabin"/>
                <a:ea typeface="Cabin"/>
                <a:cs typeface="Cabin"/>
                <a:sym typeface="Cabin"/>
              </a:defRPr>
            </a:lvl3pPr>
            <a:lvl4pPr indent="-228600" lvl="3" marL="1828800" marR="0" rtl="0" algn="l">
              <a:lnSpc>
                <a:spcPct val="120000"/>
              </a:lnSpc>
              <a:spcBef>
                <a:spcPts val="500"/>
              </a:spcBef>
              <a:spcAft>
                <a:spcPts val="0"/>
              </a:spcAft>
              <a:buClr>
                <a:schemeClr val="accent1"/>
              </a:buClr>
              <a:buSzPts val="1600"/>
              <a:buFont typeface="Arial"/>
              <a:buNone/>
              <a:defRPr b="0" i="0" sz="1600" u="none" cap="none" strike="noStrike">
                <a:solidFill>
                  <a:srgbClr val="888888"/>
                </a:solidFill>
                <a:latin typeface="Cabin"/>
                <a:ea typeface="Cabin"/>
                <a:cs typeface="Cabin"/>
                <a:sym typeface="Cabin"/>
              </a:defRPr>
            </a:lvl4pPr>
            <a:lvl5pPr indent="-228600" lvl="4" marL="2286000" marR="0" rtl="0" algn="l">
              <a:lnSpc>
                <a:spcPct val="120000"/>
              </a:lnSpc>
              <a:spcBef>
                <a:spcPts val="500"/>
              </a:spcBef>
              <a:spcAft>
                <a:spcPts val="0"/>
              </a:spcAft>
              <a:buClr>
                <a:schemeClr val="accent1"/>
              </a:buClr>
              <a:buSzPts val="1600"/>
              <a:buFont typeface="Arial"/>
              <a:buNone/>
              <a:defRPr b="0" i="0" sz="1600" u="none" cap="none" strike="noStrike">
                <a:solidFill>
                  <a:srgbClr val="888888"/>
                </a:solidFill>
                <a:latin typeface="Cabin"/>
                <a:ea typeface="Cabin"/>
                <a:cs typeface="Cabin"/>
                <a:sym typeface="Cabin"/>
              </a:defRPr>
            </a:lvl5pPr>
            <a:lvl6pPr indent="-228600" lvl="5" marL="2743200" marR="0" rtl="0" algn="l">
              <a:lnSpc>
                <a:spcPct val="120000"/>
              </a:lnSpc>
              <a:spcBef>
                <a:spcPts val="500"/>
              </a:spcBef>
              <a:spcAft>
                <a:spcPts val="0"/>
              </a:spcAft>
              <a:buClr>
                <a:schemeClr val="accent1"/>
              </a:buClr>
              <a:buSzPts val="1600"/>
              <a:buFont typeface="Arial"/>
              <a:buNone/>
              <a:defRPr b="0" i="0" sz="1600" u="none" cap="none" strike="noStrike">
                <a:solidFill>
                  <a:srgbClr val="888888"/>
                </a:solidFill>
                <a:latin typeface="Cabin"/>
                <a:ea typeface="Cabin"/>
                <a:cs typeface="Cabin"/>
                <a:sym typeface="Cabin"/>
              </a:defRPr>
            </a:lvl6pPr>
            <a:lvl7pPr indent="-228600" lvl="6" marL="3200400" marR="0" rtl="0" algn="l">
              <a:lnSpc>
                <a:spcPct val="120000"/>
              </a:lnSpc>
              <a:spcBef>
                <a:spcPts val="500"/>
              </a:spcBef>
              <a:spcAft>
                <a:spcPts val="0"/>
              </a:spcAft>
              <a:buClr>
                <a:schemeClr val="accent1"/>
              </a:buClr>
              <a:buSzPts val="1600"/>
              <a:buFont typeface="Arial"/>
              <a:buNone/>
              <a:defRPr b="0" i="0" sz="1600" u="none" cap="none" strike="noStrike">
                <a:solidFill>
                  <a:srgbClr val="888888"/>
                </a:solidFill>
                <a:latin typeface="Cabin"/>
                <a:ea typeface="Cabin"/>
                <a:cs typeface="Cabin"/>
                <a:sym typeface="Cabin"/>
              </a:defRPr>
            </a:lvl7pPr>
            <a:lvl8pPr indent="-228600" lvl="7" marL="3657600" marR="0" rtl="0" algn="l">
              <a:lnSpc>
                <a:spcPct val="120000"/>
              </a:lnSpc>
              <a:spcBef>
                <a:spcPts val="500"/>
              </a:spcBef>
              <a:spcAft>
                <a:spcPts val="0"/>
              </a:spcAft>
              <a:buClr>
                <a:schemeClr val="accent1"/>
              </a:buClr>
              <a:buSzPts val="1600"/>
              <a:buFont typeface="Arial"/>
              <a:buNone/>
              <a:defRPr b="0" i="0" sz="1600" u="none" cap="none" strike="noStrike">
                <a:solidFill>
                  <a:srgbClr val="888888"/>
                </a:solidFill>
                <a:latin typeface="Cabin"/>
                <a:ea typeface="Cabin"/>
                <a:cs typeface="Cabin"/>
                <a:sym typeface="Cabin"/>
              </a:defRPr>
            </a:lvl8pPr>
            <a:lvl9pPr indent="-228600" lvl="8" marL="4114800" marR="0" rtl="0" algn="l">
              <a:lnSpc>
                <a:spcPct val="120000"/>
              </a:lnSpc>
              <a:spcBef>
                <a:spcPts val="500"/>
              </a:spcBef>
              <a:spcAft>
                <a:spcPts val="0"/>
              </a:spcAft>
              <a:buClr>
                <a:schemeClr val="accent1"/>
              </a:buClr>
              <a:buSzPts val="1600"/>
              <a:buFont typeface="Arial"/>
              <a:buNone/>
              <a:defRPr b="0" i="0" sz="1600" u="none" cap="none" strike="noStrike">
                <a:solidFill>
                  <a:srgbClr val="888888"/>
                </a:solidFill>
                <a:latin typeface="Cabin"/>
                <a:ea typeface="Cabin"/>
                <a:cs typeface="Cabin"/>
                <a:sym typeface="Cabin"/>
              </a:defRPr>
            </a:lvl9pPr>
          </a:lstStyle>
          <a:p/>
        </p:txBody>
      </p:sp>
      <p:sp>
        <p:nvSpPr>
          <p:cNvPr id="35" name="Shape 35"/>
          <p:cNvSpPr txBox="1"/>
          <p:nvPr>
            <p:ph idx="10" type="dt"/>
          </p:nvPr>
        </p:nvSpPr>
        <p:spPr>
          <a:xfrm>
            <a:off x="7554138" y="330370"/>
            <a:ext cx="3500715" cy="309201"/>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rgbClr val="888888"/>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36" name="Shape 36"/>
          <p:cNvSpPr txBox="1"/>
          <p:nvPr>
            <p:ph idx="11" type="ftr"/>
          </p:nvPr>
        </p:nvSpPr>
        <p:spPr>
          <a:xfrm>
            <a:off x="1451579" y="329307"/>
            <a:ext cx="5938836" cy="3092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rgbClr val="888888"/>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37" name="Shape 3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2800">
                <a:solidFill>
                  <a:schemeClr val="accent1"/>
                </a:solidFill>
                <a:latin typeface="Cabin"/>
                <a:ea typeface="Cabin"/>
                <a:cs typeface="Cabin"/>
                <a:sym typeface="Cabin"/>
              </a:rPr>
              <a:t>‹#›</a:t>
            </a:fld>
            <a:endParaRPr sz="2800">
              <a:solidFill>
                <a:schemeClr val="accent1"/>
              </a:solidFill>
              <a:latin typeface="Cabin"/>
              <a:ea typeface="Cabin"/>
              <a:cs typeface="Cabin"/>
              <a:sym typeface="Cabin"/>
            </a:endParaRPr>
          </a:p>
        </p:txBody>
      </p:sp>
      <p:cxnSp>
        <p:nvCxnSpPr>
          <p:cNvPr id="38" name="Shape 38"/>
          <p:cNvCxnSpPr/>
          <p:nvPr/>
        </p:nvCxnSpPr>
        <p:spPr>
          <a:xfrm>
            <a:off x="1454239" y="3804985"/>
            <a:ext cx="8630446" cy="0"/>
          </a:xfrm>
          <a:prstGeom prst="straightConnector1">
            <a:avLst/>
          </a:prstGeom>
          <a:noFill/>
          <a:ln cap="flat" cmpd="sng" w="31750">
            <a:solidFill>
              <a:schemeClr val="accent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9" name="Shape 39"/>
        <p:cNvGrpSpPr/>
        <p:nvPr/>
      </p:nvGrpSpPr>
      <p:grpSpPr>
        <a:xfrm>
          <a:off x="0" y="0"/>
          <a:ext cx="0" cy="0"/>
          <a:chOff x="0" y="0"/>
          <a:chExt cx="0" cy="0"/>
        </a:xfrm>
      </p:grpSpPr>
      <p:sp>
        <p:nvSpPr>
          <p:cNvPr id="40" name="Shape 40"/>
          <p:cNvSpPr txBox="1"/>
          <p:nvPr>
            <p:ph type="title"/>
          </p:nvPr>
        </p:nvSpPr>
        <p:spPr>
          <a:xfrm>
            <a:off x="1449217" y="804889"/>
            <a:ext cx="9605635" cy="1059305"/>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dk1"/>
              </a:buClr>
              <a:buSzPts val="3200"/>
              <a:buFont typeface="Cabin"/>
              <a:buNone/>
              <a:defRPr b="0" i="0" sz="3200" u="none" cap="none" strike="noStrike">
                <a:solidFill>
                  <a:schemeClr val="dk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1" name="Shape 41"/>
          <p:cNvSpPr txBox="1"/>
          <p:nvPr>
            <p:ph idx="1" type="body"/>
          </p:nvPr>
        </p:nvSpPr>
        <p:spPr>
          <a:xfrm>
            <a:off x="1447331" y="2010878"/>
            <a:ext cx="4645152" cy="3448595"/>
          </a:xfrm>
          <a:prstGeom prst="rect">
            <a:avLst/>
          </a:prstGeom>
          <a:noFill/>
          <a:ln>
            <a:noFill/>
          </a:ln>
        </p:spPr>
        <p:txBody>
          <a:bodyPr anchorCtr="0" anchor="t" bIns="91425" lIns="91425" spcFirstLastPara="1" rIns="91425" wrap="square" tIns="91425"/>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Cabin"/>
                <a:ea typeface="Cabin"/>
                <a:cs typeface="Cabin"/>
                <a:sym typeface="Cabin"/>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abin"/>
                <a:ea typeface="Cabin"/>
                <a:cs typeface="Cabin"/>
                <a:sym typeface="Cabin"/>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abin"/>
                <a:ea typeface="Cabin"/>
                <a:cs typeface="Cabin"/>
                <a:sym typeface="Cabin"/>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abin"/>
                <a:ea typeface="Cabin"/>
                <a:cs typeface="Cabin"/>
                <a:sym typeface="Cabin"/>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abin"/>
                <a:ea typeface="Cabin"/>
                <a:cs typeface="Cabin"/>
                <a:sym typeface="Cabin"/>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abin"/>
                <a:ea typeface="Cabin"/>
                <a:cs typeface="Cabin"/>
                <a:sym typeface="Cabin"/>
              </a:defRPr>
            </a:lvl9pPr>
          </a:lstStyle>
          <a:p/>
        </p:txBody>
      </p:sp>
      <p:sp>
        <p:nvSpPr>
          <p:cNvPr id="42" name="Shape 42"/>
          <p:cNvSpPr txBox="1"/>
          <p:nvPr>
            <p:ph idx="2" type="body"/>
          </p:nvPr>
        </p:nvSpPr>
        <p:spPr>
          <a:xfrm>
            <a:off x="6413771" y="2017343"/>
            <a:ext cx="4645152" cy="3441520"/>
          </a:xfrm>
          <a:prstGeom prst="rect">
            <a:avLst/>
          </a:prstGeom>
          <a:noFill/>
          <a:ln>
            <a:noFill/>
          </a:ln>
        </p:spPr>
        <p:txBody>
          <a:bodyPr anchorCtr="0" anchor="t" bIns="91425" lIns="91425" spcFirstLastPara="1" rIns="91425" wrap="square" tIns="91425"/>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Cabin"/>
                <a:ea typeface="Cabin"/>
                <a:cs typeface="Cabin"/>
                <a:sym typeface="Cabin"/>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abin"/>
                <a:ea typeface="Cabin"/>
                <a:cs typeface="Cabin"/>
                <a:sym typeface="Cabin"/>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abin"/>
                <a:ea typeface="Cabin"/>
                <a:cs typeface="Cabin"/>
                <a:sym typeface="Cabin"/>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abin"/>
                <a:ea typeface="Cabin"/>
                <a:cs typeface="Cabin"/>
                <a:sym typeface="Cabin"/>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abin"/>
                <a:ea typeface="Cabin"/>
                <a:cs typeface="Cabin"/>
                <a:sym typeface="Cabin"/>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abin"/>
                <a:ea typeface="Cabin"/>
                <a:cs typeface="Cabin"/>
                <a:sym typeface="Cabin"/>
              </a:defRPr>
            </a:lvl9pPr>
          </a:lstStyle>
          <a:p/>
        </p:txBody>
      </p:sp>
      <p:sp>
        <p:nvSpPr>
          <p:cNvPr id="43" name="Shape 43"/>
          <p:cNvSpPr txBox="1"/>
          <p:nvPr>
            <p:ph idx="10" type="dt"/>
          </p:nvPr>
        </p:nvSpPr>
        <p:spPr>
          <a:xfrm>
            <a:off x="7554138" y="330370"/>
            <a:ext cx="3500715" cy="309201"/>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rgbClr val="888888"/>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44" name="Shape 44"/>
          <p:cNvSpPr txBox="1"/>
          <p:nvPr>
            <p:ph idx="11" type="ftr"/>
          </p:nvPr>
        </p:nvSpPr>
        <p:spPr>
          <a:xfrm>
            <a:off x="1451579" y="329307"/>
            <a:ext cx="5938836" cy="3092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rgbClr val="888888"/>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45" name="Shape 4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2800">
                <a:solidFill>
                  <a:schemeClr val="accent1"/>
                </a:solidFill>
                <a:latin typeface="Cabin"/>
                <a:ea typeface="Cabin"/>
                <a:cs typeface="Cabin"/>
                <a:sym typeface="Cabin"/>
              </a:rPr>
              <a:t>‹#›</a:t>
            </a:fld>
            <a:endParaRPr sz="2800">
              <a:solidFill>
                <a:schemeClr val="accent1"/>
              </a:solidFill>
              <a:latin typeface="Cabin"/>
              <a:ea typeface="Cabin"/>
              <a:cs typeface="Cabin"/>
              <a:sym typeface="Cabin"/>
            </a:endParaRPr>
          </a:p>
        </p:txBody>
      </p:sp>
      <p:cxnSp>
        <p:nvCxnSpPr>
          <p:cNvPr id="46" name="Shape 46"/>
          <p:cNvCxnSpPr/>
          <p:nvPr/>
        </p:nvCxnSpPr>
        <p:spPr>
          <a:xfrm>
            <a:off x="1453896" y="1847088"/>
            <a:ext cx="9607522" cy="0"/>
          </a:xfrm>
          <a:prstGeom prst="straightConnector1">
            <a:avLst/>
          </a:prstGeom>
          <a:noFill/>
          <a:ln cap="flat" cmpd="sng" w="31750">
            <a:solidFill>
              <a:schemeClr val="accen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47" name="Shape 47"/>
        <p:cNvGrpSpPr/>
        <p:nvPr/>
      </p:nvGrpSpPr>
      <p:grpSpPr>
        <a:xfrm>
          <a:off x="0" y="0"/>
          <a:ext cx="0" cy="0"/>
          <a:chOff x="0" y="0"/>
          <a:chExt cx="0" cy="0"/>
        </a:xfrm>
      </p:grpSpPr>
      <p:sp>
        <p:nvSpPr>
          <p:cNvPr id="48" name="Shape 48"/>
          <p:cNvSpPr txBox="1"/>
          <p:nvPr>
            <p:ph type="title"/>
          </p:nvPr>
        </p:nvSpPr>
        <p:spPr>
          <a:xfrm>
            <a:off x="1447191" y="804163"/>
            <a:ext cx="9607661" cy="1056319"/>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dk1"/>
              </a:buClr>
              <a:buSzPts val="3200"/>
              <a:buFont typeface="Cabin"/>
              <a:buNone/>
              <a:defRPr b="0" i="0" sz="3200" u="none" cap="none" strike="noStrike">
                <a:solidFill>
                  <a:schemeClr val="dk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9" name="Shape 49"/>
          <p:cNvSpPr txBox="1"/>
          <p:nvPr>
            <p:ph idx="1" type="body"/>
          </p:nvPr>
        </p:nvSpPr>
        <p:spPr>
          <a:xfrm>
            <a:off x="1447191" y="2019549"/>
            <a:ext cx="4645152" cy="801943"/>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1000"/>
              </a:spcBef>
              <a:spcAft>
                <a:spcPts val="0"/>
              </a:spcAft>
              <a:buClr>
                <a:schemeClr val="accent1"/>
              </a:buClr>
              <a:buSzPts val="2200"/>
              <a:buFont typeface="Arial"/>
              <a:buNone/>
              <a:defRPr b="0" i="0" sz="2200" u="none" cap="none" strike="noStrike">
                <a:solidFill>
                  <a:schemeClr val="accent1"/>
                </a:solidFill>
                <a:latin typeface="Cabin"/>
                <a:ea typeface="Cabin"/>
                <a:cs typeface="Cabin"/>
                <a:sym typeface="Cabin"/>
              </a:defRPr>
            </a:lvl1pPr>
            <a:lvl2pPr indent="-228600" lvl="1" marL="914400" marR="0" rtl="0" algn="l">
              <a:lnSpc>
                <a:spcPct val="120000"/>
              </a:lnSpc>
              <a:spcBef>
                <a:spcPts val="500"/>
              </a:spcBef>
              <a:spcAft>
                <a:spcPts val="0"/>
              </a:spcAft>
              <a:buClr>
                <a:schemeClr val="accent1"/>
              </a:buClr>
              <a:buSzPts val="2000"/>
              <a:buFont typeface="Arial"/>
              <a:buNone/>
              <a:defRPr b="1" i="0" sz="2000" u="none" cap="none" strike="noStrike">
                <a:solidFill>
                  <a:schemeClr val="dk1"/>
                </a:solidFill>
                <a:latin typeface="Cabin"/>
                <a:ea typeface="Cabin"/>
                <a:cs typeface="Cabin"/>
                <a:sym typeface="Cabin"/>
              </a:defRPr>
            </a:lvl2pPr>
            <a:lvl3pPr indent="-228600" lvl="2" marL="1371600" marR="0" rtl="0" algn="l">
              <a:lnSpc>
                <a:spcPct val="120000"/>
              </a:lnSpc>
              <a:spcBef>
                <a:spcPts val="500"/>
              </a:spcBef>
              <a:spcAft>
                <a:spcPts val="0"/>
              </a:spcAft>
              <a:buClr>
                <a:schemeClr val="accent1"/>
              </a:buClr>
              <a:buSzPts val="1800"/>
              <a:buFont typeface="Arial"/>
              <a:buNone/>
              <a:defRPr b="1" i="0" sz="1800" u="none" cap="none" strike="noStrike">
                <a:solidFill>
                  <a:schemeClr val="dk1"/>
                </a:solidFill>
                <a:latin typeface="Cabin"/>
                <a:ea typeface="Cabin"/>
                <a:cs typeface="Cabin"/>
                <a:sym typeface="Cabin"/>
              </a:defRPr>
            </a:lvl3pPr>
            <a:lvl4pPr indent="-228600" lvl="3" marL="1828800" marR="0" rtl="0" algn="l">
              <a:lnSpc>
                <a:spcPct val="120000"/>
              </a:lnSpc>
              <a:spcBef>
                <a:spcPts val="500"/>
              </a:spcBef>
              <a:spcAft>
                <a:spcPts val="0"/>
              </a:spcAft>
              <a:buClr>
                <a:schemeClr val="accent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lnSpc>
                <a:spcPct val="120000"/>
              </a:lnSpc>
              <a:spcBef>
                <a:spcPts val="500"/>
              </a:spcBef>
              <a:spcAft>
                <a:spcPts val="0"/>
              </a:spcAft>
              <a:buClr>
                <a:schemeClr val="accent1"/>
              </a:buClr>
              <a:buSzPts val="1600"/>
              <a:buFont typeface="Arial"/>
              <a:buNone/>
              <a:defRPr b="1" i="0" sz="1600" u="none" cap="none" strike="noStrike">
                <a:solidFill>
                  <a:schemeClr val="dk1"/>
                </a:solidFill>
                <a:latin typeface="Cabin"/>
                <a:ea typeface="Cabin"/>
                <a:cs typeface="Cabin"/>
                <a:sym typeface="Cabin"/>
              </a:defRPr>
            </a:lvl5pPr>
            <a:lvl6pPr indent="-228600" lvl="5" marL="2743200" marR="0" rtl="0" algn="l">
              <a:lnSpc>
                <a:spcPct val="120000"/>
              </a:lnSpc>
              <a:spcBef>
                <a:spcPts val="500"/>
              </a:spcBef>
              <a:spcAft>
                <a:spcPts val="0"/>
              </a:spcAft>
              <a:buClr>
                <a:schemeClr val="accent1"/>
              </a:buClr>
              <a:buSzPts val="1600"/>
              <a:buFont typeface="Arial"/>
              <a:buNone/>
              <a:defRPr b="1" i="0" sz="1600" u="none" cap="none" strike="noStrike">
                <a:solidFill>
                  <a:schemeClr val="dk1"/>
                </a:solidFill>
                <a:latin typeface="Cabin"/>
                <a:ea typeface="Cabin"/>
                <a:cs typeface="Cabin"/>
                <a:sym typeface="Cabin"/>
              </a:defRPr>
            </a:lvl6pPr>
            <a:lvl7pPr indent="-228600" lvl="6" marL="3200400" marR="0" rtl="0" algn="l">
              <a:lnSpc>
                <a:spcPct val="120000"/>
              </a:lnSpc>
              <a:spcBef>
                <a:spcPts val="500"/>
              </a:spcBef>
              <a:spcAft>
                <a:spcPts val="0"/>
              </a:spcAft>
              <a:buClr>
                <a:schemeClr val="accent1"/>
              </a:buClr>
              <a:buSzPts val="1600"/>
              <a:buFont typeface="Arial"/>
              <a:buNone/>
              <a:defRPr b="1" i="0" sz="1600" u="none" cap="none" strike="noStrike">
                <a:solidFill>
                  <a:schemeClr val="dk1"/>
                </a:solidFill>
                <a:latin typeface="Cabin"/>
                <a:ea typeface="Cabin"/>
                <a:cs typeface="Cabin"/>
                <a:sym typeface="Cabin"/>
              </a:defRPr>
            </a:lvl7pPr>
            <a:lvl8pPr indent="-228600" lvl="7" marL="3657600" marR="0" rtl="0" algn="l">
              <a:lnSpc>
                <a:spcPct val="120000"/>
              </a:lnSpc>
              <a:spcBef>
                <a:spcPts val="500"/>
              </a:spcBef>
              <a:spcAft>
                <a:spcPts val="0"/>
              </a:spcAft>
              <a:buClr>
                <a:schemeClr val="accent1"/>
              </a:buClr>
              <a:buSzPts val="1600"/>
              <a:buFont typeface="Arial"/>
              <a:buNone/>
              <a:defRPr b="1" i="0" sz="1600" u="none" cap="none" strike="noStrike">
                <a:solidFill>
                  <a:schemeClr val="dk1"/>
                </a:solidFill>
                <a:latin typeface="Cabin"/>
                <a:ea typeface="Cabin"/>
                <a:cs typeface="Cabin"/>
                <a:sym typeface="Cabin"/>
              </a:defRPr>
            </a:lvl8pPr>
            <a:lvl9pPr indent="-228600" lvl="8" marL="4114800" marR="0" rtl="0" algn="l">
              <a:lnSpc>
                <a:spcPct val="120000"/>
              </a:lnSpc>
              <a:spcBef>
                <a:spcPts val="500"/>
              </a:spcBef>
              <a:spcAft>
                <a:spcPts val="0"/>
              </a:spcAft>
              <a:buClr>
                <a:schemeClr val="accent1"/>
              </a:buClr>
              <a:buSzPts val="1600"/>
              <a:buFont typeface="Arial"/>
              <a:buNone/>
              <a:defRPr b="1" i="0" sz="1600" u="none" cap="none" strike="noStrike">
                <a:solidFill>
                  <a:schemeClr val="dk1"/>
                </a:solidFill>
                <a:latin typeface="Cabin"/>
                <a:ea typeface="Cabin"/>
                <a:cs typeface="Cabin"/>
                <a:sym typeface="Cabin"/>
              </a:defRPr>
            </a:lvl9pPr>
          </a:lstStyle>
          <a:p/>
        </p:txBody>
      </p:sp>
      <p:sp>
        <p:nvSpPr>
          <p:cNvPr id="50" name="Shape 50"/>
          <p:cNvSpPr txBox="1"/>
          <p:nvPr>
            <p:ph idx="2" type="body"/>
          </p:nvPr>
        </p:nvSpPr>
        <p:spPr>
          <a:xfrm>
            <a:off x="1447191" y="2824269"/>
            <a:ext cx="4645152" cy="2644457"/>
          </a:xfrm>
          <a:prstGeom prst="rect">
            <a:avLst/>
          </a:prstGeom>
          <a:noFill/>
          <a:ln>
            <a:noFill/>
          </a:ln>
        </p:spPr>
        <p:txBody>
          <a:bodyPr anchorCtr="0" anchor="t" bIns="91425" lIns="91425" spcFirstLastPara="1" rIns="91425" wrap="square" tIns="91425"/>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Cabin"/>
                <a:ea typeface="Cabin"/>
                <a:cs typeface="Cabin"/>
                <a:sym typeface="Cabin"/>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abin"/>
                <a:ea typeface="Cabin"/>
                <a:cs typeface="Cabin"/>
                <a:sym typeface="Cabin"/>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abin"/>
                <a:ea typeface="Cabin"/>
                <a:cs typeface="Cabin"/>
                <a:sym typeface="Cabin"/>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abin"/>
                <a:ea typeface="Cabin"/>
                <a:cs typeface="Cabin"/>
                <a:sym typeface="Cabin"/>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abin"/>
                <a:ea typeface="Cabin"/>
                <a:cs typeface="Cabin"/>
                <a:sym typeface="Cabin"/>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abin"/>
                <a:ea typeface="Cabin"/>
                <a:cs typeface="Cabin"/>
                <a:sym typeface="Cabin"/>
              </a:defRPr>
            </a:lvl9pPr>
          </a:lstStyle>
          <a:p/>
        </p:txBody>
      </p:sp>
      <p:sp>
        <p:nvSpPr>
          <p:cNvPr id="51" name="Shape 51"/>
          <p:cNvSpPr txBox="1"/>
          <p:nvPr>
            <p:ph idx="3" type="body"/>
          </p:nvPr>
        </p:nvSpPr>
        <p:spPr>
          <a:xfrm>
            <a:off x="6412362" y="2023003"/>
            <a:ext cx="4645152" cy="802237"/>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1000"/>
              </a:spcBef>
              <a:spcAft>
                <a:spcPts val="0"/>
              </a:spcAft>
              <a:buClr>
                <a:schemeClr val="accent1"/>
              </a:buClr>
              <a:buSzPts val="2200"/>
              <a:buFont typeface="Arial"/>
              <a:buNone/>
              <a:defRPr b="0" i="0" sz="2200" u="none" cap="none" strike="noStrike">
                <a:solidFill>
                  <a:schemeClr val="accent1"/>
                </a:solidFill>
                <a:latin typeface="Cabin"/>
                <a:ea typeface="Cabin"/>
                <a:cs typeface="Cabin"/>
                <a:sym typeface="Cabin"/>
              </a:defRPr>
            </a:lvl1pPr>
            <a:lvl2pPr indent="-228600" lvl="1" marL="914400" marR="0" rtl="0" algn="l">
              <a:lnSpc>
                <a:spcPct val="120000"/>
              </a:lnSpc>
              <a:spcBef>
                <a:spcPts val="500"/>
              </a:spcBef>
              <a:spcAft>
                <a:spcPts val="0"/>
              </a:spcAft>
              <a:buClr>
                <a:schemeClr val="accent1"/>
              </a:buClr>
              <a:buSzPts val="2000"/>
              <a:buFont typeface="Arial"/>
              <a:buNone/>
              <a:defRPr b="1" i="0" sz="2000" u="none" cap="none" strike="noStrike">
                <a:solidFill>
                  <a:schemeClr val="dk1"/>
                </a:solidFill>
                <a:latin typeface="Cabin"/>
                <a:ea typeface="Cabin"/>
                <a:cs typeface="Cabin"/>
                <a:sym typeface="Cabin"/>
              </a:defRPr>
            </a:lvl2pPr>
            <a:lvl3pPr indent="-228600" lvl="2" marL="1371600" marR="0" rtl="0" algn="l">
              <a:lnSpc>
                <a:spcPct val="120000"/>
              </a:lnSpc>
              <a:spcBef>
                <a:spcPts val="500"/>
              </a:spcBef>
              <a:spcAft>
                <a:spcPts val="0"/>
              </a:spcAft>
              <a:buClr>
                <a:schemeClr val="accent1"/>
              </a:buClr>
              <a:buSzPts val="1800"/>
              <a:buFont typeface="Arial"/>
              <a:buNone/>
              <a:defRPr b="1" i="0" sz="1800" u="none" cap="none" strike="noStrike">
                <a:solidFill>
                  <a:schemeClr val="dk1"/>
                </a:solidFill>
                <a:latin typeface="Cabin"/>
                <a:ea typeface="Cabin"/>
                <a:cs typeface="Cabin"/>
                <a:sym typeface="Cabin"/>
              </a:defRPr>
            </a:lvl3pPr>
            <a:lvl4pPr indent="-228600" lvl="3" marL="1828800" marR="0" rtl="0" algn="l">
              <a:lnSpc>
                <a:spcPct val="120000"/>
              </a:lnSpc>
              <a:spcBef>
                <a:spcPts val="500"/>
              </a:spcBef>
              <a:spcAft>
                <a:spcPts val="0"/>
              </a:spcAft>
              <a:buClr>
                <a:schemeClr val="accent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lnSpc>
                <a:spcPct val="120000"/>
              </a:lnSpc>
              <a:spcBef>
                <a:spcPts val="500"/>
              </a:spcBef>
              <a:spcAft>
                <a:spcPts val="0"/>
              </a:spcAft>
              <a:buClr>
                <a:schemeClr val="accent1"/>
              </a:buClr>
              <a:buSzPts val="1600"/>
              <a:buFont typeface="Arial"/>
              <a:buNone/>
              <a:defRPr b="1" i="0" sz="1600" u="none" cap="none" strike="noStrike">
                <a:solidFill>
                  <a:schemeClr val="dk1"/>
                </a:solidFill>
                <a:latin typeface="Cabin"/>
                <a:ea typeface="Cabin"/>
                <a:cs typeface="Cabin"/>
                <a:sym typeface="Cabin"/>
              </a:defRPr>
            </a:lvl5pPr>
            <a:lvl6pPr indent="-228600" lvl="5" marL="2743200" marR="0" rtl="0" algn="l">
              <a:lnSpc>
                <a:spcPct val="120000"/>
              </a:lnSpc>
              <a:spcBef>
                <a:spcPts val="500"/>
              </a:spcBef>
              <a:spcAft>
                <a:spcPts val="0"/>
              </a:spcAft>
              <a:buClr>
                <a:schemeClr val="accent1"/>
              </a:buClr>
              <a:buSzPts val="1600"/>
              <a:buFont typeface="Arial"/>
              <a:buNone/>
              <a:defRPr b="1" i="0" sz="1600" u="none" cap="none" strike="noStrike">
                <a:solidFill>
                  <a:schemeClr val="dk1"/>
                </a:solidFill>
                <a:latin typeface="Cabin"/>
                <a:ea typeface="Cabin"/>
                <a:cs typeface="Cabin"/>
                <a:sym typeface="Cabin"/>
              </a:defRPr>
            </a:lvl6pPr>
            <a:lvl7pPr indent="-228600" lvl="6" marL="3200400" marR="0" rtl="0" algn="l">
              <a:lnSpc>
                <a:spcPct val="120000"/>
              </a:lnSpc>
              <a:spcBef>
                <a:spcPts val="500"/>
              </a:spcBef>
              <a:spcAft>
                <a:spcPts val="0"/>
              </a:spcAft>
              <a:buClr>
                <a:schemeClr val="accent1"/>
              </a:buClr>
              <a:buSzPts val="1600"/>
              <a:buFont typeface="Arial"/>
              <a:buNone/>
              <a:defRPr b="1" i="0" sz="1600" u="none" cap="none" strike="noStrike">
                <a:solidFill>
                  <a:schemeClr val="dk1"/>
                </a:solidFill>
                <a:latin typeface="Cabin"/>
                <a:ea typeface="Cabin"/>
                <a:cs typeface="Cabin"/>
                <a:sym typeface="Cabin"/>
              </a:defRPr>
            </a:lvl7pPr>
            <a:lvl8pPr indent="-228600" lvl="7" marL="3657600" marR="0" rtl="0" algn="l">
              <a:lnSpc>
                <a:spcPct val="120000"/>
              </a:lnSpc>
              <a:spcBef>
                <a:spcPts val="500"/>
              </a:spcBef>
              <a:spcAft>
                <a:spcPts val="0"/>
              </a:spcAft>
              <a:buClr>
                <a:schemeClr val="accent1"/>
              </a:buClr>
              <a:buSzPts val="1600"/>
              <a:buFont typeface="Arial"/>
              <a:buNone/>
              <a:defRPr b="1" i="0" sz="1600" u="none" cap="none" strike="noStrike">
                <a:solidFill>
                  <a:schemeClr val="dk1"/>
                </a:solidFill>
                <a:latin typeface="Cabin"/>
                <a:ea typeface="Cabin"/>
                <a:cs typeface="Cabin"/>
                <a:sym typeface="Cabin"/>
              </a:defRPr>
            </a:lvl8pPr>
            <a:lvl9pPr indent="-228600" lvl="8" marL="4114800" marR="0" rtl="0" algn="l">
              <a:lnSpc>
                <a:spcPct val="120000"/>
              </a:lnSpc>
              <a:spcBef>
                <a:spcPts val="500"/>
              </a:spcBef>
              <a:spcAft>
                <a:spcPts val="0"/>
              </a:spcAft>
              <a:buClr>
                <a:schemeClr val="accent1"/>
              </a:buClr>
              <a:buSzPts val="1600"/>
              <a:buFont typeface="Arial"/>
              <a:buNone/>
              <a:defRPr b="1" i="0" sz="1600" u="none" cap="none" strike="noStrike">
                <a:solidFill>
                  <a:schemeClr val="dk1"/>
                </a:solidFill>
                <a:latin typeface="Cabin"/>
                <a:ea typeface="Cabin"/>
                <a:cs typeface="Cabin"/>
                <a:sym typeface="Cabin"/>
              </a:defRPr>
            </a:lvl9pPr>
          </a:lstStyle>
          <a:p/>
        </p:txBody>
      </p:sp>
      <p:sp>
        <p:nvSpPr>
          <p:cNvPr id="52" name="Shape 52"/>
          <p:cNvSpPr txBox="1"/>
          <p:nvPr>
            <p:ph idx="4" type="body"/>
          </p:nvPr>
        </p:nvSpPr>
        <p:spPr>
          <a:xfrm>
            <a:off x="6412362" y="2821491"/>
            <a:ext cx="4645152" cy="2637371"/>
          </a:xfrm>
          <a:prstGeom prst="rect">
            <a:avLst/>
          </a:prstGeom>
          <a:noFill/>
          <a:ln>
            <a:noFill/>
          </a:ln>
        </p:spPr>
        <p:txBody>
          <a:bodyPr anchorCtr="0" anchor="t" bIns="91425" lIns="91425" spcFirstLastPara="1" rIns="91425" wrap="square" tIns="91425"/>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Cabin"/>
                <a:ea typeface="Cabin"/>
                <a:cs typeface="Cabin"/>
                <a:sym typeface="Cabin"/>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abin"/>
                <a:ea typeface="Cabin"/>
                <a:cs typeface="Cabin"/>
                <a:sym typeface="Cabin"/>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abin"/>
                <a:ea typeface="Cabin"/>
                <a:cs typeface="Cabin"/>
                <a:sym typeface="Cabin"/>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abin"/>
                <a:ea typeface="Cabin"/>
                <a:cs typeface="Cabin"/>
                <a:sym typeface="Cabin"/>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abin"/>
                <a:ea typeface="Cabin"/>
                <a:cs typeface="Cabin"/>
                <a:sym typeface="Cabin"/>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abin"/>
                <a:ea typeface="Cabin"/>
                <a:cs typeface="Cabin"/>
                <a:sym typeface="Cabin"/>
              </a:defRPr>
            </a:lvl9pPr>
          </a:lstStyle>
          <a:p/>
        </p:txBody>
      </p:sp>
      <p:sp>
        <p:nvSpPr>
          <p:cNvPr id="53" name="Shape 53"/>
          <p:cNvSpPr txBox="1"/>
          <p:nvPr>
            <p:ph idx="10" type="dt"/>
          </p:nvPr>
        </p:nvSpPr>
        <p:spPr>
          <a:xfrm>
            <a:off x="7554138" y="330370"/>
            <a:ext cx="3500715" cy="309201"/>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rgbClr val="888888"/>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54" name="Shape 54"/>
          <p:cNvSpPr txBox="1"/>
          <p:nvPr>
            <p:ph idx="11" type="ftr"/>
          </p:nvPr>
        </p:nvSpPr>
        <p:spPr>
          <a:xfrm>
            <a:off x="1451579" y="329307"/>
            <a:ext cx="5938836" cy="3092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rgbClr val="888888"/>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55" name="Shape 5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2800">
                <a:solidFill>
                  <a:schemeClr val="accent1"/>
                </a:solidFill>
                <a:latin typeface="Cabin"/>
                <a:ea typeface="Cabin"/>
                <a:cs typeface="Cabin"/>
                <a:sym typeface="Cabin"/>
              </a:rPr>
              <a:t>‹#›</a:t>
            </a:fld>
            <a:endParaRPr sz="2800">
              <a:solidFill>
                <a:schemeClr val="accent1"/>
              </a:solidFill>
              <a:latin typeface="Cabin"/>
              <a:ea typeface="Cabin"/>
              <a:cs typeface="Cabin"/>
              <a:sym typeface="Cabin"/>
            </a:endParaRPr>
          </a:p>
        </p:txBody>
      </p:sp>
      <p:cxnSp>
        <p:nvCxnSpPr>
          <p:cNvPr id="56" name="Shape 56"/>
          <p:cNvCxnSpPr/>
          <p:nvPr/>
        </p:nvCxnSpPr>
        <p:spPr>
          <a:xfrm>
            <a:off x="1453896" y="1847088"/>
            <a:ext cx="9607522" cy="0"/>
          </a:xfrm>
          <a:prstGeom prst="straightConnector1">
            <a:avLst/>
          </a:prstGeom>
          <a:noFill/>
          <a:ln cap="flat" cmpd="sng" w="31750">
            <a:solidFill>
              <a:schemeClr val="accent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7" name="Shape 57"/>
        <p:cNvGrpSpPr/>
        <p:nvPr/>
      </p:nvGrpSpPr>
      <p:grpSpPr>
        <a:xfrm>
          <a:off x="0" y="0"/>
          <a:ext cx="0" cy="0"/>
          <a:chOff x="0" y="0"/>
          <a:chExt cx="0" cy="0"/>
        </a:xfrm>
      </p:grpSpPr>
      <p:sp>
        <p:nvSpPr>
          <p:cNvPr id="58" name="Shape 58"/>
          <p:cNvSpPr txBox="1"/>
          <p:nvPr>
            <p:ph type="title"/>
          </p:nvPr>
        </p:nvSpPr>
        <p:spPr>
          <a:xfrm>
            <a:off x="1451579" y="804519"/>
            <a:ext cx="9603275" cy="1049235"/>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dk1"/>
              </a:buClr>
              <a:buSzPts val="3200"/>
              <a:buFont typeface="Cabin"/>
              <a:buNone/>
              <a:defRPr b="0" i="0" sz="3200" u="none" cap="none" strike="noStrike">
                <a:solidFill>
                  <a:schemeClr val="dk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9" name="Shape 59"/>
          <p:cNvSpPr txBox="1"/>
          <p:nvPr>
            <p:ph idx="10" type="dt"/>
          </p:nvPr>
        </p:nvSpPr>
        <p:spPr>
          <a:xfrm>
            <a:off x="7554138" y="330370"/>
            <a:ext cx="3500715" cy="309201"/>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rgbClr val="888888"/>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60" name="Shape 60"/>
          <p:cNvSpPr txBox="1"/>
          <p:nvPr>
            <p:ph idx="11" type="ftr"/>
          </p:nvPr>
        </p:nvSpPr>
        <p:spPr>
          <a:xfrm>
            <a:off x="1451579" y="329307"/>
            <a:ext cx="5938836" cy="3092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rgbClr val="888888"/>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61" name="Shape 6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2800">
                <a:solidFill>
                  <a:schemeClr val="accent1"/>
                </a:solidFill>
                <a:latin typeface="Cabin"/>
                <a:ea typeface="Cabin"/>
                <a:cs typeface="Cabin"/>
                <a:sym typeface="Cabin"/>
              </a:rPr>
              <a:t>‹#›</a:t>
            </a:fld>
            <a:endParaRPr sz="2800">
              <a:solidFill>
                <a:schemeClr val="accent1"/>
              </a:solidFill>
              <a:latin typeface="Cabin"/>
              <a:ea typeface="Cabin"/>
              <a:cs typeface="Cabin"/>
              <a:sym typeface="Cabin"/>
            </a:endParaRPr>
          </a:p>
        </p:txBody>
      </p:sp>
      <p:cxnSp>
        <p:nvCxnSpPr>
          <p:cNvPr id="62" name="Shape 62"/>
          <p:cNvCxnSpPr/>
          <p:nvPr/>
        </p:nvCxnSpPr>
        <p:spPr>
          <a:xfrm>
            <a:off x="1453896" y="1847088"/>
            <a:ext cx="9607522" cy="0"/>
          </a:xfrm>
          <a:prstGeom prst="straightConnector1">
            <a:avLst/>
          </a:prstGeom>
          <a:noFill/>
          <a:ln cap="flat" cmpd="sng" w="31750">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3" name="Shape 63"/>
        <p:cNvGrpSpPr/>
        <p:nvPr/>
      </p:nvGrpSpPr>
      <p:grpSpPr>
        <a:xfrm>
          <a:off x="0" y="0"/>
          <a:ext cx="0" cy="0"/>
          <a:chOff x="0" y="0"/>
          <a:chExt cx="0" cy="0"/>
        </a:xfrm>
      </p:grpSpPr>
      <p:sp>
        <p:nvSpPr>
          <p:cNvPr id="64" name="Shape 64"/>
          <p:cNvSpPr txBox="1"/>
          <p:nvPr>
            <p:ph idx="10" type="dt"/>
          </p:nvPr>
        </p:nvSpPr>
        <p:spPr>
          <a:xfrm>
            <a:off x="7554138" y="330370"/>
            <a:ext cx="3500715" cy="309201"/>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rgbClr val="888888"/>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65" name="Shape 65"/>
          <p:cNvSpPr txBox="1"/>
          <p:nvPr>
            <p:ph idx="11" type="ftr"/>
          </p:nvPr>
        </p:nvSpPr>
        <p:spPr>
          <a:xfrm>
            <a:off x="1451579" y="329307"/>
            <a:ext cx="5938836" cy="3092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rgbClr val="888888"/>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66" name="Shape 6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2800">
                <a:solidFill>
                  <a:schemeClr val="accent1"/>
                </a:solidFill>
                <a:latin typeface="Cabin"/>
                <a:ea typeface="Cabin"/>
                <a:cs typeface="Cabin"/>
                <a:sym typeface="Cabin"/>
              </a:rPr>
              <a:t>‹#›</a:t>
            </a:fld>
            <a:endParaRPr sz="2800">
              <a:solidFill>
                <a:schemeClr val="accent1"/>
              </a:solidFill>
              <a:latin typeface="Cabin"/>
              <a:ea typeface="Cabin"/>
              <a:cs typeface="Cabin"/>
              <a:sym typeface="Cabi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67" name="Shape 67"/>
        <p:cNvGrpSpPr/>
        <p:nvPr/>
      </p:nvGrpSpPr>
      <p:grpSpPr>
        <a:xfrm>
          <a:off x="0" y="0"/>
          <a:ext cx="0" cy="0"/>
          <a:chOff x="0" y="0"/>
          <a:chExt cx="0" cy="0"/>
        </a:xfrm>
      </p:grpSpPr>
      <p:sp>
        <p:nvSpPr>
          <p:cNvPr id="68" name="Shape 68"/>
          <p:cNvSpPr txBox="1"/>
          <p:nvPr>
            <p:ph type="title"/>
          </p:nvPr>
        </p:nvSpPr>
        <p:spPr>
          <a:xfrm>
            <a:off x="1444671" y="798973"/>
            <a:ext cx="3273099" cy="2247117"/>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2400"/>
              <a:buFont typeface="Cabin"/>
              <a:buNone/>
              <a:defRPr b="0" i="0" sz="2400" u="none" cap="none" strike="noStrike">
                <a:solidFill>
                  <a:schemeClr val="dk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9" name="Shape 69"/>
          <p:cNvSpPr txBox="1"/>
          <p:nvPr>
            <p:ph idx="1" type="body"/>
          </p:nvPr>
        </p:nvSpPr>
        <p:spPr>
          <a:xfrm>
            <a:off x="5043714" y="798974"/>
            <a:ext cx="6012470" cy="4658826"/>
          </a:xfrm>
          <a:prstGeom prst="rect">
            <a:avLst/>
          </a:prstGeom>
          <a:noFill/>
          <a:ln>
            <a:noFill/>
          </a:ln>
        </p:spPr>
        <p:txBody>
          <a:bodyPr anchorCtr="0" anchor="ctr" bIns="91425" lIns="91425" spcFirstLastPara="1" rIns="91425" wrap="square" tIns="91425"/>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Cabin"/>
                <a:ea typeface="Cabin"/>
                <a:cs typeface="Cabin"/>
                <a:sym typeface="Cabin"/>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abin"/>
                <a:ea typeface="Cabin"/>
                <a:cs typeface="Cabin"/>
                <a:sym typeface="Cabin"/>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abin"/>
                <a:ea typeface="Cabin"/>
                <a:cs typeface="Cabin"/>
                <a:sym typeface="Cabin"/>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abin"/>
                <a:ea typeface="Cabin"/>
                <a:cs typeface="Cabin"/>
                <a:sym typeface="Cabin"/>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abin"/>
                <a:ea typeface="Cabin"/>
                <a:cs typeface="Cabin"/>
                <a:sym typeface="Cabin"/>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abin"/>
                <a:ea typeface="Cabin"/>
                <a:cs typeface="Cabin"/>
                <a:sym typeface="Cabin"/>
              </a:defRPr>
            </a:lvl9pPr>
          </a:lstStyle>
          <a:p/>
        </p:txBody>
      </p:sp>
      <p:sp>
        <p:nvSpPr>
          <p:cNvPr id="70" name="Shape 70"/>
          <p:cNvSpPr txBox="1"/>
          <p:nvPr>
            <p:ph idx="2" type="body"/>
          </p:nvPr>
        </p:nvSpPr>
        <p:spPr>
          <a:xfrm>
            <a:off x="1444671" y="3205491"/>
            <a:ext cx="3275013" cy="2248181"/>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1000"/>
              </a:spcBef>
              <a:spcAft>
                <a:spcPts val="0"/>
              </a:spcAft>
              <a:buClr>
                <a:schemeClr val="accent1"/>
              </a:buClr>
              <a:buSzPts val="1600"/>
              <a:buFont typeface="Arial"/>
              <a:buNone/>
              <a:defRPr b="0" i="0" sz="1600" u="none" cap="none" strike="noStrike">
                <a:solidFill>
                  <a:schemeClr val="dk1"/>
                </a:solidFill>
                <a:latin typeface="Cabin"/>
                <a:ea typeface="Cabin"/>
                <a:cs typeface="Cabin"/>
                <a:sym typeface="Cabin"/>
              </a:defRPr>
            </a:lvl1pPr>
            <a:lvl2pPr indent="-228600" lvl="1" marL="914400" marR="0" rtl="0" algn="l">
              <a:lnSpc>
                <a:spcPct val="120000"/>
              </a:lnSpc>
              <a:spcBef>
                <a:spcPts val="500"/>
              </a:spcBef>
              <a:spcAft>
                <a:spcPts val="0"/>
              </a:spcAft>
              <a:buClr>
                <a:schemeClr val="accent1"/>
              </a:buClr>
              <a:buSzPts val="1400"/>
              <a:buFont typeface="Arial"/>
              <a:buNone/>
              <a:defRPr b="0" i="0" sz="1400" u="none" cap="none" strike="noStrike">
                <a:solidFill>
                  <a:schemeClr val="dk1"/>
                </a:solidFill>
                <a:latin typeface="Cabin"/>
                <a:ea typeface="Cabin"/>
                <a:cs typeface="Cabin"/>
                <a:sym typeface="Cabin"/>
              </a:defRPr>
            </a:lvl2pPr>
            <a:lvl3pPr indent="-228600" lvl="2" marL="1371600" marR="0" rtl="0" algn="l">
              <a:lnSpc>
                <a:spcPct val="120000"/>
              </a:lnSpc>
              <a:spcBef>
                <a:spcPts val="500"/>
              </a:spcBef>
              <a:spcAft>
                <a:spcPts val="0"/>
              </a:spcAft>
              <a:buClr>
                <a:schemeClr val="accent1"/>
              </a:buClr>
              <a:buSzPts val="1200"/>
              <a:buFont typeface="Arial"/>
              <a:buNone/>
              <a:defRPr b="0" i="0" sz="1200" u="none" cap="none" strike="noStrike">
                <a:solidFill>
                  <a:schemeClr val="dk1"/>
                </a:solidFill>
                <a:latin typeface="Cabin"/>
                <a:ea typeface="Cabin"/>
                <a:cs typeface="Cabin"/>
                <a:sym typeface="Cabin"/>
              </a:defRPr>
            </a:lvl3pPr>
            <a:lvl4pPr indent="-228600" lvl="3" marL="1828800" marR="0" rtl="0" algn="l">
              <a:lnSpc>
                <a:spcPct val="120000"/>
              </a:lnSpc>
              <a:spcBef>
                <a:spcPts val="500"/>
              </a:spcBef>
              <a:spcAft>
                <a:spcPts val="0"/>
              </a:spcAft>
              <a:buClr>
                <a:schemeClr val="accent1"/>
              </a:buClr>
              <a:buSzPts val="1000"/>
              <a:buFont typeface="Arial"/>
              <a:buNone/>
              <a:defRPr b="0" i="0" sz="1000" u="none" cap="none" strike="noStrike">
                <a:solidFill>
                  <a:schemeClr val="dk1"/>
                </a:solidFill>
                <a:latin typeface="Cabin"/>
                <a:ea typeface="Cabin"/>
                <a:cs typeface="Cabin"/>
                <a:sym typeface="Cabin"/>
              </a:defRPr>
            </a:lvl4pPr>
            <a:lvl5pPr indent="-228600" lvl="4" marL="2286000" marR="0" rtl="0" algn="l">
              <a:lnSpc>
                <a:spcPct val="120000"/>
              </a:lnSpc>
              <a:spcBef>
                <a:spcPts val="500"/>
              </a:spcBef>
              <a:spcAft>
                <a:spcPts val="0"/>
              </a:spcAft>
              <a:buClr>
                <a:schemeClr val="accent1"/>
              </a:buClr>
              <a:buSzPts val="1000"/>
              <a:buFont typeface="Arial"/>
              <a:buNone/>
              <a:defRPr b="0" i="0" sz="1000" u="none" cap="none" strike="noStrike">
                <a:solidFill>
                  <a:schemeClr val="dk1"/>
                </a:solidFill>
                <a:latin typeface="Cabin"/>
                <a:ea typeface="Cabin"/>
                <a:cs typeface="Cabin"/>
                <a:sym typeface="Cabin"/>
              </a:defRPr>
            </a:lvl5pPr>
            <a:lvl6pPr indent="-228600" lvl="5" marL="2743200" marR="0" rtl="0" algn="l">
              <a:lnSpc>
                <a:spcPct val="120000"/>
              </a:lnSpc>
              <a:spcBef>
                <a:spcPts val="500"/>
              </a:spcBef>
              <a:spcAft>
                <a:spcPts val="0"/>
              </a:spcAft>
              <a:buClr>
                <a:schemeClr val="accent1"/>
              </a:buClr>
              <a:buSzPts val="1000"/>
              <a:buFont typeface="Arial"/>
              <a:buNone/>
              <a:defRPr b="0" i="0" sz="1000" u="none" cap="none" strike="noStrike">
                <a:solidFill>
                  <a:schemeClr val="dk1"/>
                </a:solidFill>
                <a:latin typeface="Cabin"/>
                <a:ea typeface="Cabin"/>
                <a:cs typeface="Cabin"/>
                <a:sym typeface="Cabin"/>
              </a:defRPr>
            </a:lvl6pPr>
            <a:lvl7pPr indent="-228600" lvl="6" marL="3200400" marR="0" rtl="0" algn="l">
              <a:lnSpc>
                <a:spcPct val="120000"/>
              </a:lnSpc>
              <a:spcBef>
                <a:spcPts val="500"/>
              </a:spcBef>
              <a:spcAft>
                <a:spcPts val="0"/>
              </a:spcAft>
              <a:buClr>
                <a:schemeClr val="accent1"/>
              </a:buClr>
              <a:buSzPts val="1000"/>
              <a:buFont typeface="Arial"/>
              <a:buNone/>
              <a:defRPr b="0" i="0" sz="1000" u="none" cap="none" strike="noStrike">
                <a:solidFill>
                  <a:schemeClr val="dk1"/>
                </a:solidFill>
                <a:latin typeface="Cabin"/>
                <a:ea typeface="Cabin"/>
                <a:cs typeface="Cabin"/>
                <a:sym typeface="Cabin"/>
              </a:defRPr>
            </a:lvl7pPr>
            <a:lvl8pPr indent="-228600" lvl="7" marL="3657600" marR="0" rtl="0" algn="l">
              <a:lnSpc>
                <a:spcPct val="120000"/>
              </a:lnSpc>
              <a:spcBef>
                <a:spcPts val="500"/>
              </a:spcBef>
              <a:spcAft>
                <a:spcPts val="0"/>
              </a:spcAft>
              <a:buClr>
                <a:schemeClr val="accent1"/>
              </a:buClr>
              <a:buSzPts val="1000"/>
              <a:buFont typeface="Arial"/>
              <a:buNone/>
              <a:defRPr b="0" i="0" sz="1000" u="none" cap="none" strike="noStrike">
                <a:solidFill>
                  <a:schemeClr val="dk1"/>
                </a:solidFill>
                <a:latin typeface="Cabin"/>
                <a:ea typeface="Cabin"/>
                <a:cs typeface="Cabin"/>
                <a:sym typeface="Cabin"/>
              </a:defRPr>
            </a:lvl8pPr>
            <a:lvl9pPr indent="-228600" lvl="8" marL="4114800" marR="0" rtl="0" algn="l">
              <a:lnSpc>
                <a:spcPct val="120000"/>
              </a:lnSpc>
              <a:spcBef>
                <a:spcPts val="500"/>
              </a:spcBef>
              <a:spcAft>
                <a:spcPts val="0"/>
              </a:spcAft>
              <a:buClr>
                <a:schemeClr val="accent1"/>
              </a:buClr>
              <a:buSzPts val="1000"/>
              <a:buFont typeface="Arial"/>
              <a:buNone/>
              <a:defRPr b="0" i="0" sz="1000" u="none" cap="none" strike="noStrike">
                <a:solidFill>
                  <a:schemeClr val="dk1"/>
                </a:solidFill>
                <a:latin typeface="Cabin"/>
                <a:ea typeface="Cabin"/>
                <a:cs typeface="Cabin"/>
                <a:sym typeface="Cabin"/>
              </a:defRPr>
            </a:lvl9pPr>
          </a:lstStyle>
          <a:p/>
        </p:txBody>
      </p:sp>
      <p:sp>
        <p:nvSpPr>
          <p:cNvPr id="71" name="Shape 71"/>
          <p:cNvSpPr txBox="1"/>
          <p:nvPr>
            <p:ph idx="10" type="dt"/>
          </p:nvPr>
        </p:nvSpPr>
        <p:spPr>
          <a:xfrm>
            <a:off x="7554138" y="330370"/>
            <a:ext cx="3500715" cy="309201"/>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rgbClr val="888888"/>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72" name="Shape 72"/>
          <p:cNvSpPr txBox="1"/>
          <p:nvPr>
            <p:ph idx="11" type="ftr"/>
          </p:nvPr>
        </p:nvSpPr>
        <p:spPr>
          <a:xfrm>
            <a:off x="1451579" y="329307"/>
            <a:ext cx="5938836" cy="3092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rgbClr val="888888"/>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73" name="Shape 7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2800">
                <a:solidFill>
                  <a:schemeClr val="accent1"/>
                </a:solidFill>
                <a:latin typeface="Cabin"/>
                <a:ea typeface="Cabin"/>
                <a:cs typeface="Cabin"/>
                <a:sym typeface="Cabin"/>
              </a:rPr>
              <a:t>‹#›</a:t>
            </a:fld>
            <a:endParaRPr sz="2800">
              <a:solidFill>
                <a:schemeClr val="accent1"/>
              </a:solidFill>
              <a:latin typeface="Cabin"/>
              <a:ea typeface="Cabin"/>
              <a:cs typeface="Cabin"/>
              <a:sym typeface="Cabin"/>
            </a:endParaRPr>
          </a:p>
        </p:txBody>
      </p:sp>
      <p:cxnSp>
        <p:nvCxnSpPr>
          <p:cNvPr id="74" name="Shape 74"/>
          <p:cNvCxnSpPr/>
          <p:nvPr/>
        </p:nvCxnSpPr>
        <p:spPr>
          <a:xfrm>
            <a:off x="1448280" y="3205491"/>
            <a:ext cx="3269490" cy="0"/>
          </a:xfrm>
          <a:prstGeom prst="straightConnector1">
            <a:avLst/>
          </a:prstGeom>
          <a:noFill/>
          <a:ln cap="flat" cmpd="sng" w="31750">
            <a:solidFill>
              <a:schemeClr val="accent1"/>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75" name="Shape 75"/>
        <p:cNvGrpSpPr/>
        <p:nvPr/>
      </p:nvGrpSpPr>
      <p:grpSpPr>
        <a:xfrm>
          <a:off x="0" y="0"/>
          <a:ext cx="0" cy="0"/>
          <a:chOff x="0" y="0"/>
          <a:chExt cx="0" cy="0"/>
        </a:xfrm>
      </p:grpSpPr>
      <p:grpSp>
        <p:nvGrpSpPr>
          <p:cNvPr id="76" name="Shape 76"/>
          <p:cNvGrpSpPr/>
          <p:nvPr/>
        </p:nvGrpSpPr>
        <p:grpSpPr>
          <a:xfrm>
            <a:off x="7477387" y="482170"/>
            <a:ext cx="4074533" cy="5149101"/>
            <a:chOff x="7477387" y="482170"/>
            <a:chExt cx="4074533" cy="5149101"/>
          </a:xfrm>
        </p:grpSpPr>
        <p:sp>
          <p:nvSpPr>
            <p:cNvPr id="77" name="Shape 77"/>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9" name="Shape 79"/>
          <p:cNvSpPr txBox="1"/>
          <p:nvPr>
            <p:ph type="title"/>
          </p:nvPr>
        </p:nvSpPr>
        <p:spPr>
          <a:xfrm>
            <a:off x="1451206" y="1129513"/>
            <a:ext cx="5532328" cy="1830584"/>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bin"/>
              <a:buNone/>
              <a:defRPr b="0" i="0" sz="3200" u="none" cap="none" strike="noStrike">
                <a:solidFill>
                  <a:schemeClr val="dk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0" name="Shape 80"/>
          <p:cNvSpPr/>
          <p:nvPr>
            <p:ph idx="2" type="pic"/>
          </p:nvPr>
        </p:nvSpPr>
        <p:spPr>
          <a:xfrm>
            <a:off x="8124389" y="1122542"/>
            <a:ext cx="2791171" cy="3866327"/>
          </a:xfrm>
          <a:prstGeom prst="rect">
            <a:avLst/>
          </a:prstGeom>
          <a:solidFill>
            <a:srgbClr val="D8D8D8"/>
          </a:solidFill>
          <a:ln>
            <a:noFill/>
          </a:ln>
        </p:spPr>
        <p:txBody>
          <a:bodyPr anchorCtr="0" anchor="t" bIns="91425" lIns="91425" spcFirstLastPara="1" rIns="91425" wrap="square" tIns="91425"/>
          <a:lstStyle>
            <a:lvl1pPr lvl="0" marR="0" rtl="0" algn="ctr">
              <a:lnSpc>
                <a:spcPct val="120000"/>
              </a:lnSpc>
              <a:spcBef>
                <a:spcPts val="1000"/>
              </a:spcBef>
              <a:spcAft>
                <a:spcPts val="0"/>
              </a:spcAft>
              <a:buClr>
                <a:schemeClr val="accent1"/>
              </a:buClr>
              <a:buSzPts val="3200"/>
              <a:buFont typeface="Arial"/>
              <a:buNone/>
              <a:defRPr b="0" i="0" sz="3200" u="none" cap="none" strike="noStrike">
                <a:solidFill>
                  <a:schemeClr val="dk1"/>
                </a:solidFill>
                <a:latin typeface="Cabin"/>
                <a:ea typeface="Cabin"/>
                <a:cs typeface="Cabin"/>
                <a:sym typeface="Cabin"/>
              </a:defRPr>
            </a:lvl1pPr>
            <a:lvl2pPr lvl="1" marR="0" rtl="0" algn="l">
              <a:lnSpc>
                <a:spcPct val="120000"/>
              </a:lnSpc>
              <a:spcBef>
                <a:spcPts val="500"/>
              </a:spcBef>
              <a:spcAft>
                <a:spcPts val="0"/>
              </a:spcAft>
              <a:buClr>
                <a:schemeClr val="accent1"/>
              </a:buClr>
              <a:buSzPts val="2800"/>
              <a:buFont typeface="Arial"/>
              <a:buNone/>
              <a:defRPr b="0" i="0" sz="2800" u="none" cap="none" strike="noStrike">
                <a:solidFill>
                  <a:schemeClr val="dk1"/>
                </a:solidFill>
                <a:latin typeface="Cabin"/>
                <a:ea typeface="Cabin"/>
                <a:cs typeface="Cabin"/>
                <a:sym typeface="Cabin"/>
              </a:defRPr>
            </a:lvl2pPr>
            <a:lvl3pPr lvl="2" marR="0" rtl="0" algn="l">
              <a:lnSpc>
                <a:spcPct val="120000"/>
              </a:lnSpc>
              <a:spcBef>
                <a:spcPts val="500"/>
              </a:spcBef>
              <a:spcAft>
                <a:spcPts val="0"/>
              </a:spcAft>
              <a:buClr>
                <a:schemeClr val="accent1"/>
              </a:buClr>
              <a:buSzPts val="2400"/>
              <a:buFont typeface="Arial"/>
              <a:buNone/>
              <a:defRPr b="0" i="0" sz="2400" u="none" cap="none" strike="noStrike">
                <a:solidFill>
                  <a:schemeClr val="dk1"/>
                </a:solidFill>
                <a:latin typeface="Cabin"/>
                <a:ea typeface="Cabin"/>
                <a:cs typeface="Cabin"/>
                <a:sym typeface="Cabin"/>
              </a:defRPr>
            </a:lvl3pPr>
            <a:lvl4pPr lvl="3"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Cabin"/>
                <a:ea typeface="Cabin"/>
                <a:cs typeface="Cabin"/>
                <a:sym typeface="Cabin"/>
              </a:defRPr>
            </a:lvl4pPr>
            <a:lvl5pPr lvl="4"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Cabin"/>
                <a:ea typeface="Cabin"/>
                <a:cs typeface="Cabin"/>
                <a:sym typeface="Cabin"/>
              </a:defRPr>
            </a:lvl5pPr>
            <a:lvl6pPr lvl="5"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Cabin"/>
                <a:ea typeface="Cabin"/>
                <a:cs typeface="Cabin"/>
                <a:sym typeface="Cabin"/>
              </a:defRPr>
            </a:lvl6pPr>
            <a:lvl7pPr lvl="6"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Cabin"/>
                <a:ea typeface="Cabin"/>
                <a:cs typeface="Cabin"/>
                <a:sym typeface="Cabin"/>
              </a:defRPr>
            </a:lvl7pPr>
            <a:lvl8pPr lvl="7"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Cabin"/>
                <a:ea typeface="Cabin"/>
                <a:cs typeface="Cabin"/>
                <a:sym typeface="Cabin"/>
              </a:defRPr>
            </a:lvl8pPr>
            <a:lvl9pPr lvl="8"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Cabin"/>
                <a:ea typeface="Cabin"/>
                <a:cs typeface="Cabin"/>
                <a:sym typeface="Cabin"/>
              </a:defRPr>
            </a:lvl9pPr>
          </a:lstStyle>
          <a:p/>
        </p:txBody>
      </p:sp>
      <p:sp>
        <p:nvSpPr>
          <p:cNvPr id="81" name="Shape 81"/>
          <p:cNvSpPr txBox="1"/>
          <p:nvPr>
            <p:ph idx="1" type="body"/>
          </p:nvPr>
        </p:nvSpPr>
        <p:spPr>
          <a:xfrm>
            <a:off x="1450329" y="3145992"/>
            <a:ext cx="5524404" cy="2003742"/>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1000"/>
              </a:spcBef>
              <a:spcAft>
                <a:spcPts val="0"/>
              </a:spcAft>
              <a:buClr>
                <a:schemeClr val="accent1"/>
              </a:buClr>
              <a:buSzPts val="1800"/>
              <a:buFont typeface="Arial"/>
              <a:buNone/>
              <a:defRPr b="0" i="0" sz="1800" u="none" cap="none" strike="noStrike">
                <a:solidFill>
                  <a:schemeClr val="dk1"/>
                </a:solidFill>
                <a:latin typeface="Cabin"/>
                <a:ea typeface="Cabin"/>
                <a:cs typeface="Cabin"/>
                <a:sym typeface="Cabin"/>
              </a:defRPr>
            </a:lvl1pPr>
            <a:lvl2pPr indent="-228600" lvl="1" marL="914400" marR="0" rtl="0" algn="l">
              <a:lnSpc>
                <a:spcPct val="120000"/>
              </a:lnSpc>
              <a:spcBef>
                <a:spcPts val="500"/>
              </a:spcBef>
              <a:spcAft>
                <a:spcPts val="0"/>
              </a:spcAft>
              <a:buClr>
                <a:schemeClr val="accent1"/>
              </a:buClr>
              <a:buSzPts val="1400"/>
              <a:buFont typeface="Arial"/>
              <a:buNone/>
              <a:defRPr b="0" i="0" sz="1400" u="none" cap="none" strike="noStrike">
                <a:solidFill>
                  <a:schemeClr val="dk1"/>
                </a:solidFill>
                <a:latin typeface="Cabin"/>
                <a:ea typeface="Cabin"/>
                <a:cs typeface="Cabin"/>
                <a:sym typeface="Cabin"/>
              </a:defRPr>
            </a:lvl2pPr>
            <a:lvl3pPr indent="-228600" lvl="2" marL="1371600" marR="0" rtl="0" algn="l">
              <a:lnSpc>
                <a:spcPct val="120000"/>
              </a:lnSpc>
              <a:spcBef>
                <a:spcPts val="500"/>
              </a:spcBef>
              <a:spcAft>
                <a:spcPts val="0"/>
              </a:spcAft>
              <a:buClr>
                <a:schemeClr val="accent1"/>
              </a:buClr>
              <a:buSzPts val="1200"/>
              <a:buFont typeface="Arial"/>
              <a:buNone/>
              <a:defRPr b="0" i="0" sz="1200" u="none" cap="none" strike="noStrike">
                <a:solidFill>
                  <a:schemeClr val="dk1"/>
                </a:solidFill>
                <a:latin typeface="Cabin"/>
                <a:ea typeface="Cabin"/>
                <a:cs typeface="Cabin"/>
                <a:sym typeface="Cabin"/>
              </a:defRPr>
            </a:lvl3pPr>
            <a:lvl4pPr indent="-228600" lvl="3" marL="1828800" marR="0" rtl="0" algn="l">
              <a:lnSpc>
                <a:spcPct val="120000"/>
              </a:lnSpc>
              <a:spcBef>
                <a:spcPts val="500"/>
              </a:spcBef>
              <a:spcAft>
                <a:spcPts val="0"/>
              </a:spcAft>
              <a:buClr>
                <a:schemeClr val="accent1"/>
              </a:buClr>
              <a:buSzPts val="1000"/>
              <a:buFont typeface="Arial"/>
              <a:buNone/>
              <a:defRPr b="0" i="0" sz="1000" u="none" cap="none" strike="noStrike">
                <a:solidFill>
                  <a:schemeClr val="dk1"/>
                </a:solidFill>
                <a:latin typeface="Cabin"/>
                <a:ea typeface="Cabin"/>
                <a:cs typeface="Cabin"/>
                <a:sym typeface="Cabin"/>
              </a:defRPr>
            </a:lvl4pPr>
            <a:lvl5pPr indent="-228600" lvl="4" marL="2286000" marR="0" rtl="0" algn="l">
              <a:lnSpc>
                <a:spcPct val="120000"/>
              </a:lnSpc>
              <a:spcBef>
                <a:spcPts val="500"/>
              </a:spcBef>
              <a:spcAft>
                <a:spcPts val="0"/>
              </a:spcAft>
              <a:buClr>
                <a:schemeClr val="accent1"/>
              </a:buClr>
              <a:buSzPts val="1000"/>
              <a:buFont typeface="Arial"/>
              <a:buNone/>
              <a:defRPr b="0" i="0" sz="1000" u="none" cap="none" strike="noStrike">
                <a:solidFill>
                  <a:schemeClr val="dk1"/>
                </a:solidFill>
                <a:latin typeface="Cabin"/>
                <a:ea typeface="Cabin"/>
                <a:cs typeface="Cabin"/>
                <a:sym typeface="Cabin"/>
              </a:defRPr>
            </a:lvl5pPr>
            <a:lvl6pPr indent="-228600" lvl="5" marL="2743200" marR="0" rtl="0" algn="l">
              <a:lnSpc>
                <a:spcPct val="120000"/>
              </a:lnSpc>
              <a:spcBef>
                <a:spcPts val="500"/>
              </a:spcBef>
              <a:spcAft>
                <a:spcPts val="0"/>
              </a:spcAft>
              <a:buClr>
                <a:schemeClr val="accent1"/>
              </a:buClr>
              <a:buSzPts val="1000"/>
              <a:buFont typeface="Arial"/>
              <a:buNone/>
              <a:defRPr b="0" i="0" sz="1000" u="none" cap="none" strike="noStrike">
                <a:solidFill>
                  <a:schemeClr val="dk1"/>
                </a:solidFill>
                <a:latin typeface="Cabin"/>
                <a:ea typeface="Cabin"/>
                <a:cs typeface="Cabin"/>
                <a:sym typeface="Cabin"/>
              </a:defRPr>
            </a:lvl6pPr>
            <a:lvl7pPr indent="-228600" lvl="6" marL="3200400" marR="0" rtl="0" algn="l">
              <a:lnSpc>
                <a:spcPct val="120000"/>
              </a:lnSpc>
              <a:spcBef>
                <a:spcPts val="500"/>
              </a:spcBef>
              <a:spcAft>
                <a:spcPts val="0"/>
              </a:spcAft>
              <a:buClr>
                <a:schemeClr val="accent1"/>
              </a:buClr>
              <a:buSzPts val="1000"/>
              <a:buFont typeface="Arial"/>
              <a:buNone/>
              <a:defRPr b="0" i="0" sz="1000" u="none" cap="none" strike="noStrike">
                <a:solidFill>
                  <a:schemeClr val="dk1"/>
                </a:solidFill>
                <a:latin typeface="Cabin"/>
                <a:ea typeface="Cabin"/>
                <a:cs typeface="Cabin"/>
                <a:sym typeface="Cabin"/>
              </a:defRPr>
            </a:lvl7pPr>
            <a:lvl8pPr indent="-228600" lvl="7" marL="3657600" marR="0" rtl="0" algn="l">
              <a:lnSpc>
                <a:spcPct val="120000"/>
              </a:lnSpc>
              <a:spcBef>
                <a:spcPts val="500"/>
              </a:spcBef>
              <a:spcAft>
                <a:spcPts val="0"/>
              </a:spcAft>
              <a:buClr>
                <a:schemeClr val="accent1"/>
              </a:buClr>
              <a:buSzPts val="1000"/>
              <a:buFont typeface="Arial"/>
              <a:buNone/>
              <a:defRPr b="0" i="0" sz="1000" u="none" cap="none" strike="noStrike">
                <a:solidFill>
                  <a:schemeClr val="dk1"/>
                </a:solidFill>
                <a:latin typeface="Cabin"/>
                <a:ea typeface="Cabin"/>
                <a:cs typeface="Cabin"/>
                <a:sym typeface="Cabin"/>
              </a:defRPr>
            </a:lvl8pPr>
            <a:lvl9pPr indent="-228600" lvl="8" marL="4114800" marR="0" rtl="0" algn="l">
              <a:lnSpc>
                <a:spcPct val="120000"/>
              </a:lnSpc>
              <a:spcBef>
                <a:spcPts val="500"/>
              </a:spcBef>
              <a:spcAft>
                <a:spcPts val="0"/>
              </a:spcAft>
              <a:buClr>
                <a:schemeClr val="accent1"/>
              </a:buClr>
              <a:buSzPts val="1000"/>
              <a:buFont typeface="Arial"/>
              <a:buNone/>
              <a:defRPr b="0" i="0" sz="1000" u="none" cap="none" strike="noStrike">
                <a:solidFill>
                  <a:schemeClr val="dk1"/>
                </a:solidFill>
                <a:latin typeface="Cabin"/>
                <a:ea typeface="Cabin"/>
                <a:cs typeface="Cabin"/>
                <a:sym typeface="Cabin"/>
              </a:defRPr>
            </a:lvl9pPr>
          </a:lstStyle>
          <a:p/>
        </p:txBody>
      </p:sp>
      <p:sp>
        <p:nvSpPr>
          <p:cNvPr id="82" name="Shape 82"/>
          <p:cNvSpPr txBox="1"/>
          <p:nvPr>
            <p:ph idx="10" type="dt"/>
          </p:nvPr>
        </p:nvSpPr>
        <p:spPr>
          <a:xfrm>
            <a:off x="1447382" y="5469856"/>
            <a:ext cx="5527351" cy="320123"/>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rgbClr val="888888"/>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83" name="Shape 83"/>
          <p:cNvSpPr txBox="1"/>
          <p:nvPr>
            <p:ph idx="11" type="ftr"/>
          </p:nvPr>
        </p:nvSpPr>
        <p:spPr>
          <a:xfrm>
            <a:off x="1447382" y="318640"/>
            <a:ext cx="5541004" cy="32093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rgbClr val="888888"/>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84" name="Shape 8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2800">
                <a:solidFill>
                  <a:schemeClr val="accent1"/>
                </a:solidFill>
                <a:latin typeface="Cabin"/>
                <a:ea typeface="Cabin"/>
                <a:cs typeface="Cabin"/>
                <a:sym typeface="Cabin"/>
              </a:rPr>
              <a:t>‹#›</a:t>
            </a:fld>
            <a:endParaRPr sz="2800">
              <a:solidFill>
                <a:schemeClr val="accent1"/>
              </a:solidFill>
              <a:latin typeface="Cabin"/>
              <a:ea typeface="Cabin"/>
              <a:cs typeface="Cabin"/>
              <a:sym typeface="Cabin"/>
            </a:endParaRPr>
          </a:p>
        </p:txBody>
      </p:sp>
      <p:cxnSp>
        <p:nvCxnSpPr>
          <p:cNvPr id="85" name="Shape 85"/>
          <p:cNvCxnSpPr/>
          <p:nvPr/>
        </p:nvCxnSpPr>
        <p:spPr>
          <a:xfrm>
            <a:off x="1447382" y="3143605"/>
            <a:ext cx="5527351" cy="0"/>
          </a:xfrm>
          <a:prstGeom prst="straightConnector1">
            <a:avLst/>
          </a:prstGeom>
          <a:noFill/>
          <a:ln cap="flat" cmpd="sng" w="31750">
            <a:solidFill>
              <a:schemeClr val="accent1"/>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9" name="Shape 9"/>
        <p:cNvGrpSpPr/>
        <p:nvPr/>
      </p:nvGrpSpPr>
      <p:grpSpPr>
        <a:xfrm>
          <a:off x="0" y="0"/>
          <a:ext cx="0" cy="0"/>
          <a:chOff x="0" y="0"/>
          <a:chExt cx="0" cy="0"/>
        </a:xfrm>
      </p:grpSpPr>
      <p:sp>
        <p:nvSpPr>
          <p:cNvPr id="10" name="Shape 10"/>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1" name="Shape 11"/>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12" name="Shape 12"/>
          <p:cNvSpPr txBox="1"/>
          <p:nvPr>
            <p:ph type="title"/>
          </p:nvPr>
        </p:nvSpPr>
        <p:spPr>
          <a:xfrm>
            <a:off x="1451579" y="804519"/>
            <a:ext cx="9603275" cy="1049235"/>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dk1"/>
              </a:buClr>
              <a:buSzPts val="3200"/>
              <a:buFont typeface="Cabin"/>
              <a:buNone/>
              <a:defRPr b="0" i="0" sz="3200" u="none" cap="none" strike="noStrike">
                <a:solidFill>
                  <a:schemeClr val="dk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Shape 13"/>
          <p:cNvSpPr txBox="1"/>
          <p:nvPr>
            <p:ph idx="1" type="body"/>
          </p:nvPr>
        </p:nvSpPr>
        <p:spPr>
          <a:xfrm>
            <a:off x="1451579" y="2015732"/>
            <a:ext cx="9603275" cy="3450613"/>
          </a:xfrm>
          <a:prstGeom prst="rect">
            <a:avLst/>
          </a:prstGeom>
          <a:noFill/>
          <a:ln>
            <a:noFill/>
          </a:ln>
        </p:spPr>
        <p:txBody>
          <a:bodyPr anchorCtr="0" anchor="t" bIns="91425" lIns="91425" spcFirstLastPara="1" rIns="91425" wrap="square" tIns="91425"/>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Cabin"/>
                <a:ea typeface="Cabin"/>
                <a:cs typeface="Cabin"/>
                <a:sym typeface="Cabin"/>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abin"/>
                <a:ea typeface="Cabin"/>
                <a:cs typeface="Cabin"/>
                <a:sym typeface="Cabin"/>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abin"/>
                <a:ea typeface="Cabin"/>
                <a:cs typeface="Cabin"/>
                <a:sym typeface="Cabin"/>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abin"/>
                <a:ea typeface="Cabin"/>
                <a:cs typeface="Cabin"/>
                <a:sym typeface="Cabin"/>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abin"/>
                <a:ea typeface="Cabin"/>
                <a:cs typeface="Cabin"/>
                <a:sym typeface="Cabin"/>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abin"/>
                <a:ea typeface="Cabin"/>
                <a:cs typeface="Cabin"/>
                <a:sym typeface="Cabin"/>
              </a:defRPr>
            </a:lvl9pPr>
          </a:lstStyle>
          <a:p/>
        </p:txBody>
      </p:sp>
      <p:sp>
        <p:nvSpPr>
          <p:cNvPr id="14" name="Shape 14"/>
          <p:cNvSpPr txBox="1"/>
          <p:nvPr>
            <p:ph idx="10" type="dt"/>
          </p:nvPr>
        </p:nvSpPr>
        <p:spPr>
          <a:xfrm>
            <a:off x="7554138" y="330370"/>
            <a:ext cx="3500715" cy="309201"/>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u="none" cap="none" strike="noStrike">
                <a:solidFill>
                  <a:srgbClr val="888888"/>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5" name="Shape 15"/>
          <p:cNvSpPr txBox="1"/>
          <p:nvPr>
            <p:ph idx="11" type="ftr"/>
          </p:nvPr>
        </p:nvSpPr>
        <p:spPr>
          <a:xfrm>
            <a:off x="1451579" y="329307"/>
            <a:ext cx="5938836" cy="3092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rgbClr val="888888"/>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6" name="Shape 1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2800" u="none" cap="none" strike="noStrike">
                <a:solidFill>
                  <a:schemeClr val="accent1"/>
                </a:solidFill>
                <a:latin typeface="Cabin"/>
                <a:ea typeface="Cabin"/>
                <a:cs typeface="Cabin"/>
                <a:sym typeface="Cabin"/>
              </a:rPr>
              <a:t>‹#›</a:t>
            </a:fld>
            <a:endParaRPr b="0" i="0" sz="2800" u="none" cap="none" strike="noStrike">
              <a:solidFill>
                <a:schemeClr val="accent1"/>
              </a:solidFill>
              <a:latin typeface="Cabin"/>
              <a:ea typeface="Cabin"/>
              <a:cs typeface="Cabin"/>
              <a:sym typeface="Cabin"/>
            </a:endParaRPr>
          </a:p>
        </p:txBody>
      </p:sp>
      <p:cxnSp>
        <p:nvCxnSpPr>
          <p:cNvPr id="17" name="Shape 17"/>
          <p:cNvCxnSpPr/>
          <p:nvPr/>
        </p:nvCxnSpPr>
        <p:spPr>
          <a:xfrm>
            <a:off x="0" y="6128413"/>
            <a:ext cx="12192000" cy="0"/>
          </a:xfrm>
          <a:prstGeom prst="straightConnector1">
            <a:avLst/>
          </a:prstGeom>
          <a:noFill/>
          <a:ln cap="flat" cmpd="sng" w="12700">
            <a:solidFill>
              <a:srgbClr val="000001">
                <a:alpha val="20000"/>
              </a:srgbClr>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3.png"/><Relationship Id="rId6"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ctrTitle"/>
          </p:nvPr>
        </p:nvSpPr>
        <p:spPr>
          <a:xfrm>
            <a:off x="2417779" y="802298"/>
            <a:ext cx="8637000" cy="2541300"/>
          </a:xfrm>
          <a:prstGeom prst="rect">
            <a:avLst/>
          </a:prstGeom>
          <a:noFill/>
          <a:ln>
            <a:noFill/>
          </a:ln>
        </p:spPr>
        <p:txBody>
          <a:bodyPr anchorCtr="0" anchor="b" bIns="0" lIns="91425" spcFirstLastPara="1" rIns="91425" wrap="square" tIns="45700">
            <a:noAutofit/>
          </a:bodyPr>
          <a:lstStyle/>
          <a:p>
            <a:pPr indent="0" lvl="0" marL="0" marR="0" rtl="0" algn="l">
              <a:lnSpc>
                <a:spcPct val="90000"/>
              </a:lnSpc>
              <a:spcBef>
                <a:spcPts val="0"/>
              </a:spcBef>
              <a:spcAft>
                <a:spcPts val="0"/>
              </a:spcAft>
              <a:buClr>
                <a:schemeClr val="dk1"/>
              </a:buClr>
              <a:buSzPts val="6600"/>
              <a:buFont typeface="Cabin"/>
              <a:buNone/>
            </a:pPr>
            <a:r>
              <a:rPr b="0" i="0" lang="en-US" sz="6600" u="none" cap="none" strike="noStrike">
                <a:solidFill>
                  <a:schemeClr val="dk1"/>
                </a:solidFill>
                <a:latin typeface="Cabin"/>
                <a:ea typeface="Cabin"/>
                <a:cs typeface="Cabin"/>
                <a:sym typeface="Cabin"/>
              </a:rPr>
              <a:t>			IGRAD</a:t>
            </a:r>
            <a:endParaRPr b="0" i="0" sz="6600" u="none" cap="none" strike="noStrike">
              <a:solidFill>
                <a:schemeClr val="dk1"/>
              </a:solidFill>
              <a:latin typeface="Cabin"/>
              <a:ea typeface="Cabin"/>
              <a:cs typeface="Cabin"/>
              <a:sym typeface="Cabin"/>
            </a:endParaRPr>
          </a:p>
        </p:txBody>
      </p:sp>
      <p:sp>
        <p:nvSpPr>
          <p:cNvPr id="105" name="Shape 105"/>
          <p:cNvSpPr txBox="1"/>
          <p:nvPr>
            <p:ph idx="1" type="subTitle"/>
          </p:nvPr>
        </p:nvSpPr>
        <p:spPr>
          <a:xfrm>
            <a:off x="2417780" y="3531204"/>
            <a:ext cx="8637000" cy="977700"/>
          </a:xfrm>
          <a:prstGeom prst="rect">
            <a:avLst/>
          </a:prstGeom>
          <a:noFill/>
          <a:ln>
            <a:noFill/>
          </a:ln>
        </p:spPr>
        <p:txBody>
          <a:bodyPr anchorCtr="0" anchor="t" bIns="91425" lIns="91425" spcFirstLastPara="1" rIns="91425" wrap="square" tIns="91425">
            <a:noAutofit/>
          </a:bodyPr>
          <a:lstStyle/>
          <a:p>
            <a:pPr indent="0" lvl="0" marL="0" marR="0" rtl="0" algn="ctr">
              <a:lnSpc>
                <a:spcPct val="120000"/>
              </a:lnSpc>
              <a:spcBef>
                <a:spcPts val="0"/>
              </a:spcBef>
              <a:spcAft>
                <a:spcPts val="0"/>
              </a:spcAft>
              <a:buClr>
                <a:schemeClr val="accent1"/>
              </a:buClr>
              <a:buSzPts val="1800"/>
              <a:buFont typeface="Arial"/>
              <a:buNone/>
            </a:pPr>
            <a:r>
              <a:rPr b="0" i="0" lang="en-US" sz="1800" u="none" cap="none" strike="noStrike">
                <a:solidFill>
                  <a:schemeClr val="dk1"/>
                </a:solidFill>
                <a:latin typeface="Cabin"/>
                <a:ea typeface="Cabin"/>
                <a:cs typeface="Cabin"/>
                <a:sym typeface="Cabin"/>
              </a:rPr>
              <a:t>JEFF – DUCK - KEVIN</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Cabin"/>
              <a:buNone/>
            </a:pPr>
            <a:r>
              <a:rPr b="0" i="0" lang="en-US" sz="3200" u="none" cap="none" strike="noStrike">
                <a:solidFill>
                  <a:schemeClr val="dk1"/>
                </a:solidFill>
                <a:latin typeface="Cabin"/>
                <a:ea typeface="Cabin"/>
                <a:cs typeface="Cabin"/>
                <a:sym typeface="Cabin"/>
              </a:rPr>
              <a:t>WHAT KEEPS US UP AT NIGHT</a:t>
            </a:r>
            <a:endParaRPr b="0" i="0" sz="3200" u="none" cap="none" strike="noStrike">
              <a:solidFill>
                <a:schemeClr val="dk1"/>
              </a:solidFill>
              <a:latin typeface="Cabin"/>
              <a:ea typeface="Cabin"/>
              <a:cs typeface="Cabin"/>
              <a:sym typeface="Cabin"/>
            </a:endParaRPr>
          </a:p>
        </p:txBody>
      </p:sp>
      <p:sp>
        <p:nvSpPr>
          <p:cNvPr id="204" name="Shape 204"/>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p>
            <a:pPr indent="-228600" lvl="0" marL="228600" marR="0" rtl="0" algn="l">
              <a:lnSpc>
                <a:spcPct val="120000"/>
              </a:lnSpc>
              <a:spcBef>
                <a:spcPts val="0"/>
              </a:spcBef>
              <a:spcAft>
                <a:spcPts val="0"/>
              </a:spcAft>
              <a:buClr>
                <a:schemeClr val="accent1"/>
              </a:buClr>
              <a:buSzPts val="2000"/>
              <a:buFont typeface="Arial"/>
              <a:buChar char="•"/>
            </a:pPr>
            <a:r>
              <a:rPr b="0" i="0" lang="en-US" sz="2000" u="none" cap="none" strike="noStrike">
                <a:solidFill>
                  <a:schemeClr val="dk1"/>
                </a:solidFill>
                <a:latin typeface="Cabin"/>
                <a:ea typeface="Cabin"/>
                <a:cs typeface="Cabin"/>
                <a:sym typeface="Cabin"/>
              </a:rPr>
              <a:t>PDF Conversions </a:t>
            </a:r>
            <a:endParaRPr/>
          </a:p>
          <a:p>
            <a:pPr indent="-228600" lvl="0" marL="228600" marR="0" rtl="0" algn="l">
              <a:lnSpc>
                <a:spcPct val="120000"/>
              </a:lnSpc>
              <a:spcBef>
                <a:spcPts val="1000"/>
              </a:spcBef>
              <a:spcAft>
                <a:spcPts val="0"/>
              </a:spcAft>
              <a:buClr>
                <a:schemeClr val="accent1"/>
              </a:buClr>
              <a:buSzPts val="2000"/>
              <a:buFont typeface="Arial"/>
              <a:buChar char="•"/>
            </a:pPr>
            <a:r>
              <a:rPr b="0" i="0" lang="en-US" sz="2000" u="none" cap="none" strike="noStrike">
                <a:solidFill>
                  <a:schemeClr val="dk1"/>
                </a:solidFill>
                <a:latin typeface="Cabin"/>
                <a:ea typeface="Cabin"/>
                <a:cs typeface="Cabin"/>
                <a:sym typeface="Cabin"/>
              </a:rPr>
              <a:t>Scaling 40 pages of content into something manageable</a:t>
            </a:r>
            <a:endParaRPr/>
          </a:p>
          <a:p>
            <a:pPr indent="-228600" lvl="0" marL="228600" marR="0" rtl="0" algn="l">
              <a:lnSpc>
                <a:spcPct val="120000"/>
              </a:lnSpc>
              <a:spcBef>
                <a:spcPts val="1000"/>
              </a:spcBef>
              <a:spcAft>
                <a:spcPts val="0"/>
              </a:spcAft>
              <a:buClr>
                <a:schemeClr val="accent1"/>
              </a:buClr>
              <a:buSzPts val="2000"/>
              <a:buFont typeface="Arial"/>
              <a:buChar char="•"/>
            </a:pPr>
            <a:r>
              <a:rPr b="0" i="0" lang="en-US" sz="2000" u="none" cap="none" strike="noStrike">
                <a:solidFill>
                  <a:schemeClr val="dk1"/>
                </a:solidFill>
                <a:latin typeface="Cabin"/>
                <a:ea typeface="Cabin"/>
                <a:cs typeface="Cabin"/>
                <a:sym typeface="Cabin"/>
              </a:rPr>
              <a:t>Formatting of PDF</a:t>
            </a:r>
            <a:endParaRPr/>
          </a:p>
          <a:p>
            <a:pPr indent="-228600" lvl="0" marL="228600" marR="0" rtl="0" algn="l">
              <a:lnSpc>
                <a:spcPct val="120000"/>
              </a:lnSpc>
              <a:spcBef>
                <a:spcPts val="1000"/>
              </a:spcBef>
              <a:spcAft>
                <a:spcPts val="0"/>
              </a:spcAft>
              <a:buClr>
                <a:schemeClr val="accent1"/>
              </a:buClr>
              <a:buSzPts val="2000"/>
              <a:buFont typeface="Arial"/>
              <a:buChar char="•"/>
            </a:pPr>
            <a:r>
              <a:rPr b="0" i="0" lang="en-US" sz="2000" u="none" cap="none" strike="noStrike">
                <a:solidFill>
                  <a:schemeClr val="dk1"/>
                </a:solidFill>
                <a:latin typeface="Cabin"/>
                <a:ea typeface="Cabin"/>
                <a:cs typeface="Cabin"/>
                <a:sym typeface="Cabin"/>
              </a:rPr>
              <a:t>Unknown current infrastructure</a:t>
            </a:r>
            <a:endParaRPr b="0" i="0" sz="2000" u="none" cap="none" strike="noStrike">
              <a:solidFill>
                <a:schemeClr val="dk1"/>
              </a:solidFill>
              <a:latin typeface="Cabin"/>
              <a:ea typeface="Cabin"/>
              <a:cs typeface="Cabin"/>
              <a:sym typeface="Cabin"/>
            </a:endParaRPr>
          </a:p>
          <a:p>
            <a:pPr indent="-228600" lvl="0" marL="228600" marR="0" rtl="0" algn="l">
              <a:lnSpc>
                <a:spcPct val="120000"/>
              </a:lnSpc>
              <a:spcBef>
                <a:spcPts val="1000"/>
              </a:spcBef>
              <a:spcAft>
                <a:spcPts val="0"/>
              </a:spcAft>
              <a:buClr>
                <a:schemeClr val="accent1"/>
              </a:buClr>
              <a:buSzPts val="2000"/>
              <a:buFont typeface="Arial"/>
              <a:buChar char="•"/>
            </a:pPr>
            <a:r>
              <a:rPr lang="en-US"/>
              <a:t>Duck doing the Explosion Salsa logo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Cabin"/>
              <a:buNone/>
            </a:pPr>
            <a:r>
              <a:rPr b="0" i="0" lang="en-US" sz="3200" u="none" cap="none" strike="noStrike">
                <a:solidFill>
                  <a:schemeClr val="dk1"/>
                </a:solidFill>
                <a:latin typeface="Cabin"/>
                <a:ea typeface="Cabin"/>
                <a:cs typeface="Cabin"/>
                <a:sym typeface="Cabin"/>
              </a:rPr>
              <a:t>OUR TEAM</a:t>
            </a:r>
            <a:endParaRPr b="0" i="0" sz="3200" u="none" cap="none" strike="noStrike">
              <a:solidFill>
                <a:schemeClr val="dk1"/>
              </a:solidFill>
              <a:latin typeface="Cabin"/>
              <a:ea typeface="Cabin"/>
              <a:cs typeface="Cabin"/>
              <a:sym typeface="Cabin"/>
            </a:endParaRPr>
          </a:p>
        </p:txBody>
      </p:sp>
      <p:sp>
        <p:nvSpPr>
          <p:cNvPr id="210" name="Shape 210"/>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p>
            <a:pPr indent="-228600" lvl="0" marL="228600" marR="0" rtl="0" algn="l">
              <a:lnSpc>
                <a:spcPct val="120000"/>
              </a:lnSpc>
              <a:spcBef>
                <a:spcPts val="0"/>
              </a:spcBef>
              <a:spcAft>
                <a:spcPts val="0"/>
              </a:spcAft>
              <a:buClr>
                <a:schemeClr val="accent1"/>
              </a:buClr>
              <a:buSzPts val="2000"/>
              <a:buFont typeface="Arial"/>
              <a:buChar char="•"/>
            </a:pPr>
            <a:r>
              <a:rPr b="0" i="0" lang="en-US" sz="2000" u="none" cap="none" strike="noStrike">
                <a:solidFill>
                  <a:schemeClr val="dk1"/>
                </a:solidFill>
                <a:latin typeface="Cabin"/>
                <a:ea typeface="Cabin"/>
                <a:cs typeface="Cabin"/>
                <a:sym typeface="Cabin"/>
              </a:rPr>
              <a:t>Jeff Pratt</a:t>
            </a:r>
            <a:endParaRPr/>
          </a:p>
          <a:p>
            <a:pPr indent="-228600" lvl="0" marL="228600" marR="0" rtl="0" algn="l">
              <a:lnSpc>
                <a:spcPct val="120000"/>
              </a:lnSpc>
              <a:spcBef>
                <a:spcPts val="1000"/>
              </a:spcBef>
              <a:spcAft>
                <a:spcPts val="0"/>
              </a:spcAft>
              <a:buClr>
                <a:schemeClr val="accent1"/>
              </a:buClr>
              <a:buSzPts val="2000"/>
              <a:buFont typeface="Arial"/>
              <a:buChar char="•"/>
            </a:pPr>
            <a:r>
              <a:rPr b="0" i="0" lang="en-US" sz="2000" u="none" cap="none" strike="noStrike">
                <a:solidFill>
                  <a:schemeClr val="dk1"/>
                </a:solidFill>
                <a:latin typeface="Cabin"/>
                <a:ea typeface="Cabin"/>
                <a:cs typeface="Cabin"/>
                <a:sym typeface="Cabin"/>
              </a:rPr>
              <a:t>Duck Nguyen	</a:t>
            </a:r>
            <a:endParaRPr/>
          </a:p>
          <a:p>
            <a:pPr indent="-228600" lvl="0" marL="228600" marR="0" rtl="0" algn="l">
              <a:lnSpc>
                <a:spcPct val="120000"/>
              </a:lnSpc>
              <a:spcBef>
                <a:spcPts val="1000"/>
              </a:spcBef>
              <a:spcAft>
                <a:spcPts val="0"/>
              </a:spcAft>
              <a:buClr>
                <a:schemeClr val="accent1"/>
              </a:buClr>
              <a:buSzPts val="2000"/>
              <a:buFont typeface="Arial"/>
              <a:buChar char="•"/>
            </a:pPr>
            <a:r>
              <a:rPr b="0" i="0" lang="en-US" sz="2000" u="none" cap="none" strike="noStrike">
                <a:solidFill>
                  <a:schemeClr val="dk1"/>
                </a:solidFill>
                <a:latin typeface="Cabin"/>
                <a:ea typeface="Cabin"/>
                <a:cs typeface="Cabin"/>
                <a:sym typeface="Cabin"/>
              </a:rPr>
              <a:t>Kevin Locke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Cabin"/>
              <a:buNone/>
            </a:pPr>
            <a:r>
              <a:rPr b="0" i="0" lang="en-US" sz="3200" u="none" cap="none" strike="noStrike">
                <a:solidFill>
                  <a:schemeClr val="dk1"/>
                </a:solidFill>
                <a:latin typeface="Cabin"/>
                <a:ea typeface="Cabin"/>
                <a:cs typeface="Cabin"/>
                <a:sym typeface="Cabin"/>
              </a:rPr>
              <a:t>HOW BIG IS THIS PROJECT?</a:t>
            </a:r>
            <a:endParaRPr b="0" i="0" sz="3200" u="none" cap="none" strike="noStrike">
              <a:solidFill>
                <a:schemeClr val="dk1"/>
              </a:solidFill>
              <a:latin typeface="Cabin"/>
              <a:ea typeface="Cabin"/>
              <a:cs typeface="Cabin"/>
              <a:sym typeface="Cabin"/>
            </a:endParaRPr>
          </a:p>
        </p:txBody>
      </p:sp>
      <p:sp>
        <p:nvSpPr>
          <p:cNvPr id="216" name="Shape 216"/>
          <p:cNvSpPr/>
          <p:nvPr/>
        </p:nvSpPr>
        <p:spPr>
          <a:xfrm>
            <a:off x="842682" y="3364832"/>
            <a:ext cx="8866801" cy="685800"/>
          </a:xfrm>
          <a:prstGeom prst="chevron">
            <a:avLst>
              <a:gd fmla="val 50000" name="adj"/>
            </a:avLst>
          </a:prstGeom>
          <a:solidFill>
            <a:schemeClr val="accent1"/>
          </a:solidFill>
          <a:ln cap="flat" cmpd="sng" w="15875">
            <a:solidFill>
              <a:srgbClr val="85153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bin"/>
              <a:ea typeface="Cabin"/>
              <a:cs typeface="Cabin"/>
              <a:sym typeface="Cabin"/>
            </a:endParaRPr>
          </a:p>
        </p:txBody>
      </p:sp>
      <p:sp>
        <p:nvSpPr>
          <p:cNvPr id="217" name="Shape 217"/>
          <p:cNvSpPr/>
          <p:nvPr/>
        </p:nvSpPr>
        <p:spPr>
          <a:xfrm rot="5400000">
            <a:off x="4734523" y="3141988"/>
            <a:ext cx="838200" cy="228600"/>
          </a:xfrm>
          <a:prstGeom prst="homePlate">
            <a:avLst>
              <a:gd fmla="val 50000" name="adj"/>
            </a:avLst>
          </a:prstGeom>
          <a:solidFill>
            <a:srgbClr val="9522E7"/>
          </a:solidFill>
          <a:ln cap="flat" cmpd="sng" w="15875">
            <a:solidFill>
              <a:srgbClr val="64119F"/>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218" name="Shape 218"/>
          <p:cNvSpPr/>
          <p:nvPr/>
        </p:nvSpPr>
        <p:spPr>
          <a:xfrm rot="5400000">
            <a:off x="7356894" y="3124189"/>
            <a:ext cx="838200" cy="228600"/>
          </a:xfrm>
          <a:prstGeom prst="homePlate">
            <a:avLst>
              <a:gd fmla="val 50000" name="adj"/>
            </a:avLst>
          </a:prstGeom>
          <a:solidFill>
            <a:srgbClr val="9522E7"/>
          </a:solidFill>
          <a:ln cap="flat" cmpd="sng" w="15875">
            <a:solidFill>
              <a:srgbClr val="64119F"/>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219" name="Shape 219"/>
          <p:cNvSpPr/>
          <p:nvPr/>
        </p:nvSpPr>
        <p:spPr>
          <a:xfrm rot="5400000">
            <a:off x="9099884" y="3114009"/>
            <a:ext cx="838200" cy="228600"/>
          </a:xfrm>
          <a:prstGeom prst="homePlate">
            <a:avLst>
              <a:gd fmla="val 50000" name="adj"/>
            </a:avLst>
          </a:prstGeom>
          <a:solidFill>
            <a:srgbClr val="9522E7"/>
          </a:solidFill>
          <a:ln cap="flat" cmpd="sng" w="15875">
            <a:solidFill>
              <a:srgbClr val="64119F"/>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220" name="Shape 220"/>
          <p:cNvSpPr txBox="1"/>
          <p:nvPr/>
        </p:nvSpPr>
        <p:spPr>
          <a:xfrm>
            <a:off x="2560327" y="2755225"/>
            <a:ext cx="24099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bin"/>
                <a:ea typeface="Cabin"/>
                <a:cs typeface="Cabin"/>
                <a:sym typeface="Cabin"/>
              </a:rPr>
              <a:t>Construction</a:t>
            </a:r>
            <a:endParaRPr sz="2800">
              <a:solidFill>
                <a:schemeClr val="dk1"/>
              </a:solidFill>
              <a:latin typeface="Cabin"/>
              <a:ea typeface="Cabin"/>
              <a:cs typeface="Cabin"/>
              <a:sym typeface="Cabin"/>
            </a:endParaRPr>
          </a:p>
        </p:txBody>
      </p:sp>
      <p:sp>
        <p:nvSpPr>
          <p:cNvPr id="221" name="Shape 221"/>
          <p:cNvSpPr txBox="1"/>
          <p:nvPr/>
        </p:nvSpPr>
        <p:spPr>
          <a:xfrm>
            <a:off x="6850844" y="2811520"/>
            <a:ext cx="76264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bin"/>
                <a:ea typeface="Cabin"/>
                <a:cs typeface="Cabin"/>
                <a:sym typeface="Cabin"/>
              </a:rPr>
              <a:t>UAT</a:t>
            </a:r>
            <a:endParaRPr sz="2800">
              <a:solidFill>
                <a:schemeClr val="dk1"/>
              </a:solidFill>
              <a:latin typeface="Cabin"/>
              <a:ea typeface="Cabin"/>
              <a:cs typeface="Cabin"/>
              <a:sym typeface="Cabin"/>
            </a:endParaRPr>
          </a:p>
        </p:txBody>
      </p:sp>
      <p:sp>
        <p:nvSpPr>
          <p:cNvPr id="222" name="Shape 222"/>
          <p:cNvSpPr txBox="1"/>
          <p:nvPr/>
        </p:nvSpPr>
        <p:spPr>
          <a:xfrm>
            <a:off x="7890301" y="2750038"/>
            <a:ext cx="16377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bin"/>
                <a:ea typeface="Cabin"/>
                <a:cs typeface="Cabin"/>
                <a:sym typeface="Cabin"/>
              </a:rPr>
              <a:t>Training/</a:t>
            </a:r>
            <a:endParaRPr/>
          </a:p>
          <a:p>
            <a:pPr indent="0" lvl="0" marL="0" marR="0" rtl="0" algn="l">
              <a:spcBef>
                <a:spcPts val="0"/>
              </a:spcBef>
              <a:spcAft>
                <a:spcPts val="0"/>
              </a:spcAft>
              <a:buNone/>
            </a:pPr>
            <a:r>
              <a:rPr lang="en-US" sz="1800">
                <a:solidFill>
                  <a:schemeClr val="dk1"/>
                </a:solidFill>
                <a:latin typeface="Cabin"/>
                <a:ea typeface="Cabin"/>
                <a:cs typeface="Cabin"/>
                <a:sym typeface="Cabin"/>
              </a:rPr>
              <a:t>Configuration</a:t>
            </a:r>
            <a:endParaRPr sz="1800">
              <a:solidFill>
                <a:schemeClr val="dk1"/>
              </a:solidFill>
              <a:latin typeface="Cabin"/>
              <a:ea typeface="Cabin"/>
              <a:cs typeface="Cabin"/>
              <a:sym typeface="Cabin"/>
            </a:endParaRPr>
          </a:p>
        </p:txBody>
      </p:sp>
      <p:sp>
        <p:nvSpPr>
          <p:cNvPr id="223" name="Shape 223"/>
          <p:cNvSpPr txBox="1"/>
          <p:nvPr/>
        </p:nvSpPr>
        <p:spPr>
          <a:xfrm>
            <a:off x="3293595" y="3441032"/>
            <a:ext cx="1466299"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lt1"/>
                </a:solidFill>
                <a:latin typeface="Cabin"/>
                <a:ea typeface="Cabin"/>
                <a:cs typeface="Cabin"/>
                <a:sym typeface="Cabin"/>
              </a:rPr>
              <a:t> 9 weeks</a:t>
            </a:r>
            <a:endParaRPr sz="2800">
              <a:solidFill>
                <a:schemeClr val="lt1"/>
              </a:solidFill>
              <a:latin typeface="Cabin"/>
              <a:ea typeface="Cabin"/>
              <a:cs typeface="Cabin"/>
              <a:sym typeface="Cabin"/>
            </a:endParaRPr>
          </a:p>
        </p:txBody>
      </p:sp>
      <p:sp>
        <p:nvSpPr>
          <p:cNvPr id="224" name="Shape 224"/>
          <p:cNvSpPr txBox="1"/>
          <p:nvPr/>
        </p:nvSpPr>
        <p:spPr>
          <a:xfrm>
            <a:off x="6729421" y="3431076"/>
            <a:ext cx="950901"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lt1"/>
                </a:solidFill>
                <a:latin typeface="Cabin"/>
                <a:ea typeface="Cabin"/>
                <a:cs typeface="Cabin"/>
                <a:sym typeface="Cabin"/>
              </a:rPr>
              <a:t> 1 wk</a:t>
            </a:r>
            <a:endParaRPr sz="2800">
              <a:solidFill>
                <a:schemeClr val="lt1"/>
              </a:solidFill>
              <a:latin typeface="Cabin"/>
              <a:ea typeface="Cabin"/>
              <a:cs typeface="Cabin"/>
              <a:sym typeface="Cabin"/>
            </a:endParaRPr>
          </a:p>
        </p:txBody>
      </p:sp>
      <p:sp>
        <p:nvSpPr>
          <p:cNvPr id="225" name="Shape 225"/>
          <p:cNvSpPr txBox="1"/>
          <p:nvPr/>
        </p:nvSpPr>
        <p:spPr>
          <a:xfrm>
            <a:off x="8453782" y="3514247"/>
            <a:ext cx="950901"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lt1"/>
                </a:solidFill>
                <a:latin typeface="Cabin"/>
                <a:ea typeface="Cabin"/>
                <a:cs typeface="Cabin"/>
                <a:sym typeface="Cabin"/>
              </a:rPr>
              <a:t> 1 wk</a:t>
            </a:r>
            <a:endParaRPr sz="2800">
              <a:solidFill>
                <a:schemeClr val="lt1"/>
              </a:solidFill>
              <a:latin typeface="Cabin"/>
              <a:ea typeface="Cabin"/>
              <a:cs typeface="Cabin"/>
              <a:sym typeface="Cabin"/>
            </a:endParaRPr>
          </a:p>
        </p:txBody>
      </p:sp>
      <p:sp>
        <p:nvSpPr>
          <p:cNvPr id="226" name="Shape 226"/>
          <p:cNvSpPr txBox="1"/>
          <p:nvPr/>
        </p:nvSpPr>
        <p:spPr>
          <a:xfrm>
            <a:off x="5263235" y="2774303"/>
            <a:ext cx="1435201"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bin"/>
                <a:ea typeface="Cabin"/>
                <a:cs typeface="Cabin"/>
                <a:sym typeface="Cabin"/>
              </a:rPr>
              <a:t>Last Rev.</a:t>
            </a:r>
            <a:endParaRPr sz="2800">
              <a:solidFill>
                <a:schemeClr val="dk1"/>
              </a:solidFill>
              <a:latin typeface="Cabin"/>
              <a:ea typeface="Cabin"/>
              <a:cs typeface="Cabin"/>
              <a:sym typeface="Cabin"/>
            </a:endParaRPr>
          </a:p>
        </p:txBody>
      </p:sp>
      <p:sp>
        <p:nvSpPr>
          <p:cNvPr id="227" name="Shape 227"/>
          <p:cNvSpPr/>
          <p:nvPr/>
        </p:nvSpPr>
        <p:spPr>
          <a:xfrm rot="5400000">
            <a:off x="6354535" y="3086400"/>
            <a:ext cx="838200" cy="228600"/>
          </a:xfrm>
          <a:prstGeom prst="homePlate">
            <a:avLst>
              <a:gd fmla="val 50000" name="adj"/>
            </a:avLst>
          </a:prstGeom>
          <a:solidFill>
            <a:srgbClr val="9522E7"/>
          </a:solidFill>
          <a:ln cap="flat" cmpd="sng" w="15875">
            <a:solidFill>
              <a:srgbClr val="64119F"/>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228" name="Shape 228"/>
          <p:cNvSpPr txBox="1"/>
          <p:nvPr/>
        </p:nvSpPr>
        <p:spPr>
          <a:xfrm>
            <a:off x="5389742" y="3431076"/>
            <a:ext cx="950901"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lt1"/>
                </a:solidFill>
                <a:latin typeface="Cabin"/>
                <a:ea typeface="Cabin"/>
                <a:cs typeface="Cabin"/>
                <a:sym typeface="Cabin"/>
              </a:rPr>
              <a:t> 1 wk</a:t>
            </a:r>
            <a:endParaRPr sz="2800">
              <a:solidFill>
                <a:schemeClr val="lt1"/>
              </a:solidFill>
              <a:latin typeface="Cabin"/>
              <a:ea typeface="Cabin"/>
              <a:cs typeface="Cabin"/>
              <a:sym typeface="Cabin"/>
            </a:endParaRPr>
          </a:p>
        </p:txBody>
      </p:sp>
      <p:sp>
        <p:nvSpPr>
          <p:cNvPr id="229" name="Shape 229"/>
          <p:cNvSpPr/>
          <p:nvPr/>
        </p:nvSpPr>
        <p:spPr>
          <a:xfrm rot="-5400000">
            <a:off x="3259848" y="4187239"/>
            <a:ext cx="613571" cy="76200"/>
          </a:xfrm>
          <a:prstGeom prst="homePlate">
            <a:avLst>
              <a:gd fmla="val 50000" name="adj"/>
            </a:avLst>
          </a:prstGeom>
          <a:solidFill>
            <a:schemeClr val="accent2"/>
          </a:solidFill>
          <a:ln cap="flat" cmpd="sng" w="15875">
            <a:solidFill>
              <a:srgbClr val="64119F"/>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230" name="Shape 230"/>
          <p:cNvSpPr/>
          <p:nvPr/>
        </p:nvSpPr>
        <p:spPr>
          <a:xfrm rot="-5400000">
            <a:off x="3724826" y="4171795"/>
            <a:ext cx="613571" cy="76200"/>
          </a:xfrm>
          <a:prstGeom prst="homePlate">
            <a:avLst>
              <a:gd fmla="val 50000" name="adj"/>
            </a:avLst>
          </a:prstGeom>
          <a:solidFill>
            <a:schemeClr val="accent2"/>
          </a:solidFill>
          <a:ln cap="flat" cmpd="sng" w="15875">
            <a:solidFill>
              <a:srgbClr val="64119F"/>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231" name="Shape 231"/>
          <p:cNvSpPr/>
          <p:nvPr/>
        </p:nvSpPr>
        <p:spPr>
          <a:xfrm rot="-5400000">
            <a:off x="4226313" y="4178657"/>
            <a:ext cx="613571" cy="76200"/>
          </a:xfrm>
          <a:prstGeom prst="homePlate">
            <a:avLst>
              <a:gd fmla="val 50000" name="adj"/>
            </a:avLst>
          </a:prstGeom>
          <a:solidFill>
            <a:schemeClr val="accent2"/>
          </a:solidFill>
          <a:ln cap="flat" cmpd="sng" w="15875">
            <a:solidFill>
              <a:srgbClr val="64119F"/>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232" name="Shape 232"/>
          <p:cNvSpPr txBox="1"/>
          <p:nvPr/>
        </p:nvSpPr>
        <p:spPr>
          <a:xfrm>
            <a:off x="3148655" y="4596075"/>
            <a:ext cx="199629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bin"/>
                <a:ea typeface="Cabin"/>
                <a:cs typeface="Cabin"/>
                <a:sym typeface="Cabin"/>
              </a:rPr>
              <a:t>Thorough Customer Feedback every 2 weeks</a:t>
            </a:r>
            <a:endParaRPr sz="1400">
              <a:solidFill>
                <a:schemeClr val="dk1"/>
              </a:solidFill>
              <a:latin typeface="Cabin"/>
              <a:ea typeface="Cabin"/>
              <a:cs typeface="Cabin"/>
              <a:sym typeface="Cabin"/>
            </a:endParaRPr>
          </a:p>
        </p:txBody>
      </p:sp>
      <p:cxnSp>
        <p:nvCxnSpPr>
          <p:cNvPr id="233" name="Shape 233"/>
          <p:cNvCxnSpPr/>
          <p:nvPr/>
        </p:nvCxnSpPr>
        <p:spPr>
          <a:xfrm>
            <a:off x="842682" y="2438400"/>
            <a:ext cx="9529483" cy="0"/>
          </a:xfrm>
          <a:prstGeom prst="straightConnector1">
            <a:avLst/>
          </a:prstGeom>
          <a:noFill/>
          <a:ln cap="flat" cmpd="sng" w="9525">
            <a:solidFill>
              <a:schemeClr val="accent1"/>
            </a:solidFill>
            <a:prstDash val="solid"/>
            <a:round/>
            <a:headEnd len="med" w="med" type="none"/>
            <a:tailEnd len="lg" w="lg" type="triangle"/>
          </a:ln>
        </p:spPr>
      </p:cxnSp>
      <p:sp>
        <p:nvSpPr>
          <p:cNvPr id="234" name="Shape 234"/>
          <p:cNvSpPr txBox="1"/>
          <p:nvPr/>
        </p:nvSpPr>
        <p:spPr>
          <a:xfrm>
            <a:off x="4970338" y="2089073"/>
            <a:ext cx="267264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bin"/>
                <a:ea typeface="Cabin"/>
                <a:cs typeface="Cabin"/>
                <a:sym typeface="Cabin"/>
              </a:rPr>
              <a:t>12 weeks</a:t>
            </a:r>
            <a:endParaRPr sz="1800">
              <a:solidFill>
                <a:schemeClr val="dk1"/>
              </a:solidFill>
              <a:latin typeface="Cabin"/>
              <a:ea typeface="Cabin"/>
              <a:cs typeface="Cabin"/>
              <a:sym typeface="Cabi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Cabin"/>
              <a:buNone/>
            </a:pPr>
            <a:r>
              <a:rPr b="0" i="0" lang="en-US" sz="3200" u="none" cap="none" strike="noStrike">
                <a:solidFill>
                  <a:schemeClr val="dk1"/>
                </a:solidFill>
                <a:latin typeface="Cabin"/>
                <a:ea typeface="Cabin"/>
                <a:cs typeface="Cabin"/>
                <a:sym typeface="Cabin"/>
              </a:rPr>
              <a:t>TRADE-OFF SLIDERS</a:t>
            </a:r>
            <a:endParaRPr b="0" i="0" sz="3200" u="none" cap="none" strike="noStrike">
              <a:solidFill>
                <a:schemeClr val="dk1"/>
              </a:solidFill>
              <a:latin typeface="Cabin"/>
              <a:ea typeface="Cabin"/>
              <a:cs typeface="Cabin"/>
              <a:sym typeface="Cabin"/>
            </a:endParaRPr>
          </a:p>
        </p:txBody>
      </p:sp>
      <p:graphicFrame>
        <p:nvGraphicFramePr>
          <p:cNvPr id="241" name="Shape 241"/>
          <p:cNvGraphicFramePr/>
          <p:nvPr/>
        </p:nvGraphicFramePr>
        <p:xfrm>
          <a:off x="1981200" y="1371600"/>
          <a:ext cx="3000000" cy="3000000"/>
        </p:xfrm>
        <a:graphic>
          <a:graphicData uri="http://schemas.openxmlformats.org/drawingml/2006/table">
            <a:tbl>
              <a:tblPr bandRow="1" firstRow="1">
                <a:noFill/>
                <a:tableStyleId>{870A7F59-945A-4178-A6C2-527362E13E7D}</a:tableStyleId>
              </a:tblPr>
              <a:tblGrid>
                <a:gridCol w="3048000"/>
                <a:gridCol w="5181600"/>
              </a:tblGrid>
              <a:tr h="377825">
                <a:tc>
                  <a:txBody>
                    <a:bodyPr>
                      <a:noAutofit/>
                    </a:bodyPr>
                    <a:lstStyle/>
                    <a:p>
                      <a:pPr indent="0" lvl="0" marL="0" marR="0" rtl="0" algn="l">
                        <a:spcBef>
                          <a:spcPts val="0"/>
                        </a:spcBef>
                        <a:spcAft>
                          <a:spcPts val="0"/>
                        </a:spcAft>
                        <a:buNone/>
                      </a:pPr>
                      <a:r>
                        <a:t/>
                      </a:r>
                      <a:endParaRPr sz="1800"/>
                    </a:p>
                  </a:txBody>
                  <a:tcPr marT="45725" marB="45725" marR="91450" marL="91450" anchor="ctr"/>
                </a:tc>
                <a:tc>
                  <a:txBody>
                    <a:bodyPr>
                      <a:noAutofit/>
                    </a:bodyPr>
                    <a:lstStyle/>
                    <a:p>
                      <a:pPr indent="0" lvl="0" marL="0" marR="0" rtl="0" algn="l">
                        <a:spcBef>
                          <a:spcPts val="0"/>
                        </a:spcBef>
                        <a:spcAft>
                          <a:spcPts val="0"/>
                        </a:spcAft>
                        <a:buNone/>
                      </a:pPr>
                      <a:r>
                        <a:rPr lang="en-US" sz="2800"/>
                        <a:t>The classic four</a:t>
                      </a:r>
                      <a:endParaRPr sz="2000"/>
                    </a:p>
                  </a:txBody>
                  <a:tcPr marT="45725" marB="45725" marR="91450" marL="91450" anchor="ctr"/>
                </a:tc>
              </a:tr>
              <a:tr h="304800">
                <a:tc>
                  <a:txBody>
                    <a:bodyPr>
                      <a:noAutofit/>
                    </a:bodyPr>
                    <a:lstStyle/>
                    <a:p>
                      <a:pPr indent="0" lvl="0" marL="0" marR="0" rtl="0" algn="l">
                        <a:spcBef>
                          <a:spcPts val="0"/>
                        </a:spcBef>
                        <a:spcAft>
                          <a:spcPts val="0"/>
                        </a:spcAft>
                        <a:buNone/>
                      </a:pPr>
                      <a:r>
                        <a:t/>
                      </a:r>
                      <a:endParaRPr sz="1800"/>
                    </a:p>
                  </a:txBody>
                  <a:tcPr marT="72000" marB="72000" marR="91450" marL="91450" anchor="ctr"/>
                </a:tc>
                <a:tc>
                  <a:txBody>
                    <a:bodyPr>
                      <a:noAutofit/>
                    </a:bodyPr>
                    <a:lstStyle/>
                    <a:p>
                      <a:pPr indent="0" lvl="0" marL="0" marR="0" rtl="0" algn="l">
                        <a:spcBef>
                          <a:spcPts val="0"/>
                        </a:spcBef>
                        <a:spcAft>
                          <a:spcPts val="0"/>
                        </a:spcAft>
                        <a:buNone/>
                      </a:pPr>
                      <a:r>
                        <a:rPr lang="en-US" sz="2400"/>
                        <a:t>Feature</a:t>
                      </a:r>
                      <a:r>
                        <a:rPr lang="en-US" sz="2400"/>
                        <a:t> completeness (scope)</a:t>
                      </a:r>
                      <a:endParaRPr sz="2400"/>
                    </a:p>
                  </a:txBody>
                  <a:tcPr marT="108000" marB="108000" marR="91450" marL="91450" anchor="ctr"/>
                </a:tc>
              </a:tr>
              <a:tr h="377825">
                <a:tc>
                  <a:txBody>
                    <a:bodyPr>
                      <a:noAutofit/>
                    </a:bodyPr>
                    <a:lstStyle/>
                    <a:p>
                      <a:pPr indent="0" lvl="0" marL="0" marR="0" rtl="0" algn="l">
                        <a:spcBef>
                          <a:spcPts val="0"/>
                        </a:spcBef>
                        <a:spcAft>
                          <a:spcPts val="0"/>
                        </a:spcAft>
                        <a:buNone/>
                      </a:pPr>
                      <a:r>
                        <a:t/>
                      </a:r>
                      <a:endParaRPr sz="1800"/>
                    </a:p>
                  </a:txBody>
                  <a:tcPr marT="45725" marB="45725" marR="91450" marL="91450" anchor="ctr"/>
                </a:tc>
                <a:tc>
                  <a:txBody>
                    <a:bodyPr>
                      <a:noAutofit/>
                    </a:bodyPr>
                    <a:lstStyle/>
                    <a:p>
                      <a:pPr indent="0" lvl="0" marL="0" marR="0" rtl="0" algn="l">
                        <a:lnSpc>
                          <a:spcPct val="100000"/>
                        </a:lnSpc>
                        <a:spcBef>
                          <a:spcPts val="0"/>
                        </a:spcBef>
                        <a:spcAft>
                          <a:spcPts val="0"/>
                        </a:spcAft>
                        <a:buClr>
                          <a:schemeClr val="dk1"/>
                        </a:buClr>
                        <a:buSzPts val="2400"/>
                        <a:buFont typeface="Cabin"/>
                        <a:buNone/>
                      </a:pPr>
                      <a:r>
                        <a:rPr lang="en-US" sz="2400"/>
                        <a:t>Stay within budget (budget)</a:t>
                      </a:r>
                      <a:endParaRPr sz="2000"/>
                    </a:p>
                  </a:txBody>
                  <a:tcPr marT="45725" marB="45725" marR="91450" marL="91450" anchor="ctr"/>
                </a:tc>
              </a:tr>
              <a:tr h="377825">
                <a:tc>
                  <a:txBody>
                    <a:bodyPr>
                      <a:noAutofit/>
                    </a:bodyPr>
                    <a:lstStyle/>
                    <a:p>
                      <a:pPr indent="0" lvl="0" marL="0" marR="0" rtl="0" algn="l">
                        <a:spcBef>
                          <a:spcPts val="0"/>
                        </a:spcBef>
                        <a:spcAft>
                          <a:spcPts val="0"/>
                        </a:spcAft>
                        <a:buNone/>
                      </a:pPr>
                      <a:r>
                        <a:t/>
                      </a:r>
                      <a:endParaRPr sz="2000"/>
                    </a:p>
                  </a:txBody>
                  <a:tcPr marT="45725" marB="45725" marR="91450" marL="91450" anchor="ctr"/>
                </a:tc>
                <a:tc>
                  <a:txBody>
                    <a:bodyPr>
                      <a:noAutofit/>
                    </a:bodyPr>
                    <a:lstStyle/>
                    <a:p>
                      <a:pPr indent="0" lvl="0" marL="0" marR="0" rtl="0" algn="l">
                        <a:spcBef>
                          <a:spcPts val="0"/>
                        </a:spcBef>
                        <a:spcAft>
                          <a:spcPts val="0"/>
                        </a:spcAft>
                        <a:buNone/>
                      </a:pPr>
                      <a:r>
                        <a:rPr lang="en-US" sz="2400"/>
                        <a:t>Deliver project on time (time)</a:t>
                      </a:r>
                      <a:endParaRPr sz="2000"/>
                    </a:p>
                  </a:txBody>
                  <a:tcPr marT="45725" marB="45725" marR="91450" marL="91450" anchor="ctr"/>
                </a:tc>
              </a:tr>
              <a:tr h="377825">
                <a:tc>
                  <a:txBody>
                    <a:bodyPr>
                      <a:noAutofit/>
                    </a:bodyPr>
                    <a:lstStyle/>
                    <a:p>
                      <a:pPr indent="0" lvl="0" marL="0" marR="0" rtl="0" algn="l">
                        <a:spcBef>
                          <a:spcPts val="0"/>
                        </a:spcBef>
                        <a:spcAft>
                          <a:spcPts val="0"/>
                        </a:spcAft>
                        <a:buNone/>
                      </a:pPr>
                      <a:r>
                        <a:t/>
                      </a:r>
                      <a:endParaRPr sz="2000"/>
                    </a:p>
                  </a:txBody>
                  <a:tcPr marT="45725" marB="45725" marR="91450" marL="91450" anchor="ctr"/>
                </a:tc>
                <a:tc>
                  <a:txBody>
                    <a:bodyPr>
                      <a:noAutofit/>
                    </a:bodyPr>
                    <a:lstStyle/>
                    <a:p>
                      <a:pPr indent="0" lvl="0" marL="0" marR="0" rtl="0" algn="l">
                        <a:spcBef>
                          <a:spcPts val="0"/>
                        </a:spcBef>
                        <a:spcAft>
                          <a:spcPts val="0"/>
                        </a:spcAft>
                        <a:buNone/>
                      </a:pPr>
                      <a:r>
                        <a:rPr lang="en-US" sz="2400"/>
                        <a:t>High quality, low defects (quality)</a:t>
                      </a:r>
                      <a:endParaRPr sz="2000"/>
                    </a:p>
                  </a:txBody>
                  <a:tcPr marT="45725" marB="45725" marR="91450" marL="91450" anchor="ctr"/>
                </a:tc>
              </a:tr>
            </a:tbl>
          </a:graphicData>
        </a:graphic>
      </p:graphicFrame>
      <p:grpSp>
        <p:nvGrpSpPr>
          <p:cNvPr id="242" name="Shape 242"/>
          <p:cNvGrpSpPr/>
          <p:nvPr/>
        </p:nvGrpSpPr>
        <p:grpSpPr>
          <a:xfrm>
            <a:off x="2231760" y="2087559"/>
            <a:ext cx="2566896" cy="276224"/>
            <a:chOff x="1217" y="1536"/>
            <a:chExt cx="1751" cy="174"/>
          </a:xfrm>
        </p:grpSpPr>
        <p:sp>
          <p:nvSpPr>
            <p:cNvPr id="243" name="Shape 243"/>
            <p:cNvSpPr txBox="1"/>
            <p:nvPr/>
          </p:nvSpPr>
          <p:spPr>
            <a:xfrm>
              <a:off x="1217" y="1536"/>
              <a:ext cx="271" cy="17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Clr>
                  <a:schemeClr val="accent1"/>
                </a:buClr>
                <a:buSzPts val="1800"/>
                <a:buFont typeface="Noto Sans Symbols"/>
                <a:buNone/>
              </a:pPr>
              <a:r>
                <a:rPr b="1" lang="en-US" sz="1800">
                  <a:solidFill>
                    <a:schemeClr val="dk1"/>
                  </a:solidFill>
                  <a:latin typeface="Cabin"/>
                  <a:ea typeface="Cabin"/>
                  <a:cs typeface="Cabin"/>
                  <a:sym typeface="Cabin"/>
                </a:rPr>
                <a:t>ON</a:t>
              </a:r>
              <a:endParaRPr/>
            </a:p>
          </p:txBody>
        </p:sp>
        <p:cxnSp>
          <p:nvCxnSpPr>
            <p:cNvPr id="244" name="Shape 244"/>
            <p:cNvCxnSpPr>
              <a:stCxn id="243" idx="3"/>
              <a:endCxn id="245" idx="1"/>
            </p:cNvCxnSpPr>
            <p:nvPr/>
          </p:nvCxnSpPr>
          <p:spPr>
            <a:xfrm>
              <a:off x="1488" y="1623"/>
              <a:ext cx="1200" cy="0"/>
            </a:xfrm>
            <a:prstGeom prst="straightConnector1">
              <a:avLst/>
            </a:prstGeom>
            <a:noFill/>
            <a:ln cap="flat" cmpd="sng" w="38100">
              <a:solidFill>
                <a:schemeClr val="dk1"/>
              </a:solidFill>
              <a:prstDash val="solid"/>
              <a:round/>
              <a:headEnd len="lg" w="lg" type="triangle"/>
              <a:tailEnd len="lg" w="lg" type="triangle"/>
            </a:ln>
          </p:spPr>
        </p:cxnSp>
        <p:sp>
          <p:nvSpPr>
            <p:cNvPr id="245" name="Shape 245"/>
            <p:cNvSpPr txBox="1"/>
            <p:nvPr/>
          </p:nvSpPr>
          <p:spPr>
            <a:xfrm>
              <a:off x="2640" y="1536"/>
              <a:ext cx="328" cy="17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accent1"/>
                </a:buClr>
                <a:buSzPts val="1800"/>
                <a:buFont typeface="Noto Sans Symbols"/>
                <a:buNone/>
              </a:pPr>
              <a:r>
                <a:rPr b="1" lang="en-US" sz="1800">
                  <a:solidFill>
                    <a:schemeClr val="dk1"/>
                  </a:solidFill>
                  <a:latin typeface="Cabin"/>
                  <a:ea typeface="Cabin"/>
                  <a:cs typeface="Cabin"/>
                  <a:sym typeface="Cabin"/>
                </a:rPr>
                <a:t>OFF</a:t>
              </a:r>
              <a:endParaRPr/>
            </a:p>
          </p:txBody>
        </p:sp>
        <p:cxnSp>
          <p:nvCxnSpPr>
            <p:cNvPr id="246" name="Shape 246"/>
            <p:cNvCxnSpPr/>
            <p:nvPr/>
          </p:nvCxnSpPr>
          <p:spPr>
            <a:xfrm>
              <a:off x="2064" y="1536"/>
              <a:ext cx="0" cy="173"/>
            </a:xfrm>
            <a:prstGeom prst="straightConnector1">
              <a:avLst/>
            </a:prstGeom>
            <a:noFill/>
            <a:ln cap="flat" cmpd="sng" w="12700">
              <a:solidFill>
                <a:schemeClr val="dk1"/>
              </a:solidFill>
              <a:prstDash val="solid"/>
              <a:round/>
              <a:headEnd len="med" w="med" type="none"/>
              <a:tailEnd len="med" w="med" type="none"/>
            </a:ln>
          </p:spPr>
        </p:cxnSp>
        <p:cxnSp>
          <p:nvCxnSpPr>
            <p:cNvPr id="247" name="Shape 247"/>
            <p:cNvCxnSpPr/>
            <p:nvPr/>
          </p:nvCxnSpPr>
          <p:spPr>
            <a:xfrm>
              <a:off x="1824" y="1536"/>
              <a:ext cx="0" cy="173"/>
            </a:xfrm>
            <a:prstGeom prst="straightConnector1">
              <a:avLst/>
            </a:prstGeom>
            <a:noFill/>
            <a:ln cap="flat" cmpd="sng" w="12700">
              <a:solidFill>
                <a:schemeClr val="dk1"/>
              </a:solidFill>
              <a:prstDash val="solid"/>
              <a:round/>
              <a:headEnd len="med" w="med" type="none"/>
              <a:tailEnd len="med" w="med" type="none"/>
            </a:ln>
          </p:spPr>
        </p:cxnSp>
        <p:cxnSp>
          <p:nvCxnSpPr>
            <p:cNvPr id="248" name="Shape 248"/>
            <p:cNvCxnSpPr/>
            <p:nvPr/>
          </p:nvCxnSpPr>
          <p:spPr>
            <a:xfrm>
              <a:off x="2304" y="1536"/>
              <a:ext cx="0" cy="173"/>
            </a:xfrm>
            <a:prstGeom prst="straightConnector1">
              <a:avLst/>
            </a:prstGeom>
            <a:noFill/>
            <a:ln cap="flat" cmpd="sng" w="12700">
              <a:solidFill>
                <a:schemeClr val="dk1"/>
              </a:solidFill>
              <a:prstDash val="solid"/>
              <a:round/>
              <a:headEnd len="med" w="med" type="none"/>
              <a:tailEnd len="med" w="med" type="none"/>
            </a:ln>
          </p:spPr>
        </p:cxnSp>
      </p:grpSp>
      <p:graphicFrame>
        <p:nvGraphicFramePr>
          <p:cNvPr id="249" name="Shape 249"/>
          <p:cNvGraphicFramePr/>
          <p:nvPr/>
        </p:nvGraphicFramePr>
        <p:xfrm>
          <a:off x="1981200" y="4157880"/>
          <a:ext cx="3000000" cy="3000000"/>
        </p:xfrm>
        <a:graphic>
          <a:graphicData uri="http://schemas.openxmlformats.org/drawingml/2006/table">
            <a:tbl>
              <a:tblPr bandRow="1" firstRow="1">
                <a:noFill/>
                <a:tableStyleId>{870A7F59-945A-4178-A6C2-527362E13E7D}</a:tableStyleId>
              </a:tblPr>
              <a:tblGrid>
                <a:gridCol w="3048000"/>
                <a:gridCol w="5181600"/>
              </a:tblGrid>
              <a:tr h="377825">
                <a:tc>
                  <a:txBody>
                    <a:bodyPr>
                      <a:noAutofit/>
                    </a:bodyPr>
                    <a:lstStyle/>
                    <a:p>
                      <a:pPr indent="0" lvl="0" marL="0" marR="0" rtl="0" algn="l">
                        <a:spcBef>
                          <a:spcPts val="0"/>
                        </a:spcBef>
                        <a:spcAft>
                          <a:spcPts val="0"/>
                        </a:spcAft>
                        <a:buNone/>
                      </a:pPr>
                      <a:r>
                        <a:t/>
                      </a:r>
                      <a:endParaRPr sz="1800"/>
                    </a:p>
                  </a:txBody>
                  <a:tcPr marT="45725" marB="45725" marR="91450" marL="91450" anchor="ctr"/>
                </a:tc>
                <a:tc>
                  <a:txBody>
                    <a:bodyPr>
                      <a:noAutofit/>
                    </a:bodyPr>
                    <a:lstStyle/>
                    <a:p>
                      <a:pPr indent="0" lvl="0" marL="0" marR="0" rtl="0" algn="l">
                        <a:spcBef>
                          <a:spcPts val="0"/>
                        </a:spcBef>
                        <a:spcAft>
                          <a:spcPts val="0"/>
                        </a:spcAft>
                        <a:buNone/>
                      </a:pPr>
                      <a:r>
                        <a:rPr lang="en-US" sz="2800"/>
                        <a:t>Other</a:t>
                      </a:r>
                      <a:r>
                        <a:rPr lang="en-US" sz="2800"/>
                        <a:t> important things</a:t>
                      </a:r>
                      <a:endParaRPr sz="2000"/>
                    </a:p>
                  </a:txBody>
                  <a:tcPr marT="45725" marB="45725" marR="91450" marL="91450" anchor="ctr"/>
                </a:tc>
              </a:tr>
              <a:tr h="304800">
                <a:tc>
                  <a:txBody>
                    <a:bodyPr>
                      <a:noAutofit/>
                    </a:bodyPr>
                    <a:lstStyle/>
                    <a:p>
                      <a:pPr indent="0" lvl="0" marL="0" marR="0" rtl="0" algn="l">
                        <a:spcBef>
                          <a:spcPts val="0"/>
                        </a:spcBef>
                        <a:spcAft>
                          <a:spcPts val="0"/>
                        </a:spcAft>
                        <a:buNone/>
                      </a:pPr>
                      <a:r>
                        <a:t/>
                      </a:r>
                      <a:endParaRPr sz="1800"/>
                    </a:p>
                  </a:txBody>
                  <a:tcPr marT="72000" marB="72000" marR="91450" marL="91450" anchor="ctr"/>
                </a:tc>
                <a:tc>
                  <a:txBody>
                    <a:bodyPr>
                      <a:noAutofit/>
                    </a:bodyPr>
                    <a:lstStyle/>
                    <a:p>
                      <a:pPr indent="0" lvl="0" marL="0" marR="0" rtl="0" algn="l">
                        <a:spcBef>
                          <a:spcPts val="0"/>
                        </a:spcBef>
                        <a:spcAft>
                          <a:spcPts val="0"/>
                        </a:spcAft>
                        <a:buNone/>
                      </a:pPr>
                      <a:r>
                        <a:rPr lang="en-US" sz="2400"/>
                        <a:t>Ease of use</a:t>
                      </a:r>
                      <a:endParaRPr sz="2400"/>
                    </a:p>
                  </a:txBody>
                  <a:tcPr marT="108000" marB="108000" marR="91450" marL="91450" anchor="ctr"/>
                </a:tc>
              </a:tr>
              <a:tr h="377825">
                <a:tc>
                  <a:txBody>
                    <a:bodyPr>
                      <a:noAutofit/>
                    </a:bodyPr>
                    <a:lstStyle/>
                    <a:p>
                      <a:pPr indent="0" lvl="0" marL="0" marR="0" rtl="0" algn="l">
                        <a:spcBef>
                          <a:spcPts val="0"/>
                        </a:spcBef>
                        <a:spcAft>
                          <a:spcPts val="0"/>
                        </a:spcAft>
                        <a:buNone/>
                      </a:pPr>
                      <a:r>
                        <a:t/>
                      </a:r>
                      <a:endParaRPr sz="1800"/>
                    </a:p>
                  </a:txBody>
                  <a:tcPr marT="45725" marB="45725" marR="91450" marL="91450" anchor="ctr"/>
                </a:tc>
                <a:tc>
                  <a:txBody>
                    <a:bodyPr>
                      <a:noAutofit/>
                    </a:bodyPr>
                    <a:lstStyle/>
                    <a:p>
                      <a:pPr indent="0" lvl="0" marL="0" marR="0" rtl="0" algn="l">
                        <a:lnSpc>
                          <a:spcPct val="100000"/>
                        </a:lnSpc>
                        <a:spcBef>
                          <a:spcPts val="0"/>
                        </a:spcBef>
                        <a:spcAft>
                          <a:spcPts val="0"/>
                        </a:spcAft>
                        <a:buClr>
                          <a:schemeClr val="dk1"/>
                        </a:buClr>
                        <a:buSzPts val="2400"/>
                        <a:buFont typeface="Cabin"/>
                        <a:buNone/>
                      </a:pPr>
                      <a:r>
                        <a:rPr lang="en-US" sz="2400"/>
                        <a:t>Don’t make me think!</a:t>
                      </a:r>
                      <a:endParaRPr sz="2000"/>
                    </a:p>
                  </a:txBody>
                  <a:tcPr marT="45725" marB="45725" marR="91450" marL="91450" anchor="ctr"/>
                </a:tc>
              </a:tr>
              <a:tr h="377825">
                <a:tc>
                  <a:txBody>
                    <a:bodyPr>
                      <a:noAutofit/>
                    </a:bodyPr>
                    <a:lstStyle/>
                    <a:p>
                      <a:pPr indent="0" lvl="0" marL="0" marR="0" rtl="0" algn="l">
                        <a:spcBef>
                          <a:spcPts val="0"/>
                        </a:spcBef>
                        <a:spcAft>
                          <a:spcPts val="0"/>
                        </a:spcAft>
                        <a:buNone/>
                      </a:pPr>
                      <a:r>
                        <a:t/>
                      </a:r>
                      <a:endParaRPr sz="2000"/>
                    </a:p>
                  </a:txBody>
                  <a:tcPr marT="45725" marB="45725" marR="91450" marL="91450" anchor="ctr"/>
                </a:tc>
                <a:tc>
                  <a:txBody>
                    <a:bodyPr>
                      <a:noAutofit/>
                    </a:bodyPr>
                    <a:lstStyle/>
                    <a:p>
                      <a:pPr indent="0" lvl="0" marL="0" marR="0" rtl="0" algn="l">
                        <a:spcBef>
                          <a:spcPts val="0"/>
                        </a:spcBef>
                        <a:spcAft>
                          <a:spcPts val="0"/>
                        </a:spcAft>
                        <a:buNone/>
                      </a:pPr>
                      <a:r>
                        <a:rPr lang="en-US" sz="2400"/>
                        <a:t>Detailed</a:t>
                      </a:r>
                      <a:r>
                        <a:rPr lang="en-US" sz="2400"/>
                        <a:t> audits (log everything)</a:t>
                      </a:r>
                      <a:endParaRPr sz="2000"/>
                    </a:p>
                  </a:txBody>
                  <a:tcPr marT="45725" marB="45725" marR="91450" marL="91450" anchor="ctr"/>
                </a:tc>
              </a:tr>
              <a:tr h="377825">
                <a:tc>
                  <a:txBody>
                    <a:bodyPr>
                      <a:noAutofit/>
                    </a:bodyPr>
                    <a:lstStyle/>
                    <a:p>
                      <a:pPr indent="0" lvl="0" marL="0" marR="0" rtl="0" algn="l">
                        <a:spcBef>
                          <a:spcPts val="0"/>
                        </a:spcBef>
                        <a:spcAft>
                          <a:spcPts val="0"/>
                        </a:spcAft>
                        <a:buNone/>
                      </a:pPr>
                      <a:r>
                        <a:t/>
                      </a:r>
                      <a:endParaRPr sz="2000"/>
                    </a:p>
                  </a:txBody>
                  <a:tcPr marT="45725" marB="45725" marR="91450" marL="91450" anchor="ctr"/>
                </a:tc>
                <a:tc>
                  <a:txBody>
                    <a:bodyPr>
                      <a:noAutofit/>
                    </a:bodyPr>
                    <a:lstStyle/>
                    <a:p>
                      <a:pPr indent="0" lvl="0" marL="0" marR="0" rtl="0" algn="l">
                        <a:spcBef>
                          <a:spcPts val="0"/>
                        </a:spcBef>
                        <a:spcAft>
                          <a:spcPts val="0"/>
                        </a:spcAft>
                        <a:buNone/>
                      </a:pPr>
                      <a:r>
                        <a:rPr lang="en-US" sz="2400"/>
                        <a:t>All</a:t>
                      </a:r>
                      <a:r>
                        <a:rPr lang="en-US" sz="2400"/>
                        <a:t> In One Embedded Functionality</a:t>
                      </a:r>
                      <a:endParaRPr sz="2000"/>
                    </a:p>
                  </a:txBody>
                  <a:tcPr marT="45725" marB="45725" marR="91450" marL="91450" anchor="ctr"/>
                </a:tc>
              </a:tr>
            </a:tbl>
          </a:graphicData>
        </a:graphic>
      </p:graphicFrame>
      <p:grpSp>
        <p:nvGrpSpPr>
          <p:cNvPr id="250" name="Shape 250"/>
          <p:cNvGrpSpPr/>
          <p:nvPr/>
        </p:nvGrpSpPr>
        <p:grpSpPr>
          <a:xfrm>
            <a:off x="2231760" y="2590796"/>
            <a:ext cx="2566896" cy="276224"/>
            <a:chOff x="1217" y="1536"/>
            <a:chExt cx="1751" cy="174"/>
          </a:xfrm>
        </p:grpSpPr>
        <p:sp>
          <p:nvSpPr>
            <p:cNvPr id="251" name="Shape 251"/>
            <p:cNvSpPr txBox="1"/>
            <p:nvPr/>
          </p:nvSpPr>
          <p:spPr>
            <a:xfrm>
              <a:off x="1217" y="1536"/>
              <a:ext cx="271" cy="17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Clr>
                  <a:schemeClr val="accent1"/>
                </a:buClr>
                <a:buSzPts val="1800"/>
                <a:buFont typeface="Noto Sans Symbols"/>
                <a:buNone/>
              </a:pPr>
              <a:r>
                <a:rPr b="1" lang="en-US" sz="1800">
                  <a:solidFill>
                    <a:schemeClr val="dk1"/>
                  </a:solidFill>
                  <a:latin typeface="Cabin"/>
                  <a:ea typeface="Cabin"/>
                  <a:cs typeface="Cabin"/>
                  <a:sym typeface="Cabin"/>
                </a:rPr>
                <a:t>ON</a:t>
              </a:r>
              <a:endParaRPr/>
            </a:p>
          </p:txBody>
        </p:sp>
        <p:cxnSp>
          <p:nvCxnSpPr>
            <p:cNvPr id="252" name="Shape 252"/>
            <p:cNvCxnSpPr>
              <a:stCxn id="251" idx="3"/>
              <a:endCxn id="253" idx="1"/>
            </p:cNvCxnSpPr>
            <p:nvPr/>
          </p:nvCxnSpPr>
          <p:spPr>
            <a:xfrm>
              <a:off x="1488" y="1623"/>
              <a:ext cx="1200" cy="0"/>
            </a:xfrm>
            <a:prstGeom prst="straightConnector1">
              <a:avLst/>
            </a:prstGeom>
            <a:noFill/>
            <a:ln cap="flat" cmpd="sng" w="38100">
              <a:solidFill>
                <a:schemeClr val="dk1"/>
              </a:solidFill>
              <a:prstDash val="solid"/>
              <a:round/>
              <a:headEnd len="lg" w="lg" type="triangle"/>
              <a:tailEnd len="lg" w="lg" type="triangle"/>
            </a:ln>
          </p:spPr>
        </p:cxnSp>
        <p:sp>
          <p:nvSpPr>
            <p:cNvPr id="253" name="Shape 253"/>
            <p:cNvSpPr txBox="1"/>
            <p:nvPr/>
          </p:nvSpPr>
          <p:spPr>
            <a:xfrm>
              <a:off x="2640" y="1536"/>
              <a:ext cx="328" cy="17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accent1"/>
                </a:buClr>
                <a:buSzPts val="1800"/>
                <a:buFont typeface="Noto Sans Symbols"/>
                <a:buNone/>
              </a:pPr>
              <a:r>
                <a:rPr b="1" lang="en-US" sz="1800">
                  <a:solidFill>
                    <a:schemeClr val="dk1"/>
                  </a:solidFill>
                  <a:latin typeface="Cabin"/>
                  <a:ea typeface="Cabin"/>
                  <a:cs typeface="Cabin"/>
                  <a:sym typeface="Cabin"/>
                </a:rPr>
                <a:t>OFF</a:t>
              </a:r>
              <a:endParaRPr/>
            </a:p>
          </p:txBody>
        </p:sp>
        <p:cxnSp>
          <p:nvCxnSpPr>
            <p:cNvPr id="254" name="Shape 254"/>
            <p:cNvCxnSpPr/>
            <p:nvPr/>
          </p:nvCxnSpPr>
          <p:spPr>
            <a:xfrm>
              <a:off x="2064" y="1536"/>
              <a:ext cx="0" cy="173"/>
            </a:xfrm>
            <a:prstGeom prst="straightConnector1">
              <a:avLst/>
            </a:prstGeom>
            <a:noFill/>
            <a:ln cap="flat" cmpd="sng" w="12700">
              <a:solidFill>
                <a:schemeClr val="dk1"/>
              </a:solidFill>
              <a:prstDash val="solid"/>
              <a:round/>
              <a:headEnd len="med" w="med" type="none"/>
              <a:tailEnd len="med" w="med" type="none"/>
            </a:ln>
          </p:spPr>
        </p:cxnSp>
        <p:cxnSp>
          <p:nvCxnSpPr>
            <p:cNvPr id="255" name="Shape 255"/>
            <p:cNvCxnSpPr/>
            <p:nvPr/>
          </p:nvCxnSpPr>
          <p:spPr>
            <a:xfrm>
              <a:off x="1824" y="1536"/>
              <a:ext cx="0" cy="173"/>
            </a:xfrm>
            <a:prstGeom prst="straightConnector1">
              <a:avLst/>
            </a:prstGeom>
            <a:noFill/>
            <a:ln cap="flat" cmpd="sng" w="12700">
              <a:solidFill>
                <a:schemeClr val="dk1"/>
              </a:solidFill>
              <a:prstDash val="solid"/>
              <a:round/>
              <a:headEnd len="med" w="med" type="none"/>
              <a:tailEnd len="med" w="med" type="none"/>
            </a:ln>
          </p:spPr>
        </p:cxnSp>
        <p:cxnSp>
          <p:nvCxnSpPr>
            <p:cNvPr id="256" name="Shape 256"/>
            <p:cNvCxnSpPr/>
            <p:nvPr/>
          </p:nvCxnSpPr>
          <p:spPr>
            <a:xfrm>
              <a:off x="2304" y="1536"/>
              <a:ext cx="0" cy="173"/>
            </a:xfrm>
            <a:prstGeom prst="straightConnector1">
              <a:avLst/>
            </a:prstGeom>
            <a:noFill/>
            <a:ln cap="flat" cmpd="sng" w="12700">
              <a:solidFill>
                <a:schemeClr val="dk1"/>
              </a:solidFill>
              <a:prstDash val="solid"/>
              <a:round/>
              <a:headEnd len="med" w="med" type="none"/>
              <a:tailEnd len="med" w="med" type="none"/>
            </a:ln>
          </p:spPr>
        </p:cxnSp>
      </p:grpSp>
      <p:grpSp>
        <p:nvGrpSpPr>
          <p:cNvPr id="257" name="Shape 257"/>
          <p:cNvGrpSpPr/>
          <p:nvPr/>
        </p:nvGrpSpPr>
        <p:grpSpPr>
          <a:xfrm>
            <a:off x="2231760" y="3047996"/>
            <a:ext cx="2566896" cy="276224"/>
            <a:chOff x="1217" y="1536"/>
            <a:chExt cx="1751" cy="174"/>
          </a:xfrm>
        </p:grpSpPr>
        <p:sp>
          <p:nvSpPr>
            <p:cNvPr id="258" name="Shape 258"/>
            <p:cNvSpPr txBox="1"/>
            <p:nvPr/>
          </p:nvSpPr>
          <p:spPr>
            <a:xfrm>
              <a:off x="1217" y="1536"/>
              <a:ext cx="271" cy="17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Clr>
                  <a:schemeClr val="accent1"/>
                </a:buClr>
                <a:buSzPts val="1800"/>
                <a:buFont typeface="Noto Sans Symbols"/>
                <a:buNone/>
              </a:pPr>
              <a:r>
                <a:rPr b="1" lang="en-US" sz="1800">
                  <a:solidFill>
                    <a:schemeClr val="dk1"/>
                  </a:solidFill>
                  <a:latin typeface="Cabin"/>
                  <a:ea typeface="Cabin"/>
                  <a:cs typeface="Cabin"/>
                  <a:sym typeface="Cabin"/>
                </a:rPr>
                <a:t>ON</a:t>
              </a:r>
              <a:endParaRPr/>
            </a:p>
          </p:txBody>
        </p:sp>
        <p:cxnSp>
          <p:nvCxnSpPr>
            <p:cNvPr id="259" name="Shape 259"/>
            <p:cNvCxnSpPr>
              <a:stCxn id="258" idx="3"/>
              <a:endCxn id="260" idx="1"/>
            </p:cNvCxnSpPr>
            <p:nvPr/>
          </p:nvCxnSpPr>
          <p:spPr>
            <a:xfrm>
              <a:off x="1488" y="1623"/>
              <a:ext cx="1200" cy="0"/>
            </a:xfrm>
            <a:prstGeom prst="straightConnector1">
              <a:avLst/>
            </a:prstGeom>
            <a:noFill/>
            <a:ln cap="flat" cmpd="sng" w="38100">
              <a:solidFill>
                <a:schemeClr val="dk1"/>
              </a:solidFill>
              <a:prstDash val="solid"/>
              <a:round/>
              <a:headEnd len="lg" w="lg" type="triangle"/>
              <a:tailEnd len="lg" w="lg" type="triangle"/>
            </a:ln>
          </p:spPr>
        </p:cxnSp>
        <p:sp>
          <p:nvSpPr>
            <p:cNvPr id="260" name="Shape 260"/>
            <p:cNvSpPr txBox="1"/>
            <p:nvPr/>
          </p:nvSpPr>
          <p:spPr>
            <a:xfrm>
              <a:off x="2640" y="1536"/>
              <a:ext cx="328" cy="17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accent1"/>
                </a:buClr>
                <a:buSzPts val="1800"/>
                <a:buFont typeface="Noto Sans Symbols"/>
                <a:buNone/>
              </a:pPr>
              <a:r>
                <a:rPr b="1" lang="en-US" sz="1800">
                  <a:solidFill>
                    <a:schemeClr val="dk1"/>
                  </a:solidFill>
                  <a:latin typeface="Cabin"/>
                  <a:ea typeface="Cabin"/>
                  <a:cs typeface="Cabin"/>
                  <a:sym typeface="Cabin"/>
                </a:rPr>
                <a:t>OFF</a:t>
              </a:r>
              <a:endParaRPr/>
            </a:p>
          </p:txBody>
        </p:sp>
        <p:cxnSp>
          <p:nvCxnSpPr>
            <p:cNvPr id="261" name="Shape 261"/>
            <p:cNvCxnSpPr/>
            <p:nvPr/>
          </p:nvCxnSpPr>
          <p:spPr>
            <a:xfrm>
              <a:off x="2064" y="1536"/>
              <a:ext cx="0" cy="173"/>
            </a:xfrm>
            <a:prstGeom prst="straightConnector1">
              <a:avLst/>
            </a:prstGeom>
            <a:noFill/>
            <a:ln cap="flat" cmpd="sng" w="12700">
              <a:solidFill>
                <a:schemeClr val="dk1"/>
              </a:solidFill>
              <a:prstDash val="solid"/>
              <a:round/>
              <a:headEnd len="med" w="med" type="none"/>
              <a:tailEnd len="med" w="med" type="none"/>
            </a:ln>
          </p:spPr>
        </p:cxnSp>
        <p:cxnSp>
          <p:nvCxnSpPr>
            <p:cNvPr id="262" name="Shape 262"/>
            <p:cNvCxnSpPr/>
            <p:nvPr/>
          </p:nvCxnSpPr>
          <p:spPr>
            <a:xfrm>
              <a:off x="1824" y="1536"/>
              <a:ext cx="0" cy="173"/>
            </a:xfrm>
            <a:prstGeom prst="straightConnector1">
              <a:avLst/>
            </a:prstGeom>
            <a:noFill/>
            <a:ln cap="flat" cmpd="sng" w="12700">
              <a:solidFill>
                <a:schemeClr val="dk1"/>
              </a:solidFill>
              <a:prstDash val="solid"/>
              <a:round/>
              <a:headEnd len="med" w="med" type="none"/>
              <a:tailEnd len="med" w="med" type="none"/>
            </a:ln>
          </p:spPr>
        </p:cxnSp>
        <p:cxnSp>
          <p:nvCxnSpPr>
            <p:cNvPr id="263" name="Shape 263"/>
            <p:cNvCxnSpPr/>
            <p:nvPr/>
          </p:nvCxnSpPr>
          <p:spPr>
            <a:xfrm>
              <a:off x="2304" y="1536"/>
              <a:ext cx="0" cy="173"/>
            </a:xfrm>
            <a:prstGeom prst="straightConnector1">
              <a:avLst/>
            </a:prstGeom>
            <a:noFill/>
            <a:ln cap="flat" cmpd="sng" w="12700">
              <a:solidFill>
                <a:schemeClr val="dk1"/>
              </a:solidFill>
              <a:prstDash val="solid"/>
              <a:round/>
              <a:headEnd len="med" w="med" type="none"/>
              <a:tailEnd len="med" w="med" type="none"/>
            </a:ln>
          </p:spPr>
        </p:cxnSp>
      </p:grpSp>
      <p:grpSp>
        <p:nvGrpSpPr>
          <p:cNvPr id="264" name="Shape 264"/>
          <p:cNvGrpSpPr/>
          <p:nvPr/>
        </p:nvGrpSpPr>
        <p:grpSpPr>
          <a:xfrm>
            <a:off x="2231760" y="3505196"/>
            <a:ext cx="2566896" cy="276224"/>
            <a:chOff x="1217" y="1536"/>
            <a:chExt cx="1751" cy="174"/>
          </a:xfrm>
        </p:grpSpPr>
        <p:sp>
          <p:nvSpPr>
            <p:cNvPr id="265" name="Shape 265"/>
            <p:cNvSpPr txBox="1"/>
            <p:nvPr/>
          </p:nvSpPr>
          <p:spPr>
            <a:xfrm>
              <a:off x="1217" y="1536"/>
              <a:ext cx="271" cy="17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Clr>
                  <a:schemeClr val="accent1"/>
                </a:buClr>
                <a:buSzPts val="1800"/>
                <a:buFont typeface="Noto Sans Symbols"/>
                <a:buNone/>
              </a:pPr>
              <a:r>
                <a:rPr b="1" lang="en-US" sz="1800">
                  <a:solidFill>
                    <a:schemeClr val="dk1"/>
                  </a:solidFill>
                  <a:latin typeface="Cabin"/>
                  <a:ea typeface="Cabin"/>
                  <a:cs typeface="Cabin"/>
                  <a:sym typeface="Cabin"/>
                </a:rPr>
                <a:t>ON</a:t>
              </a:r>
              <a:endParaRPr/>
            </a:p>
          </p:txBody>
        </p:sp>
        <p:cxnSp>
          <p:nvCxnSpPr>
            <p:cNvPr id="266" name="Shape 266"/>
            <p:cNvCxnSpPr>
              <a:stCxn id="265" idx="3"/>
              <a:endCxn id="267" idx="1"/>
            </p:cNvCxnSpPr>
            <p:nvPr/>
          </p:nvCxnSpPr>
          <p:spPr>
            <a:xfrm>
              <a:off x="1488" y="1623"/>
              <a:ext cx="1200" cy="0"/>
            </a:xfrm>
            <a:prstGeom prst="straightConnector1">
              <a:avLst/>
            </a:prstGeom>
            <a:noFill/>
            <a:ln cap="flat" cmpd="sng" w="38100">
              <a:solidFill>
                <a:schemeClr val="dk1"/>
              </a:solidFill>
              <a:prstDash val="solid"/>
              <a:round/>
              <a:headEnd len="lg" w="lg" type="triangle"/>
              <a:tailEnd len="lg" w="lg" type="triangle"/>
            </a:ln>
          </p:spPr>
        </p:cxnSp>
        <p:sp>
          <p:nvSpPr>
            <p:cNvPr id="267" name="Shape 267"/>
            <p:cNvSpPr txBox="1"/>
            <p:nvPr/>
          </p:nvSpPr>
          <p:spPr>
            <a:xfrm>
              <a:off x="2640" y="1536"/>
              <a:ext cx="328" cy="17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accent1"/>
                </a:buClr>
                <a:buSzPts val="1800"/>
                <a:buFont typeface="Noto Sans Symbols"/>
                <a:buNone/>
              </a:pPr>
              <a:r>
                <a:rPr b="1" lang="en-US" sz="1800">
                  <a:solidFill>
                    <a:schemeClr val="dk1"/>
                  </a:solidFill>
                  <a:latin typeface="Cabin"/>
                  <a:ea typeface="Cabin"/>
                  <a:cs typeface="Cabin"/>
                  <a:sym typeface="Cabin"/>
                </a:rPr>
                <a:t>OFF</a:t>
              </a:r>
              <a:endParaRPr/>
            </a:p>
          </p:txBody>
        </p:sp>
        <p:cxnSp>
          <p:nvCxnSpPr>
            <p:cNvPr id="268" name="Shape 268"/>
            <p:cNvCxnSpPr/>
            <p:nvPr/>
          </p:nvCxnSpPr>
          <p:spPr>
            <a:xfrm>
              <a:off x="2064" y="1536"/>
              <a:ext cx="0" cy="173"/>
            </a:xfrm>
            <a:prstGeom prst="straightConnector1">
              <a:avLst/>
            </a:prstGeom>
            <a:noFill/>
            <a:ln cap="flat" cmpd="sng" w="12700">
              <a:solidFill>
                <a:schemeClr val="dk1"/>
              </a:solidFill>
              <a:prstDash val="solid"/>
              <a:round/>
              <a:headEnd len="med" w="med" type="none"/>
              <a:tailEnd len="med" w="med" type="none"/>
            </a:ln>
          </p:spPr>
        </p:cxnSp>
        <p:cxnSp>
          <p:nvCxnSpPr>
            <p:cNvPr id="269" name="Shape 269"/>
            <p:cNvCxnSpPr/>
            <p:nvPr/>
          </p:nvCxnSpPr>
          <p:spPr>
            <a:xfrm>
              <a:off x="1824" y="1536"/>
              <a:ext cx="0" cy="173"/>
            </a:xfrm>
            <a:prstGeom prst="straightConnector1">
              <a:avLst/>
            </a:prstGeom>
            <a:noFill/>
            <a:ln cap="flat" cmpd="sng" w="12700">
              <a:solidFill>
                <a:schemeClr val="dk1"/>
              </a:solidFill>
              <a:prstDash val="solid"/>
              <a:round/>
              <a:headEnd len="med" w="med" type="none"/>
              <a:tailEnd len="med" w="med" type="none"/>
            </a:ln>
          </p:spPr>
        </p:cxnSp>
        <p:cxnSp>
          <p:nvCxnSpPr>
            <p:cNvPr id="270" name="Shape 270"/>
            <p:cNvCxnSpPr/>
            <p:nvPr/>
          </p:nvCxnSpPr>
          <p:spPr>
            <a:xfrm>
              <a:off x="2304" y="1536"/>
              <a:ext cx="0" cy="173"/>
            </a:xfrm>
            <a:prstGeom prst="straightConnector1">
              <a:avLst/>
            </a:prstGeom>
            <a:noFill/>
            <a:ln cap="flat" cmpd="sng" w="12700">
              <a:solidFill>
                <a:schemeClr val="dk1"/>
              </a:solidFill>
              <a:prstDash val="solid"/>
              <a:round/>
              <a:headEnd len="med" w="med" type="none"/>
              <a:tailEnd len="med" w="med" type="none"/>
            </a:ln>
          </p:spPr>
        </p:cxnSp>
      </p:grpSp>
      <p:grpSp>
        <p:nvGrpSpPr>
          <p:cNvPr id="271" name="Shape 271"/>
          <p:cNvGrpSpPr/>
          <p:nvPr/>
        </p:nvGrpSpPr>
        <p:grpSpPr>
          <a:xfrm>
            <a:off x="2231760" y="4784722"/>
            <a:ext cx="2566896" cy="276224"/>
            <a:chOff x="1217" y="1536"/>
            <a:chExt cx="1751" cy="174"/>
          </a:xfrm>
        </p:grpSpPr>
        <p:sp>
          <p:nvSpPr>
            <p:cNvPr id="272" name="Shape 272"/>
            <p:cNvSpPr txBox="1"/>
            <p:nvPr/>
          </p:nvSpPr>
          <p:spPr>
            <a:xfrm>
              <a:off x="1217" y="1536"/>
              <a:ext cx="271" cy="17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Clr>
                  <a:schemeClr val="accent1"/>
                </a:buClr>
                <a:buSzPts val="1800"/>
                <a:buFont typeface="Noto Sans Symbols"/>
                <a:buNone/>
              </a:pPr>
              <a:r>
                <a:rPr b="1" lang="en-US" sz="1800">
                  <a:solidFill>
                    <a:schemeClr val="dk1"/>
                  </a:solidFill>
                  <a:latin typeface="Cabin"/>
                  <a:ea typeface="Cabin"/>
                  <a:cs typeface="Cabin"/>
                  <a:sym typeface="Cabin"/>
                </a:rPr>
                <a:t>ON</a:t>
              </a:r>
              <a:endParaRPr/>
            </a:p>
          </p:txBody>
        </p:sp>
        <p:cxnSp>
          <p:nvCxnSpPr>
            <p:cNvPr id="273" name="Shape 273"/>
            <p:cNvCxnSpPr>
              <a:stCxn id="272" idx="3"/>
              <a:endCxn id="274" idx="1"/>
            </p:cNvCxnSpPr>
            <p:nvPr/>
          </p:nvCxnSpPr>
          <p:spPr>
            <a:xfrm>
              <a:off x="1488" y="1623"/>
              <a:ext cx="1200" cy="0"/>
            </a:xfrm>
            <a:prstGeom prst="straightConnector1">
              <a:avLst/>
            </a:prstGeom>
            <a:noFill/>
            <a:ln cap="flat" cmpd="sng" w="38100">
              <a:solidFill>
                <a:schemeClr val="dk1"/>
              </a:solidFill>
              <a:prstDash val="solid"/>
              <a:round/>
              <a:headEnd len="lg" w="lg" type="triangle"/>
              <a:tailEnd len="lg" w="lg" type="triangle"/>
            </a:ln>
          </p:spPr>
        </p:cxnSp>
        <p:sp>
          <p:nvSpPr>
            <p:cNvPr id="274" name="Shape 274"/>
            <p:cNvSpPr txBox="1"/>
            <p:nvPr/>
          </p:nvSpPr>
          <p:spPr>
            <a:xfrm>
              <a:off x="2640" y="1536"/>
              <a:ext cx="328" cy="17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accent1"/>
                </a:buClr>
                <a:buSzPts val="1800"/>
                <a:buFont typeface="Noto Sans Symbols"/>
                <a:buNone/>
              </a:pPr>
              <a:r>
                <a:rPr b="1" lang="en-US" sz="1800">
                  <a:solidFill>
                    <a:schemeClr val="dk1"/>
                  </a:solidFill>
                  <a:latin typeface="Cabin"/>
                  <a:ea typeface="Cabin"/>
                  <a:cs typeface="Cabin"/>
                  <a:sym typeface="Cabin"/>
                </a:rPr>
                <a:t>OFF</a:t>
              </a:r>
              <a:endParaRPr/>
            </a:p>
          </p:txBody>
        </p:sp>
        <p:cxnSp>
          <p:nvCxnSpPr>
            <p:cNvPr id="275" name="Shape 275"/>
            <p:cNvCxnSpPr/>
            <p:nvPr/>
          </p:nvCxnSpPr>
          <p:spPr>
            <a:xfrm>
              <a:off x="2064" y="1536"/>
              <a:ext cx="0" cy="173"/>
            </a:xfrm>
            <a:prstGeom prst="straightConnector1">
              <a:avLst/>
            </a:prstGeom>
            <a:noFill/>
            <a:ln cap="flat" cmpd="sng" w="12700">
              <a:solidFill>
                <a:schemeClr val="dk1"/>
              </a:solidFill>
              <a:prstDash val="solid"/>
              <a:round/>
              <a:headEnd len="med" w="med" type="none"/>
              <a:tailEnd len="med" w="med" type="none"/>
            </a:ln>
          </p:spPr>
        </p:cxnSp>
        <p:cxnSp>
          <p:nvCxnSpPr>
            <p:cNvPr id="276" name="Shape 276"/>
            <p:cNvCxnSpPr/>
            <p:nvPr/>
          </p:nvCxnSpPr>
          <p:spPr>
            <a:xfrm>
              <a:off x="1824" y="1536"/>
              <a:ext cx="0" cy="173"/>
            </a:xfrm>
            <a:prstGeom prst="straightConnector1">
              <a:avLst/>
            </a:prstGeom>
            <a:noFill/>
            <a:ln cap="flat" cmpd="sng" w="12700">
              <a:solidFill>
                <a:schemeClr val="dk1"/>
              </a:solidFill>
              <a:prstDash val="solid"/>
              <a:round/>
              <a:headEnd len="med" w="med" type="none"/>
              <a:tailEnd len="med" w="med" type="none"/>
            </a:ln>
          </p:spPr>
        </p:cxnSp>
        <p:cxnSp>
          <p:nvCxnSpPr>
            <p:cNvPr id="277" name="Shape 277"/>
            <p:cNvCxnSpPr/>
            <p:nvPr/>
          </p:nvCxnSpPr>
          <p:spPr>
            <a:xfrm>
              <a:off x="2304" y="1536"/>
              <a:ext cx="0" cy="173"/>
            </a:xfrm>
            <a:prstGeom prst="straightConnector1">
              <a:avLst/>
            </a:prstGeom>
            <a:noFill/>
            <a:ln cap="flat" cmpd="sng" w="12700">
              <a:solidFill>
                <a:schemeClr val="dk1"/>
              </a:solidFill>
              <a:prstDash val="solid"/>
              <a:round/>
              <a:headEnd len="med" w="med" type="none"/>
              <a:tailEnd len="med" w="med" type="none"/>
            </a:ln>
          </p:spPr>
        </p:cxnSp>
      </p:grpSp>
      <p:grpSp>
        <p:nvGrpSpPr>
          <p:cNvPr id="278" name="Shape 278"/>
          <p:cNvGrpSpPr/>
          <p:nvPr/>
        </p:nvGrpSpPr>
        <p:grpSpPr>
          <a:xfrm>
            <a:off x="2231760" y="5287959"/>
            <a:ext cx="2566896" cy="276224"/>
            <a:chOff x="1217" y="1536"/>
            <a:chExt cx="1751" cy="174"/>
          </a:xfrm>
        </p:grpSpPr>
        <p:sp>
          <p:nvSpPr>
            <p:cNvPr id="279" name="Shape 279"/>
            <p:cNvSpPr txBox="1"/>
            <p:nvPr/>
          </p:nvSpPr>
          <p:spPr>
            <a:xfrm>
              <a:off x="1217" y="1536"/>
              <a:ext cx="271" cy="17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Clr>
                  <a:schemeClr val="accent1"/>
                </a:buClr>
                <a:buSzPts val="1800"/>
                <a:buFont typeface="Noto Sans Symbols"/>
                <a:buNone/>
              </a:pPr>
              <a:r>
                <a:rPr b="1" lang="en-US" sz="1800">
                  <a:solidFill>
                    <a:schemeClr val="dk1"/>
                  </a:solidFill>
                  <a:latin typeface="Cabin"/>
                  <a:ea typeface="Cabin"/>
                  <a:cs typeface="Cabin"/>
                  <a:sym typeface="Cabin"/>
                </a:rPr>
                <a:t>ON</a:t>
              </a:r>
              <a:endParaRPr/>
            </a:p>
          </p:txBody>
        </p:sp>
        <p:cxnSp>
          <p:nvCxnSpPr>
            <p:cNvPr id="280" name="Shape 280"/>
            <p:cNvCxnSpPr>
              <a:stCxn id="279" idx="3"/>
              <a:endCxn id="281" idx="1"/>
            </p:cNvCxnSpPr>
            <p:nvPr/>
          </p:nvCxnSpPr>
          <p:spPr>
            <a:xfrm>
              <a:off x="1488" y="1623"/>
              <a:ext cx="1200" cy="0"/>
            </a:xfrm>
            <a:prstGeom prst="straightConnector1">
              <a:avLst/>
            </a:prstGeom>
            <a:noFill/>
            <a:ln cap="flat" cmpd="sng" w="38100">
              <a:solidFill>
                <a:schemeClr val="dk1"/>
              </a:solidFill>
              <a:prstDash val="solid"/>
              <a:round/>
              <a:headEnd len="lg" w="lg" type="triangle"/>
              <a:tailEnd len="lg" w="lg" type="triangle"/>
            </a:ln>
          </p:spPr>
        </p:cxnSp>
        <p:sp>
          <p:nvSpPr>
            <p:cNvPr id="281" name="Shape 281"/>
            <p:cNvSpPr txBox="1"/>
            <p:nvPr/>
          </p:nvSpPr>
          <p:spPr>
            <a:xfrm>
              <a:off x="2640" y="1536"/>
              <a:ext cx="328" cy="17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accent1"/>
                </a:buClr>
                <a:buSzPts val="1800"/>
                <a:buFont typeface="Noto Sans Symbols"/>
                <a:buNone/>
              </a:pPr>
              <a:r>
                <a:rPr b="1" lang="en-US" sz="1800">
                  <a:solidFill>
                    <a:schemeClr val="dk1"/>
                  </a:solidFill>
                  <a:latin typeface="Cabin"/>
                  <a:ea typeface="Cabin"/>
                  <a:cs typeface="Cabin"/>
                  <a:sym typeface="Cabin"/>
                </a:rPr>
                <a:t>OFF</a:t>
              </a:r>
              <a:endParaRPr/>
            </a:p>
          </p:txBody>
        </p:sp>
        <p:cxnSp>
          <p:nvCxnSpPr>
            <p:cNvPr id="282" name="Shape 282"/>
            <p:cNvCxnSpPr/>
            <p:nvPr/>
          </p:nvCxnSpPr>
          <p:spPr>
            <a:xfrm>
              <a:off x="2064" y="1536"/>
              <a:ext cx="0" cy="173"/>
            </a:xfrm>
            <a:prstGeom prst="straightConnector1">
              <a:avLst/>
            </a:prstGeom>
            <a:noFill/>
            <a:ln cap="flat" cmpd="sng" w="12700">
              <a:solidFill>
                <a:schemeClr val="dk1"/>
              </a:solidFill>
              <a:prstDash val="solid"/>
              <a:round/>
              <a:headEnd len="med" w="med" type="none"/>
              <a:tailEnd len="med" w="med" type="none"/>
            </a:ln>
          </p:spPr>
        </p:cxnSp>
        <p:cxnSp>
          <p:nvCxnSpPr>
            <p:cNvPr id="283" name="Shape 283"/>
            <p:cNvCxnSpPr/>
            <p:nvPr/>
          </p:nvCxnSpPr>
          <p:spPr>
            <a:xfrm>
              <a:off x="1824" y="1536"/>
              <a:ext cx="0" cy="173"/>
            </a:xfrm>
            <a:prstGeom prst="straightConnector1">
              <a:avLst/>
            </a:prstGeom>
            <a:noFill/>
            <a:ln cap="flat" cmpd="sng" w="12700">
              <a:solidFill>
                <a:schemeClr val="dk1"/>
              </a:solidFill>
              <a:prstDash val="solid"/>
              <a:round/>
              <a:headEnd len="med" w="med" type="none"/>
              <a:tailEnd len="med" w="med" type="none"/>
            </a:ln>
          </p:spPr>
        </p:cxnSp>
        <p:cxnSp>
          <p:nvCxnSpPr>
            <p:cNvPr id="284" name="Shape 284"/>
            <p:cNvCxnSpPr/>
            <p:nvPr/>
          </p:nvCxnSpPr>
          <p:spPr>
            <a:xfrm>
              <a:off x="2304" y="1536"/>
              <a:ext cx="0" cy="173"/>
            </a:xfrm>
            <a:prstGeom prst="straightConnector1">
              <a:avLst/>
            </a:prstGeom>
            <a:noFill/>
            <a:ln cap="flat" cmpd="sng" w="12700">
              <a:solidFill>
                <a:schemeClr val="dk1"/>
              </a:solidFill>
              <a:prstDash val="solid"/>
              <a:round/>
              <a:headEnd len="med" w="med" type="none"/>
              <a:tailEnd len="med" w="med" type="none"/>
            </a:ln>
          </p:spPr>
        </p:cxnSp>
      </p:grpSp>
      <p:grpSp>
        <p:nvGrpSpPr>
          <p:cNvPr id="285" name="Shape 285"/>
          <p:cNvGrpSpPr/>
          <p:nvPr/>
        </p:nvGrpSpPr>
        <p:grpSpPr>
          <a:xfrm>
            <a:off x="2231760" y="5745159"/>
            <a:ext cx="2566896" cy="276224"/>
            <a:chOff x="1217" y="1536"/>
            <a:chExt cx="1751" cy="174"/>
          </a:xfrm>
        </p:grpSpPr>
        <p:sp>
          <p:nvSpPr>
            <p:cNvPr id="286" name="Shape 286"/>
            <p:cNvSpPr txBox="1"/>
            <p:nvPr/>
          </p:nvSpPr>
          <p:spPr>
            <a:xfrm>
              <a:off x="1217" y="1536"/>
              <a:ext cx="271" cy="17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Clr>
                  <a:schemeClr val="accent1"/>
                </a:buClr>
                <a:buSzPts val="1800"/>
                <a:buFont typeface="Noto Sans Symbols"/>
                <a:buNone/>
              </a:pPr>
              <a:r>
                <a:rPr b="1" lang="en-US" sz="1800">
                  <a:solidFill>
                    <a:schemeClr val="dk1"/>
                  </a:solidFill>
                  <a:latin typeface="Cabin"/>
                  <a:ea typeface="Cabin"/>
                  <a:cs typeface="Cabin"/>
                  <a:sym typeface="Cabin"/>
                </a:rPr>
                <a:t>ON</a:t>
              </a:r>
              <a:endParaRPr/>
            </a:p>
          </p:txBody>
        </p:sp>
        <p:cxnSp>
          <p:nvCxnSpPr>
            <p:cNvPr id="287" name="Shape 287"/>
            <p:cNvCxnSpPr>
              <a:stCxn id="286" idx="3"/>
              <a:endCxn id="288" idx="1"/>
            </p:cNvCxnSpPr>
            <p:nvPr/>
          </p:nvCxnSpPr>
          <p:spPr>
            <a:xfrm>
              <a:off x="1488" y="1623"/>
              <a:ext cx="1200" cy="0"/>
            </a:xfrm>
            <a:prstGeom prst="straightConnector1">
              <a:avLst/>
            </a:prstGeom>
            <a:noFill/>
            <a:ln cap="flat" cmpd="sng" w="38100">
              <a:solidFill>
                <a:schemeClr val="dk1"/>
              </a:solidFill>
              <a:prstDash val="solid"/>
              <a:round/>
              <a:headEnd len="lg" w="lg" type="triangle"/>
              <a:tailEnd len="lg" w="lg" type="triangle"/>
            </a:ln>
          </p:spPr>
        </p:cxnSp>
        <p:sp>
          <p:nvSpPr>
            <p:cNvPr id="288" name="Shape 288"/>
            <p:cNvSpPr txBox="1"/>
            <p:nvPr/>
          </p:nvSpPr>
          <p:spPr>
            <a:xfrm>
              <a:off x="2640" y="1536"/>
              <a:ext cx="328" cy="17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accent1"/>
                </a:buClr>
                <a:buSzPts val="1800"/>
                <a:buFont typeface="Noto Sans Symbols"/>
                <a:buNone/>
              </a:pPr>
              <a:r>
                <a:rPr b="1" lang="en-US" sz="1800">
                  <a:solidFill>
                    <a:schemeClr val="dk1"/>
                  </a:solidFill>
                  <a:latin typeface="Cabin"/>
                  <a:ea typeface="Cabin"/>
                  <a:cs typeface="Cabin"/>
                  <a:sym typeface="Cabin"/>
                </a:rPr>
                <a:t>OFF</a:t>
              </a:r>
              <a:endParaRPr/>
            </a:p>
          </p:txBody>
        </p:sp>
        <p:cxnSp>
          <p:nvCxnSpPr>
            <p:cNvPr id="289" name="Shape 289"/>
            <p:cNvCxnSpPr/>
            <p:nvPr/>
          </p:nvCxnSpPr>
          <p:spPr>
            <a:xfrm>
              <a:off x="2064" y="1536"/>
              <a:ext cx="0" cy="173"/>
            </a:xfrm>
            <a:prstGeom prst="straightConnector1">
              <a:avLst/>
            </a:prstGeom>
            <a:noFill/>
            <a:ln cap="flat" cmpd="sng" w="12700">
              <a:solidFill>
                <a:schemeClr val="dk1"/>
              </a:solidFill>
              <a:prstDash val="solid"/>
              <a:round/>
              <a:headEnd len="med" w="med" type="none"/>
              <a:tailEnd len="med" w="med" type="none"/>
            </a:ln>
          </p:spPr>
        </p:cxnSp>
        <p:cxnSp>
          <p:nvCxnSpPr>
            <p:cNvPr id="290" name="Shape 290"/>
            <p:cNvCxnSpPr/>
            <p:nvPr/>
          </p:nvCxnSpPr>
          <p:spPr>
            <a:xfrm>
              <a:off x="1824" y="1536"/>
              <a:ext cx="0" cy="173"/>
            </a:xfrm>
            <a:prstGeom prst="straightConnector1">
              <a:avLst/>
            </a:prstGeom>
            <a:noFill/>
            <a:ln cap="flat" cmpd="sng" w="12700">
              <a:solidFill>
                <a:schemeClr val="dk1"/>
              </a:solidFill>
              <a:prstDash val="solid"/>
              <a:round/>
              <a:headEnd len="med" w="med" type="none"/>
              <a:tailEnd len="med" w="med" type="none"/>
            </a:ln>
          </p:spPr>
        </p:cxnSp>
        <p:cxnSp>
          <p:nvCxnSpPr>
            <p:cNvPr id="291" name="Shape 291"/>
            <p:cNvCxnSpPr/>
            <p:nvPr/>
          </p:nvCxnSpPr>
          <p:spPr>
            <a:xfrm>
              <a:off x="2304" y="1536"/>
              <a:ext cx="0" cy="173"/>
            </a:xfrm>
            <a:prstGeom prst="straightConnector1">
              <a:avLst/>
            </a:prstGeom>
            <a:noFill/>
            <a:ln cap="flat" cmpd="sng" w="12700">
              <a:solidFill>
                <a:schemeClr val="dk1"/>
              </a:solidFill>
              <a:prstDash val="solid"/>
              <a:round/>
              <a:headEnd len="med" w="med" type="none"/>
              <a:tailEnd len="med" w="med" type="none"/>
            </a:ln>
          </p:spPr>
        </p:cxnSp>
      </p:grpSp>
      <p:grpSp>
        <p:nvGrpSpPr>
          <p:cNvPr id="292" name="Shape 292"/>
          <p:cNvGrpSpPr/>
          <p:nvPr/>
        </p:nvGrpSpPr>
        <p:grpSpPr>
          <a:xfrm>
            <a:off x="2231760" y="6202359"/>
            <a:ext cx="2566896" cy="276224"/>
            <a:chOff x="1217" y="1536"/>
            <a:chExt cx="1751" cy="174"/>
          </a:xfrm>
        </p:grpSpPr>
        <p:sp>
          <p:nvSpPr>
            <p:cNvPr id="293" name="Shape 293"/>
            <p:cNvSpPr txBox="1"/>
            <p:nvPr/>
          </p:nvSpPr>
          <p:spPr>
            <a:xfrm>
              <a:off x="1217" y="1536"/>
              <a:ext cx="271" cy="17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Clr>
                  <a:schemeClr val="accent1"/>
                </a:buClr>
                <a:buSzPts val="1800"/>
                <a:buFont typeface="Noto Sans Symbols"/>
                <a:buNone/>
              </a:pPr>
              <a:r>
                <a:rPr b="1" lang="en-US" sz="1800">
                  <a:solidFill>
                    <a:schemeClr val="dk1"/>
                  </a:solidFill>
                  <a:latin typeface="Cabin"/>
                  <a:ea typeface="Cabin"/>
                  <a:cs typeface="Cabin"/>
                  <a:sym typeface="Cabin"/>
                </a:rPr>
                <a:t>ON</a:t>
              </a:r>
              <a:endParaRPr/>
            </a:p>
          </p:txBody>
        </p:sp>
        <p:cxnSp>
          <p:nvCxnSpPr>
            <p:cNvPr id="294" name="Shape 294"/>
            <p:cNvCxnSpPr>
              <a:stCxn id="293" idx="3"/>
              <a:endCxn id="295" idx="1"/>
            </p:cNvCxnSpPr>
            <p:nvPr/>
          </p:nvCxnSpPr>
          <p:spPr>
            <a:xfrm>
              <a:off x="1488" y="1623"/>
              <a:ext cx="1200" cy="0"/>
            </a:xfrm>
            <a:prstGeom prst="straightConnector1">
              <a:avLst/>
            </a:prstGeom>
            <a:noFill/>
            <a:ln cap="flat" cmpd="sng" w="38100">
              <a:solidFill>
                <a:schemeClr val="dk1"/>
              </a:solidFill>
              <a:prstDash val="solid"/>
              <a:round/>
              <a:headEnd len="lg" w="lg" type="triangle"/>
              <a:tailEnd len="lg" w="lg" type="triangle"/>
            </a:ln>
          </p:spPr>
        </p:cxnSp>
        <p:sp>
          <p:nvSpPr>
            <p:cNvPr id="295" name="Shape 295"/>
            <p:cNvSpPr txBox="1"/>
            <p:nvPr/>
          </p:nvSpPr>
          <p:spPr>
            <a:xfrm>
              <a:off x="2640" y="1536"/>
              <a:ext cx="328" cy="17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accent1"/>
                </a:buClr>
                <a:buSzPts val="1800"/>
                <a:buFont typeface="Noto Sans Symbols"/>
                <a:buNone/>
              </a:pPr>
              <a:r>
                <a:rPr b="1" lang="en-US" sz="1800">
                  <a:solidFill>
                    <a:schemeClr val="dk1"/>
                  </a:solidFill>
                  <a:latin typeface="Cabin"/>
                  <a:ea typeface="Cabin"/>
                  <a:cs typeface="Cabin"/>
                  <a:sym typeface="Cabin"/>
                </a:rPr>
                <a:t>OFF</a:t>
              </a:r>
              <a:endParaRPr/>
            </a:p>
          </p:txBody>
        </p:sp>
        <p:cxnSp>
          <p:nvCxnSpPr>
            <p:cNvPr id="296" name="Shape 296"/>
            <p:cNvCxnSpPr/>
            <p:nvPr/>
          </p:nvCxnSpPr>
          <p:spPr>
            <a:xfrm>
              <a:off x="2064" y="1536"/>
              <a:ext cx="0" cy="173"/>
            </a:xfrm>
            <a:prstGeom prst="straightConnector1">
              <a:avLst/>
            </a:prstGeom>
            <a:noFill/>
            <a:ln cap="flat" cmpd="sng" w="12700">
              <a:solidFill>
                <a:schemeClr val="dk1"/>
              </a:solidFill>
              <a:prstDash val="solid"/>
              <a:round/>
              <a:headEnd len="med" w="med" type="none"/>
              <a:tailEnd len="med" w="med" type="none"/>
            </a:ln>
          </p:spPr>
        </p:cxnSp>
        <p:cxnSp>
          <p:nvCxnSpPr>
            <p:cNvPr id="297" name="Shape 297"/>
            <p:cNvCxnSpPr/>
            <p:nvPr/>
          </p:nvCxnSpPr>
          <p:spPr>
            <a:xfrm>
              <a:off x="1824" y="1536"/>
              <a:ext cx="0" cy="173"/>
            </a:xfrm>
            <a:prstGeom prst="straightConnector1">
              <a:avLst/>
            </a:prstGeom>
            <a:noFill/>
            <a:ln cap="flat" cmpd="sng" w="12700">
              <a:solidFill>
                <a:schemeClr val="dk1"/>
              </a:solidFill>
              <a:prstDash val="solid"/>
              <a:round/>
              <a:headEnd len="med" w="med" type="none"/>
              <a:tailEnd len="med" w="med" type="none"/>
            </a:ln>
          </p:spPr>
        </p:cxnSp>
        <p:cxnSp>
          <p:nvCxnSpPr>
            <p:cNvPr id="298" name="Shape 298"/>
            <p:cNvCxnSpPr/>
            <p:nvPr/>
          </p:nvCxnSpPr>
          <p:spPr>
            <a:xfrm>
              <a:off x="2304" y="1536"/>
              <a:ext cx="0" cy="173"/>
            </a:xfrm>
            <a:prstGeom prst="straightConnector1">
              <a:avLst/>
            </a:prstGeom>
            <a:noFill/>
            <a:ln cap="flat" cmpd="sng" w="12700">
              <a:solidFill>
                <a:schemeClr val="dk1"/>
              </a:solidFill>
              <a:prstDash val="solid"/>
              <a:round/>
              <a:headEnd len="med" w="med" type="none"/>
              <a:tailEnd len="med" w="med" type="none"/>
            </a:ln>
          </p:spPr>
        </p:cxnSp>
      </p:grpSp>
      <p:sp>
        <p:nvSpPr>
          <p:cNvPr id="299" name="Shape 299"/>
          <p:cNvSpPr/>
          <p:nvPr/>
        </p:nvSpPr>
        <p:spPr>
          <a:xfrm>
            <a:off x="2769768" y="2018144"/>
            <a:ext cx="228600" cy="457200"/>
          </a:xfrm>
          <a:prstGeom prst="ellipse">
            <a:avLst/>
          </a:prstGeom>
          <a:solidFill>
            <a:srgbClr val="7F7F7F"/>
          </a:solidFill>
          <a:ln cap="flat" cmpd="sng" w="15875">
            <a:solidFill>
              <a:srgbClr val="0C0C0C"/>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300" name="Shape 300"/>
          <p:cNvSpPr/>
          <p:nvPr/>
        </p:nvSpPr>
        <p:spPr>
          <a:xfrm>
            <a:off x="3938215" y="2500306"/>
            <a:ext cx="228600" cy="457200"/>
          </a:xfrm>
          <a:prstGeom prst="ellipse">
            <a:avLst/>
          </a:prstGeom>
          <a:solidFill>
            <a:srgbClr val="7F7F7F"/>
          </a:solidFill>
          <a:ln cap="flat" cmpd="sng" w="15875">
            <a:solidFill>
              <a:srgbClr val="0C0C0C"/>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301" name="Shape 301"/>
          <p:cNvSpPr/>
          <p:nvPr/>
        </p:nvSpPr>
        <p:spPr>
          <a:xfrm>
            <a:off x="3585277" y="2994684"/>
            <a:ext cx="228600" cy="457200"/>
          </a:xfrm>
          <a:prstGeom prst="ellipse">
            <a:avLst/>
          </a:prstGeom>
          <a:solidFill>
            <a:srgbClr val="7F7F7F"/>
          </a:solidFill>
          <a:ln cap="flat" cmpd="sng" w="15875">
            <a:solidFill>
              <a:srgbClr val="0C0C0C"/>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302" name="Shape 302"/>
          <p:cNvSpPr/>
          <p:nvPr/>
        </p:nvSpPr>
        <p:spPr>
          <a:xfrm>
            <a:off x="3183213" y="3426044"/>
            <a:ext cx="228600" cy="457200"/>
          </a:xfrm>
          <a:prstGeom prst="ellipse">
            <a:avLst/>
          </a:prstGeom>
          <a:solidFill>
            <a:srgbClr val="7F7F7F"/>
          </a:solidFill>
          <a:ln cap="flat" cmpd="sng" w="15875">
            <a:solidFill>
              <a:srgbClr val="0C0C0C"/>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303" name="Shape 303"/>
          <p:cNvSpPr/>
          <p:nvPr/>
        </p:nvSpPr>
        <p:spPr>
          <a:xfrm>
            <a:off x="3218398" y="4712659"/>
            <a:ext cx="228600" cy="457200"/>
          </a:xfrm>
          <a:prstGeom prst="ellipse">
            <a:avLst/>
          </a:prstGeom>
          <a:solidFill>
            <a:srgbClr val="7F7F7F"/>
          </a:solidFill>
          <a:ln cap="flat" cmpd="sng" w="15875">
            <a:solidFill>
              <a:srgbClr val="0C0C0C"/>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304" name="Shape 304"/>
          <p:cNvSpPr/>
          <p:nvPr/>
        </p:nvSpPr>
        <p:spPr>
          <a:xfrm>
            <a:off x="2822631" y="5199101"/>
            <a:ext cx="228600" cy="457200"/>
          </a:xfrm>
          <a:prstGeom prst="ellipse">
            <a:avLst/>
          </a:prstGeom>
          <a:solidFill>
            <a:srgbClr val="7F7F7F"/>
          </a:solidFill>
          <a:ln cap="flat" cmpd="sng" w="15875">
            <a:solidFill>
              <a:srgbClr val="0C0C0C"/>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305" name="Shape 305"/>
          <p:cNvSpPr/>
          <p:nvPr/>
        </p:nvSpPr>
        <p:spPr>
          <a:xfrm>
            <a:off x="3535903" y="5639407"/>
            <a:ext cx="228600" cy="457200"/>
          </a:xfrm>
          <a:prstGeom prst="ellipse">
            <a:avLst/>
          </a:prstGeom>
          <a:solidFill>
            <a:srgbClr val="7F7F7F"/>
          </a:solidFill>
          <a:ln cap="flat" cmpd="sng" w="15875">
            <a:solidFill>
              <a:srgbClr val="0C0C0C"/>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306" name="Shape 306"/>
          <p:cNvSpPr/>
          <p:nvPr/>
        </p:nvSpPr>
        <p:spPr>
          <a:xfrm>
            <a:off x="3935850" y="6111872"/>
            <a:ext cx="228600" cy="457200"/>
          </a:xfrm>
          <a:prstGeom prst="ellipse">
            <a:avLst/>
          </a:prstGeom>
          <a:solidFill>
            <a:srgbClr val="7F7F7F"/>
          </a:solidFill>
          <a:ln cap="flat" cmpd="sng" w="15875">
            <a:solidFill>
              <a:srgbClr val="0C0C0C"/>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Shape 31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Cabin"/>
              <a:buNone/>
            </a:pPr>
            <a:r>
              <a:rPr b="0" i="0" lang="en-US" sz="3200" u="none" cap="none" strike="noStrike">
                <a:solidFill>
                  <a:schemeClr val="dk1"/>
                </a:solidFill>
                <a:latin typeface="Cabin"/>
                <a:ea typeface="Cabin"/>
                <a:cs typeface="Cabin"/>
                <a:sym typeface="Cabin"/>
              </a:rPr>
              <a:t>WORKING AGREEMENT</a:t>
            </a:r>
            <a:endParaRPr b="0" i="0" sz="3200" u="none" cap="none" strike="noStrike">
              <a:solidFill>
                <a:schemeClr val="dk1"/>
              </a:solidFill>
              <a:latin typeface="Cabin"/>
              <a:ea typeface="Cabin"/>
              <a:cs typeface="Cabin"/>
              <a:sym typeface="Cabin"/>
            </a:endParaRPr>
          </a:p>
        </p:txBody>
      </p:sp>
      <p:sp>
        <p:nvSpPr>
          <p:cNvPr id="312" name="Shape 312"/>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p>
            <a:pPr indent="-228600" lvl="0" marL="228600" marR="0" rtl="0" algn="l">
              <a:lnSpc>
                <a:spcPct val="120000"/>
              </a:lnSpc>
              <a:spcBef>
                <a:spcPts val="0"/>
              </a:spcBef>
              <a:spcAft>
                <a:spcPts val="0"/>
              </a:spcAft>
              <a:buClr>
                <a:schemeClr val="accent1"/>
              </a:buClr>
              <a:buSzPts val="2000"/>
              <a:buFont typeface="Arial"/>
              <a:buChar char="•"/>
            </a:pPr>
            <a:r>
              <a:rPr b="0" i="0" lang="en-US" sz="2000" u="none" cap="none" strike="noStrike">
                <a:solidFill>
                  <a:schemeClr val="dk1"/>
                </a:solidFill>
                <a:latin typeface="Cabin"/>
                <a:ea typeface="Cabin"/>
                <a:cs typeface="Cabin"/>
                <a:sym typeface="Cabin"/>
              </a:rPr>
              <a:t>Sprint Material to be complete and submitted to repo by 9:00 PM the day before  review (at the latest)</a:t>
            </a:r>
            <a:endParaRPr/>
          </a:p>
          <a:p>
            <a:pPr indent="-228600" lvl="0" marL="228600" marR="0" rtl="0" algn="l">
              <a:lnSpc>
                <a:spcPct val="120000"/>
              </a:lnSpc>
              <a:spcBef>
                <a:spcPts val="1000"/>
              </a:spcBef>
              <a:spcAft>
                <a:spcPts val="0"/>
              </a:spcAft>
              <a:buClr>
                <a:schemeClr val="accent1"/>
              </a:buClr>
              <a:buSzPts val="2000"/>
              <a:buFont typeface="Arial"/>
              <a:buChar char="•"/>
            </a:pPr>
            <a:r>
              <a:rPr b="0" i="0" lang="en-US" sz="2000" u="none" cap="none" strike="noStrike">
                <a:solidFill>
                  <a:schemeClr val="dk1"/>
                </a:solidFill>
                <a:latin typeface="Cabin"/>
                <a:ea typeface="Cabin"/>
                <a:cs typeface="Cabin"/>
                <a:sym typeface="Cabin"/>
              </a:rPr>
              <a:t>24 Hour turnaround time on team questions in GLIP chat / email.</a:t>
            </a:r>
            <a:endParaRPr/>
          </a:p>
          <a:p>
            <a:pPr indent="-228600" lvl="0" marL="228600" marR="0" rtl="0" algn="l">
              <a:lnSpc>
                <a:spcPct val="120000"/>
              </a:lnSpc>
              <a:spcBef>
                <a:spcPts val="1000"/>
              </a:spcBef>
              <a:spcAft>
                <a:spcPts val="0"/>
              </a:spcAft>
              <a:buClr>
                <a:schemeClr val="accent1"/>
              </a:buClr>
              <a:buSzPts val="2000"/>
              <a:buFont typeface="Arial"/>
              <a:buChar char="•"/>
            </a:pPr>
            <a:r>
              <a:rPr b="0" i="0" lang="en-US" sz="2000" u="none" cap="none" strike="noStrike">
                <a:solidFill>
                  <a:schemeClr val="dk1"/>
                </a:solidFill>
                <a:latin typeface="Cabin"/>
                <a:ea typeface="Cabin"/>
                <a:cs typeface="Cabin"/>
                <a:sym typeface="Cabin"/>
              </a:rPr>
              <a:t>Reasonable notice if there are struggles with dev material so other members can help solve them. </a:t>
            </a:r>
            <a:r>
              <a:rPr b="0" i="0" lang="en-US" sz="2000" u="none" cap="none" strike="noStrike">
                <a:solidFill>
                  <a:srgbClr val="FF0000"/>
                </a:solidFill>
                <a:latin typeface="Cabin"/>
                <a:ea typeface="Cabin"/>
                <a:cs typeface="Cabin"/>
                <a:sym typeface="Cabin"/>
              </a:rPr>
              <a:t>(LET THE TEAM HELP!)</a:t>
            </a:r>
            <a:endParaRPr/>
          </a:p>
          <a:p>
            <a:pPr indent="-228600" lvl="0" marL="228600" marR="0" rtl="0" algn="l">
              <a:lnSpc>
                <a:spcPct val="120000"/>
              </a:lnSpc>
              <a:spcBef>
                <a:spcPts val="1000"/>
              </a:spcBef>
              <a:spcAft>
                <a:spcPts val="0"/>
              </a:spcAft>
              <a:buClr>
                <a:schemeClr val="accent1"/>
              </a:buClr>
              <a:buSzPts val="2000"/>
              <a:buFont typeface="Arial"/>
              <a:buChar char="•"/>
            </a:pPr>
            <a:r>
              <a:rPr b="0" i="0" lang="en-US" sz="2000" u="none" cap="none" strike="noStrike">
                <a:solidFill>
                  <a:schemeClr val="dk1"/>
                </a:solidFill>
                <a:latin typeface="Cabin"/>
                <a:ea typeface="Cabin"/>
                <a:cs typeface="Cabin"/>
                <a:sym typeface="Cabin"/>
              </a:rPr>
              <a:t>Unanimous agreement on distribution of work items.</a:t>
            </a:r>
            <a:endParaRPr/>
          </a:p>
          <a:p>
            <a:pPr indent="0" lvl="0" marL="0" marR="0" rtl="0" algn="l">
              <a:lnSpc>
                <a:spcPct val="120000"/>
              </a:lnSpc>
              <a:spcBef>
                <a:spcPts val="1000"/>
              </a:spcBef>
              <a:spcAft>
                <a:spcPts val="0"/>
              </a:spcAft>
              <a:buClr>
                <a:schemeClr val="accent1"/>
              </a:buClr>
              <a:buSzPts val="2000"/>
              <a:buFont typeface="Arial"/>
              <a:buNone/>
            </a:pPr>
            <a:r>
              <a:t/>
            </a:r>
            <a:endParaRPr b="0" i="0" sz="2000" u="none" cap="none" strike="noStrike">
              <a:solidFill>
                <a:schemeClr val="dk1"/>
              </a:solidFill>
              <a:latin typeface="Cabin"/>
              <a:ea typeface="Cabin"/>
              <a:cs typeface="Cabin"/>
              <a:sym typeface="Cabin"/>
            </a:endParaRPr>
          </a:p>
          <a:p>
            <a:pPr indent="-101600" lvl="0" marL="228600" marR="0" rtl="0" algn="l">
              <a:lnSpc>
                <a:spcPct val="120000"/>
              </a:lnSpc>
              <a:spcBef>
                <a:spcPts val="1000"/>
              </a:spcBef>
              <a:spcAft>
                <a:spcPts val="0"/>
              </a:spcAft>
              <a:buClr>
                <a:schemeClr val="accent1"/>
              </a:buClr>
              <a:buSzPts val="2000"/>
              <a:buFont typeface="Arial"/>
              <a:buNone/>
            </a:pPr>
            <a:r>
              <a:t/>
            </a:r>
            <a:endParaRPr b="0" i="0" sz="2000" u="none" cap="none" strike="noStrike">
              <a:solidFill>
                <a:schemeClr val="dk1"/>
              </a:solidFill>
              <a:latin typeface="Cabin"/>
              <a:ea typeface="Cabin"/>
              <a:cs typeface="Cabin"/>
              <a:sym typeface="Cabi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Cabin"/>
              <a:buNone/>
            </a:pPr>
            <a:r>
              <a:rPr b="0" i="0" lang="en-US" sz="3200" u="none" cap="none" strike="noStrike">
                <a:solidFill>
                  <a:schemeClr val="dk1"/>
                </a:solidFill>
                <a:latin typeface="Cabin"/>
                <a:ea typeface="Cabin"/>
                <a:cs typeface="Cabin"/>
                <a:sym typeface="Cabin"/>
              </a:rPr>
              <a:t>VISION STATEMENT</a:t>
            </a:r>
            <a:endParaRPr b="0" i="0" sz="3200" u="none" cap="none" strike="noStrike">
              <a:solidFill>
                <a:schemeClr val="dk1"/>
              </a:solidFill>
              <a:latin typeface="Cabin"/>
              <a:ea typeface="Cabin"/>
              <a:cs typeface="Cabin"/>
              <a:sym typeface="Cabin"/>
            </a:endParaRPr>
          </a:p>
        </p:txBody>
      </p:sp>
      <p:sp>
        <p:nvSpPr>
          <p:cNvPr id="318" name="Shape 318"/>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accent1"/>
              </a:buClr>
              <a:buSzPts val="2000"/>
              <a:buFont typeface="Arial"/>
              <a:buNone/>
            </a:pPr>
            <a:r>
              <a:rPr b="0" i="0" lang="en-US" sz="2000" u="none" cap="none" strike="noStrike">
                <a:solidFill>
                  <a:schemeClr val="dk1"/>
                </a:solidFill>
                <a:latin typeface="Cabin"/>
                <a:ea typeface="Cabin"/>
                <a:cs typeface="Cabin"/>
                <a:sym typeface="Cabin"/>
              </a:rPr>
              <a:t>Build an efficient and inviting application form for potential iGrad students. Collect all necessary information in as short amount of time as possible. Collect user information and perform data analysis on captured data.</a:t>
            </a:r>
            <a:endParaRPr b="0" i="0" sz="2000" u="none" cap="none" strike="noStrike">
              <a:solidFill>
                <a:schemeClr val="dk1"/>
              </a:solidFill>
              <a:latin typeface="Cabin"/>
              <a:ea typeface="Cabin"/>
              <a:cs typeface="Cabin"/>
              <a:sym typeface="Cabi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Cabin"/>
              <a:buNone/>
            </a:pPr>
            <a:r>
              <a:rPr b="0" i="0" lang="en-US" sz="3200" u="none" cap="none" strike="noStrike">
                <a:solidFill>
                  <a:schemeClr val="dk1"/>
                </a:solidFill>
                <a:latin typeface="Cabin"/>
                <a:ea typeface="Cabin"/>
                <a:cs typeface="Cabin"/>
                <a:sym typeface="Cabin"/>
              </a:rPr>
              <a:t>DEFINITION OF DONE	</a:t>
            </a:r>
            <a:endParaRPr b="0" i="0" sz="3200" u="none" cap="none" strike="noStrike">
              <a:solidFill>
                <a:schemeClr val="dk1"/>
              </a:solidFill>
              <a:latin typeface="Cabin"/>
              <a:ea typeface="Cabin"/>
              <a:cs typeface="Cabin"/>
              <a:sym typeface="Cabin"/>
            </a:endParaRPr>
          </a:p>
        </p:txBody>
      </p:sp>
      <p:sp>
        <p:nvSpPr>
          <p:cNvPr id="324" name="Shape 324"/>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p>
            <a:pPr indent="-228600" lvl="0" marL="228600" marR="0" rtl="0" algn="l">
              <a:lnSpc>
                <a:spcPct val="120000"/>
              </a:lnSpc>
              <a:spcBef>
                <a:spcPts val="0"/>
              </a:spcBef>
              <a:spcAft>
                <a:spcPts val="0"/>
              </a:spcAft>
              <a:buClr>
                <a:schemeClr val="accent1"/>
              </a:buClr>
              <a:buSzPts val="2000"/>
              <a:buFont typeface="Arial"/>
              <a:buChar char="•"/>
            </a:pPr>
            <a:r>
              <a:rPr b="0" i="0" lang="en-US" sz="2000" u="none" cap="none" strike="noStrike">
                <a:solidFill>
                  <a:schemeClr val="dk1"/>
                </a:solidFill>
                <a:latin typeface="Cabin"/>
                <a:ea typeface="Cabin"/>
                <a:cs typeface="Cabin"/>
                <a:sym typeface="Cabin"/>
              </a:rPr>
              <a:t>A Sprint is done when:</a:t>
            </a:r>
            <a:endParaRPr/>
          </a:p>
          <a:p>
            <a:pPr indent="-228600" lvl="1" marL="685800" marR="0" rtl="0" algn="l">
              <a:lnSpc>
                <a:spcPct val="120000"/>
              </a:lnSpc>
              <a:spcBef>
                <a:spcPts val="500"/>
              </a:spcBef>
              <a:spcAft>
                <a:spcPts val="0"/>
              </a:spcAft>
              <a:buClr>
                <a:schemeClr val="accent1"/>
              </a:buClr>
              <a:buSzPts val="1800"/>
              <a:buFont typeface="Arial"/>
              <a:buChar char="•"/>
            </a:pPr>
            <a:r>
              <a:rPr b="0" i="0" lang="en-US" sz="1800" u="none" cap="none" strike="noStrike">
                <a:solidFill>
                  <a:schemeClr val="dk1"/>
                </a:solidFill>
                <a:latin typeface="Cabin"/>
                <a:ea typeface="Cabin"/>
                <a:cs typeface="Cabin"/>
                <a:sym typeface="Cabin"/>
              </a:rPr>
              <a:t>The Team has completed all user stories.</a:t>
            </a:r>
            <a:endParaRPr/>
          </a:p>
          <a:p>
            <a:pPr indent="-228600" lvl="1" marL="685800" marR="0" rtl="0" algn="l">
              <a:lnSpc>
                <a:spcPct val="120000"/>
              </a:lnSpc>
              <a:spcBef>
                <a:spcPts val="500"/>
              </a:spcBef>
              <a:spcAft>
                <a:spcPts val="0"/>
              </a:spcAft>
              <a:buClr>
                <a:schemeClr val="accent1"/>
              </a:buClr>
              <a:buSzPts val="1800"/>
              <a:buFont typeface="Arial"/>
              <a:buChar char="•"/>
            </a:pPr>
            <a:r>
              <a:rPr b="0" i="0" lang="en-US" sz="1800" u="none" cap="none" strike="noStrike">
                <a:solidFill>
                  <a:schemeClr val="dk1"/>
                </a:solidFill>
                <a:latin typeface="Cabin"/>
                <a:ea typeface="Cabin"/>
                <a:cs typeface="Cabin"/>
                <a:sym typeface="Cabin"/>
              </a:rPr>
              <a:t>All completed user stories for sprint have been committed to repo.</a:t>
            </a:r>
            <a:endParaRPr/>
          </a:p>
          <a:p>
            <a:pPr indent="-228600" lvl="1" marL="685800" marR="0" rtl="0" algn="l">
              <a:lnSpc>
                <a:spcPct val="120000"/>
              </a:lnSpc>
              <a:spcBef>
                <a:spcPts val="500"/>
              </a:spcBef>
              <a:spcAft>
                <a:spcPts val="0"/>
              </a:spcAft>
              <a:buClr>
                <a:schemeClr val="accent1"/>
              </a:buClr>
              <a:buSzPts val="1800"/>
              <a:buFont typeface="Arial"/>
              <a:buChar char="•"/>
            </a:pPr>
            <a:r>
              <a:rPr b="0" i="0" lang="en-US" sz="1800" u="none" cap="none" strike="noStrike">
                <a:solidFill>
                  <a:schemeClr val="dk1"/>
                </a:solidFill>
                <a:latin typeface="Cabin"/>
                <a:ea typeface="Cabin"/>
                <a:cs typeface="Cabin"/>
                <a:sym typeface="Cabin"/>
              </a:rPr>
              <a:t>All user stories have been tested for functionality.</a:t>
            </a:r>
            <a:endParaRPr/>
          </a:p>
          <a:p>
            <a:pPr indent="-228600" lvl="1" marL="685800" marR="0" rtl="0" algn="l">
              <a:lnSpc>
                <a:spcPct val="120000"/>
              </a:lnSpc>
              <a:spcBef>
                <a:spcPts val="500"/>
              </a:spcBef>
              <a:spcAft>
                <a:spcPts val="0"/>
              </a:spcAft>
              <a:buClr>
                <a:schemeClr val="accent1"/>
              </a:buClr>
              <a:buSzPts val="1800"/>
              <a:buFont typeface="Arial"/>
              <a:buChar char="•"/>
            </a:pPr>
            <a:r>
              <a:rPr b="0" i="0" lang="en-US" sz="1800" u="none" cap="none" strike="noStrike">
                <a:solidFill>
                  <a:schemeClr val="dk1"/>
                </a:solidFill>
                <a:latin typeface="Cabin"/>
                <a:ea typeface="Cabin"/>
                <a:cs typeface="Cabin"/>
                <a:sym typeface="Cabin"/>
              </a:rPr>
              <a:t>The completed user stories have been presented to product owner.</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Shape 32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3200"/>
              <a:buFont typeface="Cabin"/>
              <a:buNone/>
            </a:pPr>
            <a:r>
              <a:rPr b="0" i="0" lang="en-US" sz="3200" u="none" cap="none" strike="noStrike">
                <a:solidFill>
                  <a:schemeClr val="dk1"/>
                </a:solidFill>
                <a:latin typeface="Cabin"/>
                <a:ea typeface="Cabin"/>
                <a:cs typeface="Cabin"/>
                <a:sym typeface="Cabin"/>
              </a:rPr>
              <a:t>DRUCKER EXERCISE</a:t>
            </a:r>
            <a:endParaRPr b="0" i="0" sz="3200" u="none" cap="none" strike="noStrike">
              <a:solidFill>
                <a:schemeClr val="dk1"/>
              </a:solidFill>
              <a:latin typeface="Cabin"/>
              <a:ea typeface="Cabin"/>
              <a:cs typeface="Cabin"/>
              <a:sym typeface="Cabin"/>
            </a:endParaRPr>
          </a:p>
        </p:txBody>
      </p:sp>
      <p:pic>
        <p:nvPicPr>
          <p:cNvPr id="330" name="Shape 330"/>
          <p:cNvPicPr preferRelativeResize="0"/>
          <p:nvPr/>
        </p:nvPicPr>
        <p:blipFill rotWithShape="1">
          <a:blip r:embed="rId3">
            <a:alphaModFix/>
          </a:blip>
          <a:srcRect b="0" l="0" r="0" t="0"/>
          <a:stretch/>
        </p:blipFill>
        <p:spPr>
          <a:xfrm>
            <a:off x="3052763" y="2133600"/>
            <a:ext cx="6086475" cy="301466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Shape 33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Cabin"/>
              <a:buNone/>
            </a:pPr>
            <a:r>
              <a:rPr b="0" i="0" lang="en-US" sz="3200" u="none" cap="none" strike="noStrike">
                <a:solidFill>
                  <a:schemeClr val="dk1"/>
                </a:solidFill>
                <a:latin typeface="Cabin"/>
                <a:ea typeface="Cabin"/>
                <a:cs typeface="Cabin"/>
                <a:sym typeface="Cabin"/>
              </a:rPr>
              <a:t>MINIMUM VIABLE PRODUCT (MVP)</a:t>
            </a:r>
            <a:endParaRPr b="0" i="0" sz="3200" u="none" cap="none" strike="noStrike">
              <a:solidFill>
                <a:schemeClr val="dk1"/>
              </a:solidFill>
              <a:latin typeface="Cabin"/>
              <a:ea typeface="Cabin"/>
              <a:cs typeface="Cabin"/>
              <a:sym typeface="Cabin"/>
            </a:endParaRPr>
          </a:p>
        </p:txBody>
      </p:sp>
      <p:sp>
        <p:nvSpPr>
          <p:cNvPr id="336" name="Shape 336"/>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p>
            <a:pPr indent="-228600" lvl="0" marL="228600" marR="0" rtl="0" algn="l">
              <a:lnSpc>
                <a:spcPct val="120000"/>
              </a:lnSpc>
              <a:spcBef>
                <a:spcPts val="0"/>
              </a:spcBef>
              <a:spcAft>
                <a:spcPts val="0"/>
              </a:spcAft>
              <a:buClr>
                <a:schemeClr val="accent1"/>
              </a:buClr>
              <a:buSzPts val="2000"/>
              <a:buFont typeface="Arial"/>
              <a:buChar char="•"/>
            </a:pPr>
            <a:r>
              <a:rPr b="0" i="0" lang="en-US" sz="2000" u="none" cap="none" strike="noStrike">
                <a:solidFill>
                  <a:schemeClr val="dk1"/>
                </a:solidFill>
                <a:latin typeface="Cabin"/>
                <a:ea typeface="Cabin"/>
                <a:cs typeface="Cabin"/>
                <a:sym typeface="Cabin"/>
              </a:rPr>
              <a:t>Hosted website that has it</a:t>
            </a:r>
            <a:r>
              <a:rPr lang="en-US"/>
              <a:t>s’</a:t>
            </a:r>
            <a:r>
              <a:rPr b="0" i="0" lang="en-US" sz="2000" u="none" cap="none" strike="noStrike">
                <a:solidFill>
                  <a:schemeClr val="dk1"/>
                </a:solidFill>
                <a:latin typeface="Cabin"/>
                <a:ea typeface="Cabin"/>
                <a:cs typeface="Cabin"/>
                <a:sym typeface="Cabin"/>
              </a:rPr>
              <a:t> own domain. Website contains an application form for iGrad. User can fill out the form with relevant information. Form can be submitted, formatted to required state and saved as a .pdf file.</a:t>
            </a:r>
            <a:endParaRPr/>
          </a:p>
          <a:p>
            <a:pPr indent="0" lvl="0" marL="0" marR="0" rtl="0" algn="l">
              <a:lnSpc>
                <a:spcPct val="120000"/>
              </a:lnSpc>
              <a:spcBef>
                <a:spcPts val="1000"/>
              </a:spcBef>
              <a:spcAft>
                <a:spcPts val="0"/>
              </a:spcAft>
              <a:buClr>
                <a:schemeClr val="accent1"/>
              </a:buClr>
              <a:buSzPts val="2000"/>
              <a:buFont typeface="Arial"/>
              <a:buNone/>
            </a:pPr>
            <a:r>
              <a:t/>
            </a:r>
            <a:endParaRPr b="0" i="0" sz="2000" u="none" cap="none" strike="noStrike">
              <a:solidFill>
                <a:schemeClr val="dk1"/>
              </a:solidFill>
              <a:latin typeface="Cabin"/>
              <a:ea typeface="Cabin"/>
              <a:cs typeface="Cabin"/>
              <a:sym typeface="Cabi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Shape 34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3200"/>
              <a:buFont typeface="Cabin"/>
              <a:buNone/>
            </a:pPr>
            <a:r>
              <a:rPr b="0" i="0" lang="en-US" sz="3200" u="none" cap="none" strike="noStrike">
                <a:solidFill>
                  <a:schemeClr val="dk1"/>
                </a:solidFill>
                <a:latin typeface="Cabin"/>
                <a:ea typeface="Cabin"/>
                <a:cs typeface="Cabin"/>
                <a:sym typeface="Cabin"/>
              </a:rPr>
              <a:t>PAPER PROTOTYPE</a:t>
            </a:r>
            <a:endParaRPr b="0" i="0" sz="3200" u="none" cap="none" strike="noStrike">
              <a:solidFill>
                <a:schemeClr val="dk1"/>
              </a:solidFill>
              <a:latin typeface="Cabin"/>
              <a:ea typeface="Cabin"/>
              <a:cs typeface="Cabin"/>
              <a:sym typeface="Cabin"/>
            </a:endParaRPr>
          </a:p>
        </p:txBody>
      </p:sp>
      <p:sp>
        <p:nvSpPr>
          <p:cNvPr id="342" name="Shape 342"/>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p>
            <a:pPr indent="-101600" lvl="0" marL="228600" marR="0" rtl="0" algn="l">
              <a:lnSpc>
                <a:spcPct val="120000"/>
              </a:lnSpc>
              <a:spcBef>
                <a:spcPts val="0"/>
              </a:spcBef>
              <a:spcAft>
                <a:spcPts val="0"/>
              </a:spcAft>
              <a:buClr>
                <a:schemeClr val="accent1"/>
              </a:buClr>
              <a:buSzPts val="2000"/>
              <a:buFont typeface="Arial"/>
              <a:buNone/>
            </a:pPr>
            <a:r>
              <a:rPr lang="en-US"/>
              <a:t>Form main categories:</a:t>
            </a:r>
            <a:endParaRPr/>
          </a:p>
          <a:p>
            <a:pPr indent="-355600" lvl="0" marL="457200" marR="0" rtl="0" algn="l">
              <a:lnSpc>
                <a:spcPct val="120000"/>
              </a:lnSpc>
              <a:spcBef>
                <a:spcPts val="0"/>
              </a:spcBef>
              <a:spcAft>
                <a:spcPts val="0"/>
              </a:spcAft>
              <a:buSzPts val="2000"/>
              <a:buChar char="•"/>
            </a:pPr>
            <a:r>
              <a:rPr lang="en-US"/>
              <a:t>Student information</a:t>
            </a:r>
            <a:endParaRPr/>
          </a:p>
          <a:p>
            <a:pPr indent="-355600" lvl="0" marL="457200" marR="0" rtl="0" algn="l">
              <a:lnSpc>
                <a:spcPct val="120000"/>
              </a:lnSpc>
              <a:spcBef>
                <a:spcPts val="0"/>
              </a:spcBef>
              <a:spcAft>
                <a:spcPts val="0"/>
              </a:spcAft>
              <a:buSzPts val="2000"/>
              <a:buChar char="•"/>
            </a:pPr>
            <a:r>
              <a:rPr lang="en-US"/>
              <a:t>Education information</a:t>
            </a:r>
            <a:endParaRPr/>
          </a:p>
          <a:p>
            <a:pPr indent="-355600" lvl="0" marL="457200" marR="0" rtl="0" algn="l">
              <a:lnSpc>
                <a:spcPct val="120000"/>
              </a:lnSpc>
              <a:spcBef>
                <a:spcPts val="0"/>
              </a:spcBef>
              <a:spcAft>
                <a:spcPts val="0"/>
              </a:spcAft>
              <a:buSzPts val="2000"/>
              <a:buChar char="•"/>
            </a:pPr>
            <a:r>
              <a:rPr lang="en-US"/>
              <a:t>Household information </a:t>
            </a:r>
            <a:endParaRPr/>
          </a:p>
          <a:p>
            <a:pPr indent="-355600" lvl="0" marL="457200" marR="0" rtl="0" algn="l">
              <a:lnSpc>
                <a:spcPct val="120000"/>
              </a:lnSpc>
              <a:spcBef>
                <a:spcPts val="0"/>
              </a:spcBef>
              <a:spcAft>
                <a:spcPts val="0"/>
              </a:spcAft>
              <a:buSzPts val="2000"/>
              <a:buChar char="•"/>
            </a:pPr>
            <a:r>
              <a:rPr lang="en-US"/>
              <a:t>Supplemental questions/ others</a:t>
            </a:r>
            <a:endParaRPr/>
          </a:p>
          <a:p>
            <a:pPr indent="-355600" lvl="0" marL="457200" marR="0" rtl="0" algn="l">
              <a:lnSpc>
                <a:spcPct val="120000"/>
              </a:lnSpc>
              <a:spcBef>
                <a:spcPts val="0"/>
              </a:spcBef>
              <a:spcAft>
                <a:spcPts val="0"/>
              </a:spcAft>
              <a:buSzPts val="2000"/>
              <a:buChar char="•"/>
            </a:pPr>
            <a:r>
              <a:rPr lang="en-US"/>
              <a:t>Review/ Summary </a:t>
            </a:r>
            <a:endParaRPr/>
          </a:p>
          <a:p>
            <a:pPr indent="0" lvl="0" marL="0" marR="0" rtl="0" algn="l">
              <a:lnSpc>
                <a:spcPct val="120000"/>
              </a:lnSpc>
              <a:spcBef>
                <a:spcPts val="0"/>
              </a:spcBef>
              <a:spcAft>
                <a:spcPts val="0"/>
              </a:spcAft>
              <a:buNone/>
            </a:pPr>
            <a:r>
              <a:t/>
            </a:r>
            <a:endParaRPr/>
          </a:p>
          <a:p>
            <a:pPr indent="0" lvl="0" marL="0" marR="0" rtl="0" algn="l">
              <a:lnSpc>
                <a:spcPct val="120000"/>
              </a:lnSpc>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1451206" y="1129513"/>
            <a:ext cx="5532300" cy="1830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US"/>
              <a:t>IGRAD WEB APPLICATION</a:t>
            </a:r>
            <a:endParaRPr/>
          </a:p>
        </p:txBody>
      </p:sp>
      <p:sp>
        <p:nvSpPr>
          <p:cNvPr id="112" name="Shape 112"/>
          <p:cNvSpPr/>
          <p:nvPr>
            <p:ph idx="2" type="pic"/>
          </p:nvPr>
        </p:nvSpPr>
        <p:spPr>
          <a:xfrm>
            <a:off x="8124389" y="1122542"/>
            <a:ext cx="2791200" cy="3866400"/>
          </a:xfrm>
          <a:prstGeom prst="rect">
            <a:avLst/>
          </a:prstGeom>
        </p:spPr>
        <p:txBody>
          <a:bodyPr anchorCtr="0" anchor="t" bIns="91425" lIns="91425" spcFirstLastPara="1" rIns="91425" wrap="square" tIns="91425">
            <a:noAutofit/>
          </a:bodyPr>
          <a:lstStyle/>
          <a:p>
            <a:pPr indent="0" lvl="0" marL="0">
              <a:spcBef>
                <a:spcPts val="1000"/>
              </a:spcBef>
              <a:spcAft>
                <a:spcPts val="0"/>
              </a:spcAft>
              <a:buNone/>
            </a:pPr>
            <a:r>
              <a:t/>
            </a:r>
            <a:endParaRPr/>
          </a:p>
        </p:txBody>
      </p:sp>
      <p:sp>
        <p:nvSpPr>
          <p:cNvPr id="113" name="Shape 113"/>
          <p:cNvSpPr txBox="1"/>
          <p:nvPr>
            <p:ph idx="1" type="body"/>
          </p:nvPr>
        </p:nvSpPr>
        <p:spPr>
          <a:xfrm>
            <a:off x="1450329" y="3145992"/>
            <a:ext cx="5524500" cy="2003700"/>
          </a:xfrm>
          <a:prstGeom prst="rect">
            <a:avLst/>
          </a:prstGeom>
        </p:spPr>
        <p:txBody>
          <a:bodyPr anchorCtr="0" anchor="t" bIns="91425" lIns="91425" spcFirstLastPara="1" rIns="91425" wrap="square" tIns="91425">
            <a:noAutofit/>
          </a:bodyPr>
          <a:lstStyle/>
          <a:p>
            <a:pPr indent="0" lvl="0" marL="0">
              <a:spcBef>
                <a:spcPts val="1000"/>
              </a:spcBef>
              <a:spcAft>
                <a:spcPts val="0"/>
              </a:spcAft>
              <a:buNone/>
            </a:pPr>
            <a:r>
              <a:rPr lang="en-US"/>
              <a:t>BY TEAM EXPLOSIVE SALSA</a:t>
            </a:r>
            <a:endParaRPr/>
          </a:p>
        </p:txBody>
      </p:sp>
      <p:pic>
        <p:nvPicPr>
          <p:cNvPr id="114" name="Shape 114"/>
          <p:cNvPicPr preferRelativeResize="0"/>
          <p:nvPr/>
        </p:nvPicPr>
        <p:blipFill>
          <a:blip r:embed="rId3">
            <a:alphaModFix/>
          </a:blip>
          <a:stretch>
            <a:fillRect/>
          </a:stretch>
        </p:blipFill>
        <p:spPr>
          <a:xfrm>
            <a:off x="7437125" y="437025"/>
            <a:ext cx="4135125" cy="523744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3200"/>
              <a:buFont typeface="Cabin"/>
              <a:buNone/>
            </a:pPr>
            <a:r>
              <a:rPr b="0" i="0" lang="en-US" sz="3200" u="none" cap="none" strike="noStrike">
                <a:solidFill>
                  <a:schemeClr val="dk1"/>
                </a:solidFill>
                <a:latin typeface="Cabin"/>
                <a:ea typeface="Cabin"/>
                <a:cs typeface="Cabin"/>
                <a:sym typeface="Cabin"/>
              </a:rPr>
              <a:t>PAPER PROTOTYPE </a:t>
            </a:r>
            <a:endParaRPr b="0" i="0" sz="3200" u="none" cap="none" strike="noStrike">
              <a:solidFill>
                <a:schemeClr val="dk1"/>
              </a:solidFill>
              <a:latin typeface="Cabin"/>
              <a:ea typeface="Cabin"/>
              <a:cs typeface="Cabin"/>
              <a:sym typeface="Cabin"/>
            </a:endParaRPr>
          </a:p>
        </p:txBody>
      </p:sp>
      <p:sp>
        <p:nvSpPr>
          <p:cNvPr id="348" name="Shape 348"/>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p>
            <a:pPr indent="-101600" lvl="0" marL="228600" marR="0" rtl="0" algn="l">
              <a:lnSpc>
                <a:spcPct val="120000"/>
              </a:lnSpc>
              <a:spcBef>
                <a:spcPts val="0"/>
              </a:spcBef>
              <a:spcAft>
                <a:spcPts val="0"/>
              </a:spcAft>
              <a:buClr>
                <a:schemeClr val="accent1"/>
              </a:buClr>
              <a:buSzPts val="2000"/>
              <a:buFont typeface="Arial"/>
              <a:buNone/>
            </a:pPr>
            <a:r>
              <a:t/>
            </a:r>
            <a:endParaRPr b="0" i="0" sz="2000" u="none" cap="none" strike="noStrike">
              <a:solidFill>
                <a:schemeClr val="dk1"/>
              </a:solidFill>
              <a:latin typeface="Cabin"/>
              <a:ea typeface="Cabin"/>
              <a:cs typeface="Cabin"/>
              <a:sym typeface="Cabin"/>
            </a:endParaRPr>
          </a:p>
        </p:txBody>
      </p:sp>
      <p:pic>
        <p:nvPicPr>
          <p:cNvPr id="349" name="Shape 349"/>
          <p:cNvPicPr preferRelativeResize="0"/>
          <p:nvPr/>
        </p:nvPicPr>
        <p:blipFill>
          <a:blip r:embed="rId3">
            <a:alphaModFix/>
          </a:blip>
          <a:stretch>
            <a:fillRect/>
          </a:stretch>
        </p:blipFill>
        <p:spPr>
          <a:xfrm>
            <a:off x="0" y="-3"/>
            <a:ext cx="12192002" cy="619770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pic>
        <p:nvPicPr>
          <p:cNvPr id="355" name="Shape 355"/>
          <p:cNvPicPr preferRelativeResize="0"/>
          <p:nvPr/>
        </p:nvPicPr>
        <p:blipFill>
          <a:blip r:embed="rId3">
            <a:alphaModFix/>
          </a:blip>
          <a:stretch>
            <a:fillRect/>
          </a:stretch>
        </p:blipFill>
        <p:spPr>
          <a:xfrm>
            <a:off x="0" y="0"/>
            <a:ext cx="12187327" cy="61889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Shape 36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3200"/>
              <a:buFont typeface="Cabin"/>
              <a:buNone/>
            </a:pPr>
            <a:r>
              <a:rPr b="0" i="0" lang="en-US" sz="3200" u="none" cap="none" strike="noStrike">
                <a:solidFill>
                  <a:schemeClr val="dk1"/>
                </a:solidFill>
                <a:latin typeface="Cabin"/>
                <a:ea typeface="Cabin"/>
                <a:cs typeface="Cabin"/>
                <a:sym typeface="Cabin"/>
              </a:rPr>
              <a:t>SIZE</a:t>
            </a:r>
            <a:endParaRPr b="0" i="0" sz="3200" u="none" cap="none" strike="noStrike">
              <a:solidFill>
                <a:schemeClr val="dk1"/>
              </a:solidFill>
              <a:latin typeface="Cabin"/>
              <a:ea typeface="Cabin"/>
              <a:cs typeface="Cabin"/>
              <a:sym typeface="Cabin"/>
            </a:endParaRPr>
          </a:p>
        </p:txBody>
      </p:sp>
      <p:sp>
        <p:nvSpPr>
          <p:cNvPr id="361" name="Shape 361"/>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p>
            <a:pPr indent="-228600" lvl="0" marL="228600" marR="0" rtl="0" algn="l">
              <a:lnSpc>
                <a:spcPct val="120000"/>
              </a:lnSpc>
              <a:spcBef>
                <a:spcPts val="0"/>
              </a:spcBef>
              <a:spcAft>
                <a:spcPts val="0"/>
              </a:spcAft>
              <a:buClr>
                <a:schemeClr val="accent1"/>
              </a:buClr>
              <a:buSzPts val="2400"/>
              <a:buFont typeface="Arial"/>
              <a:buChar char="•"/>
            </a:pPr>
            <a:r>
              <a:rPr b="0" i="0" lang="en-US" sz="2400" u="none" cap="none" strike="noStrike">
                <a:solidFill>
                  <a:schemeClr val="dk1"/>
                </a:solidFill>
                <a:latin typeface="Cabin"/>
                <a:ea typeface="Cabin"/>
                <a:cs typeface="Cabin"/>
                <a:sym typeface="Cabin"/>
              </a:rPr>
              <a:t>3(devs) * 50$/Hr * 20Hrs/Week * 10 Weeks (project life) = $30,000</a:t>
            </a:r>
            <a:endParaRPr b="0" i="0" sz="2400" u="none" cap="none" strike="noStrike">
              <a:solidFill>
                <a:schemeClr val="dk1"/>
              </a:solidFill>
              <a:latin typeface="Cabin"/>
              <a:ea typeface="Cabin"/>
              <a:cs typeface="Cabin"/>
              <a:sym typeface="Cabin"/>
            </a:endParaRPr>
          </a:p>
          <a:p>
            <a:pPr indent="-228600" lvl="0" marL="228600" marR="0" rtl="0" algn="l">
              <a:lnSpc>
                <a:spcPct val="120000"/>
              </a:lnSpc>
              <a:spcBef>
                <a:spcPts val="1000"/>
              </a:spcBef>
              <a:spcAft>
                <a:spcPts val="0"/>
              </a:spcAft>
              <a:buClr>
                <a:schemeClr val="accent1"/>
              </a:buClr>
              <a:buSzPts val="2000"/>
              <a:buFont typeface="Arial"/>
              <a:buChar char="•"/>
            </a:pPr>
            <a:r>
              <a:rPr b="0" i="0" lang="en-US" sz="2000" u="none" cap="none" strike="noStrike">
                <a:solidFill>
                  <a:schemeClr val="dk1"/>
                </a:solidFill>
                <a:latin typeface="Cabin"/>
                <a:ea typeface="Cabin"/>
                <a:cs typeface="Cabin"/>
                <a:sym typeface="Cabin"/>
              </a:rPr>
              <a:t>Cloud Hosting : TBD</a:t>
            </a:r>
            <a:endParaRPr/>
          </a:p>
          <a:p>
            <a:pPr indent="-228600" lvl="0" marL="228600" marR="0" rtl="0" algn="l">
              <a:lnSpc>
                <a:spcPct val="120000"/>
              </a:lnSpc>
              <a:spcBef>
                <a:spcPts val="1000"/>
              </a:spcBef>
              <a:spcAft>
                <a:spcPts val="0"/>
              </a:spcAft>
              <a:buClr>
                <a:schemeClr val="accent1"/>
              </a:buClr>
              <a:buSzPts val="2000"/>
              <a:buFont typeface="Arial"/>
              <a:buChar char="•"/>
            </a:pPr>
            <a:r>
              <a:rPr b="0" i="0" lang="en-US" sz="2000" u="none" cap="none" strike="noStrike">
                <a:solidFill>
                  <a:schemeClr val="dk1"/>
                </a:solidFill>
                <a:latin typeface="Cabin"/>
                <a:ea typeface="Cabin"/>
                <a:cs typeface="Cabin"/>
                <a:sym typeface="Cabin"/>
              </a:rPr>
              <a:t>Total Cost ~ $42,000</a:t>
            </a:r>
            <a:endParaRPr/>
          </a:p>
          <a:p>
            <a:pPr indent="0" lvl="0" marL="0" marR="0" rtl="0" algn="l">
              <a:lnSpc>
                <a:spcPct val="120000"/>
              </a:lnSpc>
              <a:spcBef>
                <a:spcPts val="1000"/>
              </a:spcBef>
              <a:spcAft>
                <a:spcPts val="0"/>
              </a:spcAft>
              <a:buClr>
                <a:schemeClr val="accent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lnSpc>
                <a:spcPct val="120000"/>
              </a:lnSpc>
              <a:spcBef>
                <a:spcPts val="1000"/>
              </a:spcBef>
              <a:spcAft>
                <a:spcPts val="0"/>
              </a:spcAft>
              <a:buClr>
                <a:schemeClr val="accent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lnSpc>
                <a:spcPct val="120000"/>
              </a:lnSpc>
              <a:spcBef>
                <a:spcPts val="1000"/>
              </a:spcBef>
              <a:spcAft>
                <a:spcPts val="0"/>
              </a:spcAft>
              <a:buClr>
                <a:schemeClr val="accent1"/>
              </a:buClr>
              <a:buSzPts val="2000"/>
              <a:buFont typeface="Arial"/>
              <a:buNone/>
            </a:pPr>
            <a:r>
              <a:t/>
            </a:r>
            <a:endParaRPr b="0" i="0" sz="2000" u="none" cap="none" strike="noStrike">
              <a:solidFill>
                <a:schemeClr val="dk1"/>
              </a:solidFill>
              <a:latin typeface="Cabin"/>
              <a:ea typeface="Cabin"/>
              <a:cs typeface="Cabin"/>
              <a:sym typeface="Cab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nvSpPr>
        <p:spPr>
          <a:xfrm>
            <a:off x="2668385" y="2455674"/>
            <a:ext cx="6849688" cy="1662979"/>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bin"/>
              <a:ea typeface="Cabin"/>
              <a:cs typeface="Cabin"/>
              <a:sym typeface="Cabin"/>
            </a:endParaRPr>
          </a:p>
        </p:txBody>
      </p:sp>
      <p:sp>
        <p:nvSpPr>
          <p:cNvPr id="120" name="Shape 12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3200"/>
              <a:buFont typeface="Calibri"/>
              <a:buNone/>
            </a:pPr>
            <a:r>
              <a:rPr b="0" i="0" lang="en-US" sz="3200" u="none" cap="none" strike="noStrike">
                <a:solidFill>
                  <a:schemeClr val="dk1"/>
                </a:solidFill>
                <a:latin typeface="Calibri"/>
                <a:ea typeface="Calibri"/>
                <a:cs typeface="Calibri"/>
                <a:sym typeface="Calibri"/>
              </a:rPr>
              <a:t> </a:t>
            </a:r>
            <a:r>
              <a:rPr b="0" i="0" lang="en-US" sz="3200" u="none" cap="none" strike="noStrike">
                <a:solidFill>
                  <a:schemeClr val="dk1"/>
                </a:solidFill>
                <a:latin typeface="Cabin"/>
                <a:ea typeface="Cabin"/>
                <a:cs typeface="Cabin"/>
                <a:sym typeface="Cabin"/>
              </a:rPr>
              <a:t>DESIGNED AND BUILT FOR </a:t>
            </a:r>
            <a:endParaRPr b="0" i="0" sz="3200" u="none" cap="none" strike="noStrike">
              <a:solidFill>
                <a:schemeClr val="dk1"/>
              </a:solidFill>
              <a:latin typeface="Calibri"/>
              <a:ea typeface="Calibri"/>
              <a:cs typeface="Calibri"/>
              <a:sym typeface="Calibri"/>
            </a:endParaRPr>
          </a:p>
        </p:txBody>
      </p:sp>
      <p:pic>
        <p:nvPicPr>
          <p:cNvPr descr="https://www.kent.k12.wa.us/cms/lib/WA01001454/Centricity/template/5/logos/iG.png" id="121" name="Shape 121"/>
          <p:cNvPicPr preferRelativeResize="0"/>
          <p:nvPr/>
        </p:nvPicPr>
        <p:blipFill rotWithShape="1">
          <a:blip r:embed="rId3">
            <a:alphaModFix/>
          </a:blip>
          <a:srcRect b="0" l="0" r="0" t="0"/>
          <a:stretch/>
        </p:blipFill>
        <p:spPr>
          <a:xfrm>
            <a:off x="3505604" y="2634701"/>
            <a:ext cx="4924425" cy="13049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p:nvPr/>
        </p:nvSpPr>
        <p:spPr>
          <a:xfrm>
            <a:off x="2841812" y="3370729"/>
            <a:ext cx="7368988" cy="1739153"/>
          </a:xfrm>
          <a:prstGeom prst="ellipse">
            <a:avLst/>
          </a:prstGeom>
          <a:solidFill>
            <a:schemeClr val="accent1"/>
          </a:solidFill>
          <a:ln cap="flat" cmpd="sng" w="15875">
            <a:solidFill>
              <a:srgbClr val="85153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127" name="Shape 12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Cabin"/>
              <a:buNone/>
            </a:pPr>
            <a:r>
              <a:rPr b="0" i="0" lang="en-US" sz="3200" u="none" cap="none" strike="noStrike">
                <a:solidFill>
                  <a:schemeClr val="dk1"/>
                </a:solidFill>
                <a:latin typeface="Cabin"/>
                <a:ea typeface="Cabin"/>
                <a:cs typeface="Cabin"/>
                <a:sym typeface="Cabin"/>
              </a:rPr>
              <a:t>WHY ARE WE HERE?</a:t>
            </a:r>
            <a:endParaRPr b="0" i="0" sz="3200" u="none" cap="none" strike="noStrike">
              <a:solidFill>
                <a:schemeClr val="dk1"/>
              </a:solidFill>
              <a:latin typeface="Cabin"/>
              <a:ea typeface="Cabin"/>
              <a:cs typeface="Cabin"/>
              <a:sym typeface="Cabin"/>
            </a:endParaRPr>
          </a:p>
        </p:txBody>
      </p:sp>
      <p:sp>
        <p:nvSpPr>
          <p:cNvPr id="128" name="Shape 128"/>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p>
            <a:pPr indent="-228600" lvl="0" marL="228600" marR="0" rtl="0" algn="l">
              <a:lnSpc>
                <a:spcPct val="120000"/>
              </a:lnSpc>
              <a:spcBef>
                <a:spcPts val="0"/>
              </a:spcBef>
              <a:spcAft>
                <a:spcPts val="0"/>
              </a:spcAft>
              <a:buClr>
                <a:schemeClr val="accent1"/>
              </a:buClr>
              <a:buSzPts val="2000"/>
              <a:buFont typeface="Arial"/>
              <a:buChar char="•"/>
            </a:pPr>
            <a:r>
              <a:rPr b="0" i="0" lang="en-US" sz="2000" u="none" cap="none" strike="noStrike">
                <a:solidFill>
                  <a:schemeClr val="dk1"/>
                </a:solidFill>
                <a:latin typeface="Cabin"/>
                <a:ea typeface="Cabin"/>
                <a:cs typeface="Cabin"/>
                <a:sym typeface="Cabin"/>
              </a:rPr>
              <a:t>To significantly improve the manual process of populating a 40 page application with applicant information through automation.</a:t>
            </a:r>
            <a:endParaRPr/>
          </a:p>
          <a:p>
            <a:pPr indent="-101600" lvl="0" marL="228600" marR="0" rtl="0" algn="l">
              <a:lnSpc>
                <a:spcPct val="120000"/>
              </a:lnSpc>
              <a:spcBef>
                <a:spcPts val="1000"/>
              </a:spcBef>
              <a:spcAft>
                <a:spcPts val="0"/>
              </a:spcAft>
              <a:buClr>
                <a:schemeClr val="accent1"/>
              </a:buClr>
              <a:buSzPts val="2000"/>
              <a:buFont typeface="Arial"/>
              <a:buNone/>
            </a:pPr>
            <a:r>
              <a:t/>
            </a:r>
            <a:endParaRPr b="0" i="0" sz="2000" u="none" cap="none" strike="noStrike">
              <a:solidFill>
                <a:schemeClr val="dk1"/>
              </a:solidFill>
              <a:latin typeface="Cabin"/>
              <a:ea typeface="Cabin"/>
              <a:cs typeface="Cabin"/>
              <a:sym typeface="Cabin"/>
            </a:endParaRPr>
          </a:p>
          <a:p>
            <a:pPr indent="-101600" lvl="0" marL="228600" marR="0" rtl="0" algn="l">
              <a:lnSpc>
                <a:spcPct val="120000"/>
              </a:lnSpc>
              <a:spcBef>
                <a:spcPts val="1000"/>
              </a:spcBef>
              <a:spcAft>
                <a:spcPts val="0"/>
              </a:spcAft>
              <a:buClr>
                <a:schemeClr val="accent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ctr">
              <a:lnSpc>
                <a:spcPct val="120000"/>
              </a:lnSpc>
              <a:spcBef>
                <a:spcPts val="1000"/>
              </a:spcBef>
              <a:spcAft>
                <a:spcPts val="0"/>
              </a:spcAft>
              <a:buClr>
                <a:schemeClr val="accent1"/>
              </a:buClr>
              <a:buSzPts val="2000"/>
              <a:buFont typeface="Arial"/>
              <a:buNone/>
            </a:pPr>
            <a:r>
              <a:rPr b="0" i="0" lang="en-US" sz="2000" u="none" cap="none" strike="noStrike">
                <a:solidFill>
                  <a:schemeClr val="dk1"/>
                </a:solidFill>
                <a:latin typeface="Cabin"/>
                <a:ea typeface="Cabin"/>
                <a:cs typeface="Cabin"/>
                <a:sym typeface="Cabin"/>
              </a:rPr>
              <a:t>	Build software to make it easier for people to apply </a:t>
            </a:r>
            <a:endParaRPr/>
          </a:p>
          <a:p>
            <a:pPr indent="0" lvl="0" marL="0" marR="0" rtl="0" algn="ctr">
              <a:lnSpc>
                <a:spcPct val="120000"/>
              </a:lnSpc>
              <a:spcBef>
                <a:spcPts val="1000"/>
              </a:spcBef>
              <a:spcAft>
                <a:spcPts val="0"/>
              </a:spcAft>
              <a:buClr>
                <a:schemeClr val="accent1"/>
              </a:buClr>
              <a:buSzPts val="2000"/>
              <a:buFont typeface="Arial"/>
              <a:buNone/>
            </a:pPr>
            <a:r>
              <a:rPr b="0" i="0" lang="en-US" sz="2000" u="none" cap="none" strike="noStrike">
                <a:solidFill>
                  <a:schemeClr val="dk1"/>
                </a:solidFill>
                <a:latin typeface="Cabin"/>
                <a:ea typeface="Cabin"/>
                <a:cs typeface="Cabin"/>
                <a:sym typeface="Cabin"/>
              </a:rPr>
              <a:t>to iGrad and pursue their GED</a:t>
            </a:r>
            <a:endParaRPr b="0" i="0" sz="2000" u="none" cap="none" strike="noStrike">
              <a:solidFill>
                <a:schemeClr val="dk1"/>
              </a:solidFill>
              <a:latin typeface="Cabin"/>
              <a:ea typeface="Cabin"/>
              <a:cs typeface="Cabin"/>
              <a:sym typeface="Cab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Cabin"/>
              <a:buNone/>
            </a:pPr>
            <a:r>
              <a:rPr b="0" i="0" lang="en-US" sz="3200" u="none" cap="none" strike="noStrike">
                <a:solidFill>
                  <a:schemeClr val="dk1"/>
                </a:solidFill>
                <a:latin typeface="Cabin"/>
                <a:ea typeface="Cabin"/>
                <a:cs typeface="Cabin"/>
                <a:sym typeface="Cabin"/>
              </a:rPr>
              <a:t>ELEVATOR PITCH</a:t>
            </a:r>
            <a:endParaRPr b="0" i="0" sz="3200" u="none" cap="none" strike="noStrike">
              <a:solidFill>
                <a:schemeClr val="dk1"/>
              </a:solidFill>
              <a:latin typeface="Cabin"/>
              <a:ea typeface="Cabin"/>
              <a:cs typeface="Cabin"/>
              <a:sym typeface="Cabin"/>
            </a:endParaRPr>
          </a:p>
        </p:txBody>
      </p:sp>
      <p:sp>
        <p:nvSpPr>
          <p:cNvPr id="134" name="Shape 134"/>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p>
            <a:pPr indent="-228600" lvl="0" marL="228600" marR="0" rtl="0" algn="l">
              <a:lnSpc>
                <a:spcPct val="120000"/>
              </a:lnSpc>
              <a:spcBef>
                <a:spcPts val="0"/>
              </a:spcBef>
              <a:spcAft>
                <a:spcPts val="0"/>
              </a:spcAft>
              <a:buClr>
                <a:schemeClr val="accent1"/>
              </a:buClr>
              <a:buSzPts val="2000"/>
              <a:buFont typeface="Arial"/>
              <a:buChar char="•"/>
            </a:pPr>
            <a:r>
              <a:rPr b="0" i="0" lang="en-US" sz="2000" u="none" cap="none" strike="noStrike">
                <a:solidFill>
                  <a:schemeClr val="dk1"/>
                </a:solidFill>
                <a:latin typeface="Cabin"/>
                <a:ea typeface="Cabin"/>
                <a:cs typeface="Cabin"/>
                <a:sym typeface="Cabin"/>
              </a:rPr>
              <a:t>This product will be built for iGrad, a partnership company between Kent School District and Green River College. The program is designed for students who have dropped out of highschool or are behind on credits.  The product will significantly reduce the application time for potential iGrad students as well as provide a straightforward and efficient workflow for the application process while still capturing the information necessary. </a:t>
            </a:r>
            <a:endParaRPr b="0" i="0" sz="2000" u="none" cap="none" strike="noStrike">
              <a:solidFill>
                <a:schemeClr val="dk1"/>
              </a:solidFill>
              <a:latin typeface="Cabin"/>
              <a:ea typeface="Cabin"/>
              <a:cs typeface="Cabin"/>
              <a:sym typeface="Cab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Cabin"/>
              <a:buNone/>
            </a:pPr>
            <a:r>
              <a:rPr b="0" i="0" lang="en-US" sz="3200" u="none" cap="none" strike="noStrike">
                <a:solidFill>
                  <a:schemeClr val="dk1"/>
                </a:solidFill>
                <a:latin typeface="Cabin"/>
                <a:ea typeface="Cabin"/>
                <a:cs typeface="Cabin"/>
                <a:sym typeface="Cabin"/>
              </a:rPr>
              <a:t>PRODUCT BOX</a:t>
            </a:r>
            <a:endParaRPr b="0" i="0" sz="3200" u="none" cap="none" strike="noStrike">
              <a:solidFill>
                <a:schemeClr val="dk1"/>
              </a:solidFill>
              <a:latin typeface="Cabin"/>
              <a:ea typeface="Cabin"/>
              <a:cs typeface="Cabin"/>
              <a:sym typeface="Cabin"/>
            </a:endParaRPr>
          </a:p>
        </p:txBody>
      </p:sp>
      <p:sp>
        <p:nvSpPr>
          <p:cNvPr id="140" name="Shape 140"/>
          <p:cNvSpPr/>
          <p:nvPr/>
        </p:nvSpPr>
        <p:spPr>
          <a:xfrm>
            <a:off x="4500282" y="2191109"/>
            <a:ext cx="3236400" cy="4168500"/>
          </a:xfrm>
          <a:prstGeom prst="rect">
            <a:avLst/>
          </a:prstGeom>
          <a:solidFill>
            <a:schemeClr val="accent1"/>
          </a:solidFill>
          <a:ln cap="flat" cmpd="sng" w="15875">
            <a:solidFill>
              <a:srgbClr val="85153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141" name="Shape 141"/>
          <p:cNvSpPr txBox="1"/>
          <p:nvPr/>
        </p:nvSpPr>
        <p:spPr>
          <a:xfrm>
            <a:off x="4849906" y="2330824"/>
            <a:ext cx="2330823"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Impact"/>
                <a:ea typeface="Impact"/>
                <a:cs typeface="Impact"/>
                <a:sym typeface="Impact"/>
              </a:rPr>
              <a:t>iGrad</a:t>
            </a:r>
            <a:endParaRPr sz="1800">
              <a:solidFill>
                <a:schemeClr val="dk1"/>
              </a:solidFill>
              <a:latin typeface="Impact"/>
              <a:ea typeface="Impact"/>
              <a:cs typeface="Impact"/>
              <a:sym typeface="Impact"/>
            </a:endParaRPr>
          </a:p>
        </p:txBody>
      </p:sp>
      <p:pic>
        <p:nvPicPr>
          <p:cNvPr descr="Image result for bit art graduation cap" id="142" name="Shape 142"/>
          <p:cNvPicPr preferRelativeResize="0"/>
          <p:nvPr/>
        </p:nvPicPr>
        <p:blipFill rotWithShape="1">
          <a:blip r:embed="rId3">
            <a:alphaModFix/>
          </a:blip>
          <a:srcRect b="0" l="0" r="0" t="0"/>
          <a:stretch/>
        </p:blipFill>
        <p:spPr>
          <a:xfrm>
            <a:off x="5417875" y="2892770"/>
            <a:ext cx="1194883" cy="788894"/>
          </a:xfrm>
          <a:prstGeom prst="rect">
            <a:avLst/>
          </a:prstGeom>
          <a:noFill/>
          <a:ln>
            <a:noFill/>
          </a:ln>
        </p:spPr>
      </p:pic>
      <p:sp>
        <p:nvSpPr>
          <p:cNvPr id="143" name="Shape 143"/>
          <p:cNvSpPr txBox="1"/>
          <p:nvPr/>
        </p:nvSpPr>
        <p:spPr>
          <a:xfrm>
            <a:off x="5145742" y="4789203"/>
            <a:ext cx="255494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bin"/>
                <a:ea typeface="Cabin"/>
                <a:cs typeface="Cabin"/>
                <a:sym typeface="Cabin"/>
              </a:rPr>
              <a:t>Students age 16-21</a:t>
            </a:r>
            <a:endParaRPr sz="1800">
              <a:solidFill>
                <a:schemeClr val="dk1"/>
              </a:solidFill>
              <a:latin typeface="Cabin"/>
              <a:ea typeface="Cabin"/>
              <a:cs typeface="Cabin"/>
              <a:sym typeface="Cabin"/>
            </a:endParaRPr>
          </a:p>
        </p:txBody>
      </p:sp>
      <p:sp>
        <p:nvSpPr>
          <p:cNvPr id="144" name="Shape 144"/>
          <p:cNvSpPr txBox="1"/>
          <p:nvPr/>
        </p:nvSpPr>
        <p:spPr>
          <a:xfrm>
            <a:off x="5145742" y="3952238"/>
            <a:ext cx="2823883"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bin"/>
                <a:ea typeface="Cabin"/>
                <a:cs typeface="Cabin"/>
                <a:sym typeface="Cabin"/>
              </a:rPr>
              <a:t>Behind on Credits? </a:t>
            </a:r>
            <a:endParaRPr/>
          </a:p>
          <a:p>
            <a:pPr indent="0" lvl="0" marL="0" marR="0" rtl="0" algn="l">
              <a:spcBef>
                <a:spcPts val="0"/>
              </a:spcBef>
              <a:spcAft>
                <a:spcPts val="0"/>
              </a:spcAft>
              <a:buNone/>
            </a:pPr>
            <a:r>
              <a:rPr lang="en-US" sz="1800">
                <a:solidFill>
                  <a:schemeClr val="dk1"/>
                </a:solidFill>
                <a:latin typeface="Cabin"/>
                <a:ea typeface="Cabin"/>
                <a:cs typeface="Cabin"/>
                <a:sym typeface="Cabin"/>
              </a:rPr>
              <a:t>Want your G.E.D?</a:t>
            </a:r>
            <a:endParaRPr sz="1800">
              <a:solidFill>
                <a:schemeClr val="dk1"/>
              </a:solidFill>
              <a:latin typeface="Cabin"/>
              <a:ea typeface="Cabin"/>
              <a:cs typeface="Cabin"/>
              <a:sym typeface="Cabin"/>
            </a:endParaRPr>
          </a:p>
        </p:txBody>
      </p:sp>
      <p:sp>
        <p:nvSpPr>
          <p:cNvPr id="145" name="Shape 145"/>
          <p:cNvSpPr txBox="1"/>
          <p:nvPr/>
        </p:nvSpPr>
        <p:spPr>
          <a:xfrm>
            <a:off x="4724401" y="5495890"/>
            <a:ext cx="278802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bin"/>
                <a:ea typeface="Cabin"/>
                <a:cs typeface="Cabin"/>
                <a:sym typeface="Cabin"/>
              </a:rPr>
              <a:t>Apply In Under 5 Minutes!</a:t>
            </a:r>
            <a:endParaRPr sz="1800">
              <a:solidFill>
                <a:schemeClr val="dk1"/>
              </a:solidFill>
              <a:latin typeface="Cabin"/>
              <a:ea typeface="Cabin"/>
              <a:cs typeface="Cabin"/>
              <a:sym typeface="Cab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Cabin"/>
              <a:buNone/>
            </a:pPr>
            <a:r>
              <a:rPr b="0" i="0" lang="en-US" sz="3200" u="none" cap="none" strike="noStrike">
                <a:solidFill>
                  <a:schemeClr val="dk1"/>
                </a:solidFill>
                <a:latin typeface="Cabin"/>
                <a:ea typeface="Cabin"/>
                <a:cs typeface="Cabin"/>
                <a:sym typeface="Cabin"/>
              </a:rPr>
              <a:t>THE NOT LIST</a:t>
            </a:r>
            <a:endParaRPr b="0" i="0" sz="3200" u="none" cap="none" strike="noStrike">
              <a:solidFill>
                <a:schemeClr val="dk1"/>
              </a:solidFill>
              <a:latin typeface="Cabin"/>
              <a:ea typeface="Cabin"/>
              <a:cs typeface="Cabin"/>
              <a:sym typeface="Cabin"/>
            </a:endParaRPr>
          </a:p>
        </p:txBody>
      </p:sp>
      <p:sp>
        <p:nvSpPr>
          <p:cNvPr id="151" name="Shape 151"/>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p>
            <a:pPr indent="-228600" lvl="0" marL="228600" marR="0" rtl="0" algn="l">
              <a:lnSpc>
                <a:spcPct val="120000"/>
              </a:lnSpc>
              <a:spcBef>
                <a:spcPts val="0"/>
              </a:spcBef>
              <a:spcAft>
                <a:spcPts val="0"/>
              </a:spcAft>
              <a:buClr>
                <a:schemeClr val="accent1"/>
              </a:buClr>
              <a:buSzPts val="2000"/>
              <a:buFont typeface="Arial"/>
              <a:buChar char="-"/>
            </a:pPr>
            <a:r>
              <a:rPr b="0" i="0" lang="en-US" sz="2000" u="none" cap="none" strike="noStrike">
                <a:solidFill>
                  <a:schemeClr val="dk1"/>
                </a:solidFill>
                <a:latin typeface="Cabin"/>
                <a:ea typeface="Cabin"/>
                <a:cs typeface="Cabin"/>
                <a:sym typeface="Cabin"/>
              </a:rPr>
              <a:t>Discovering hosting solutions for </a:t>
            </a:r>
            <a:r>
              <a:rPr lang="en-US"/>
              <a:t>our</a:t>
            </a:r>
            <a:r>
              <a:rPr b="0" i="0" lang="en-US" sz="2000" u="none" cap="none" strike="noStrike">
                <a:solidFill>
                  <a:schemeClr val="dk1"/>
                </a:solidFill>
                <a:latin typeface="Cabin"/>
                <a:ea typeface="Cabin"/>
                <a:cs typeface="Cabin"/>
                <a:sym typeface="Cabin"/>
              </a:rPr>
              <a:t> client.</a:t>
            </a:r>
            <a:endParaRPr b="0" i="0" sz="2000" u="none" cap="none" strike="noStrike">
              <a:solidFill>
                <a:schemeClr val="dk1"/>
              </a:solidFill>
              <a:latin typeface="Cabin"/>
              <a:ea typeface="Cabin"/>
              <a:cs typeface="Cabin"/>
              <a:sym typeface="Cabin"/>
            </a:endParaRPr>
          </a:p>
          <a:p>
            <a:pPr indent="-228600" lvl="0" marL="228600" marR="0" rtl="0" algn="l">
              <a:lnSpc>
                <a:spcPct val="120000"/>
              </a:lnSpc>
              <a:spcBef>
                <a:spcPts val="1000"/>
              </a:spcBef>
              <a:spcAft>
                <a:spcPts val="0"/>
              </a:spcAft>
              <a:buClr>
                <a:schemeClr val="accent1"/>
              </a:buClr>
              <a:buSzPts val="2000"/>
              <a:buFont typeface="Arial"/>
              <a:buChar char="-"/>
            </a:pPr>
            <a:r>
              <a:rPr b="0" i="0" lang="en-US" sz="2000" u="none" cap="none" strike="noStrike">
                <a:solidFill>
                  <a:schemeClr val="dk1"/>
                </a:solidFill>
                <a:latin typeface="Cabin"/>
                <a:ea typeface="Cabin"/>
                <a:cs typeface="Cabin"/>
                <a:sym typeface="Cabin"/>
              </a:rPr>
              <a:t>Focusing on a mobile friendly (responsive) environment.</a:t>
            </a:r>
            <a:endParaRPr/>
          </a:p>
          <a:p>
            <a:pPr indent="-228600" lvl="0" marL="228600" marR="0" rtl="0" algn="l">
              <a:lnSpc>
                <a:spcPct val="120000"/>
              </a:lnSpc>
              <a:spcBef>
                <a:spcPts val="1000"/>
              </a:spcBef>
              <a:spcAft>
                <a:spcPts val="0"/>
              </a:spcAft>
              <a:buClr>
                <a:schemeClr val="accent1"/>
              </a:buClr>
              <a:buSzPts val="2000"/>
              <a:buFont typeface="Arial"/>
              <a:buChar char="-"/>
            </a:pPr>
            <a:r>
              <a:rPr b="0" i="0" lang="en-US" sz="2000" u="none" cap="none" strike="noStrike">
                <a:solidFill>
                  <a:schemeClr val="dk1"/>
                </a:solidFill>
                <a:latin typeface="Cabin"/>
                <a:ea typeface="Cabin"/>
                <a:cs typeface="Cabin"/>
                <a:sym typeface="Cabin"/>
              </a:rPr>
              <a:t>We will not be enabling the pdf to be editable; PDFs are generated with content that are not able to be changed without re-generating a pdf. </a:t>
            </a:r>
            <a:endParaRPr b="0" i="0" sz="2000" u="none" cap="none" strike="noStrike">
              <a:solidFill>
                <a:schemeClr val="dk1"/>
              </a:solidFill>
              <a:latin typeface="Cabin"/>
              <a:ea typeface="Cabin"/>
              <a:cs typeface="Cabin"/>
              <a:sym typeface="Cabin"/>
            </a:endParaRPr>
          </a:p>
          <a:p>
            <a:pPr indent="-101600" lvl="0" marL="228600" marR="0" rtl="0" algn="l">
              <a:lnSpc>
                <a:spcPct val="120000"/>
              </a:lnSpc>
              <a:spcBef>
                <a:spcPts val="1000"/>
              </a:spcBef>
              <a:spcAft>
                <a:spcPts val="0"/>
              </a:spcAft>
              <a:buClr>
                <a:schemeClr val="accent1"/>
              </a:buClr>
              <a:buSzPts val="2000"/>
              <a:buFont typeface="Arial"/>
              <a:buNone/>
            </a:pPr>
            <a:r>
              <a:t/>
            </a:r>
            <a:endParaRPr b="0" i="0" sz="2000" u="none" cap="none" strike="noStrike">
              <a:solidFill>
                <a:schemeClr val="dk1"/>
              </a:solidFill>
              <a:latin typeface="Cabin"/>
              <a:ea typeface="Cabin"/>
              <a:cs typeface="Cabin"/>
              <a:sym typeface="Cab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descr="Image result for cloud image" id="157" name="Shape 157"/>
          <p:cNvPicPr preferRelativeResize="0"/>
          <p:nvPr/>
        </p:nvPicPr>
        <p:blipFill rotWithShape="1">
          <a:blip r:embed="rId3">
            <a:alphaModFix/>
          </a:blip>
          <a:srcRect b="0" l="0" r="0" t="0"/>
          <a:stretch/>
        </p:blipFill>
        <p:spPr>
          <a:xfrm>
            <a:off x="-83197" y="-166851"/>
            <a:ext cx="2981138" cy="1977940"/>
          </a:xfrm>
          <a:prstGeom prst="rect">
            <a:avLst/>
          </a:prstGeom>
          <a:noFill/>
          <a:ln>
            <a:noFill/>
          </a:ln>
        </p:spPr>
      </p:pic>
      <p:sp>
        <p:nvSpPr>
          <p:cNvPr id="158" name="Shape 158"/>
          <p:cNvSpPr/>
          <p:nvPr/>
        </p:nvSpPr>
        <p:spPr>
          <a:xfrm>
            <a:off x="716281" y="1174866"/>
            <a:ext cx="10287001" cy="5943600"/>
          </a:xfrm>
          <a:prstGeom prst="ellipse">
            <a:avLst/>
          </a:prstGeom>
          <a:solidFill>
            <a:schemeClr val="accent1"/>
          </a:solidFill>
          <a:ln cap="flat" cmpd="sng" w="15875">
            <a:solidFill>
              <a:srgbClr val="85153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159" name="Shape 159"/>
          <p:cNvSpPr/>
          <p:nvPr/>
        </p:nvSpPr>
        <p:spPr>
          <a:xfrm>
            <a:off x="1331228" y="1947471"/>
            <a:ext cx="8986200" cy="4146000"/>
          </a:xfrm>
          <a:prstGeom prst="ellipse">
            <a:avLst/>
          </a:prstGeom>
          <a:gradFill>
            <a:gsLst>
              <a:gs pos="0">
                <a:srgbClr val="F3E8FC"/>
              </a:gs>
              <a:gs pos="100000">
                <a:srgbClr val="CC9AF6">
                  <a:alpha val="91764"/>
                </a:srgbClr>
              </a:gs>
            </a:gsLst>
            <a:lin ang="5400000" scaled="0"/>
          </a:gradFill>
          <a:ln cap="flat" cmpd="sng" w="9525">
            <a:solidFill>
              <a:schemeClr val="accent3"/>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Font typeface="Arial"/>
              <a:buNone/>
            </a:pPr>
            <a:r>
              <a:t/>
            </a:r>
            <a:endParaRPr sz="1800">
              <a:solidFill>
                <a:schemeClr val="dk1"/>
              </a:solidFill>
              <a:latin typeface="Cabin"/>
              <a:ea typeface="Cabin"/>
              <a:cs typeface="Cabin"/>
              <a:sym typeface="Cabin"/>
            </a:endParaRPr>
          </a:p>
        </p:txBody>
      </p:sp>
      <p:sp>
        <p:nvSpPr>
          <p:cNvPr id="160" name="Shape 160"/>
          <p:cNvSpPr txBox="1"/>
          <p:nvPr>
            <p:ph type="title"/>
          </p:nvPr>
        </p:nvSpPr>
        <p:spPr>
          <a:xfrm>
            <a:off x="3971976" y="171389"/>
            <a:ext cx="4506900" cy="8673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Cabin"/>
              <a:buNone/>
            </a:pPr>
            <a:r>
              <a:rPr b="0" i="0" lang="en-US" sz="3200" u="none" cap="none" strike="noStrike">
                <a:solidFill>
                  <a:schemeClr val="dk1"/>
                </a:solidFill>
                <a:latin typeface="Cabin"/>
                <a:ea typeface="Cabin"/>
                <a:cs typeface="Cabin"/>
                <a:sym typeface="Cabin"/>
              </a:rPr>
              <a:t>PROJECT COMMUNITY</a:t>
            </a:r>
            <a:endParaRPr b="0" i="0" sz="3200" u="none" cap="none" strike="noStrike">
              <a:solidFill>
                <a:schemeClr val="dk1"/>
              </a:solidFill>
              <a:latin typeface="Cabin"/>
              <a:ea typeface="Cabin"/>
              <a:cs typeface="Cabin"/>
              <a:sym typeface="Cabin"/>
            </a:endParaRPr>
          </a:p>
        </p:txBody>
      </p:sp>
      <p:sp>
        <p:nvSpPr>
          <p:cNvPr id="161" name="Shape 161"/>
          <p:cNvSpPr/>
          <p:nvPr/>
        </p:nvSpPr>
        <p:spPr>
          <a:xfrm>
            <a:off x="3992880" y="3384666"/>
            <a:ext cx="3505200" cy="1316038"/>
          </a:xfrm>
          <a:prstGeom prst="ellipse">
            <a:avLst/>
          </a:prstGeom>
          <a:gradFill>
            <a:gsLst>
              <a:gs pos="0">
                <a:srgbClr val="F6D9E3"/>
              </a:gs>
              <a:gs pos="100000">
                <a:srgbClr val="EA86AE">
                  <a:alpha val="91764"/>
                </a:srgbClr>
              </a:gs>
            </a:gsLst>
            <a:lin ang="5400000" scaled="0"/>
          </a:gradFill>
          <a:ln cap="flat" cmpd="sng" w="9525">
            <a:solidFill>
              <a:schemeClr val="accent2"/>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bin"/>
              <a:ea typeface="Cabin"/>
              <a:cs typeface="Cabin"/>
              <a:sym typeface="Cabin"/>
            </a:endParaRPr>
          </a:p>
        </p:txBody>
      </p:sp>
      <p:sp>
        <p:nvSpPr>
          <p:cNvPr id="162" name="Shape 162"/>
          <p:cNvSpPr/>
          <p:nvPr/>
        </p:nvSpPr>
        <p:spPr>
          <a:xfrm rot="-2203676">
            <a:off x="2940763" y="4387510"/>
            <a:ext cx="1600200" cy="522796"/>
          </a:xfrm>
          <a:prstGeom prst="rightArrow">
            <a:avLst>
              <a:gd fmla="val 50000" name="adj1"/>
              <a:gd fmla="val 50000" name="adj2"/>
            </a:avLst>
          </a:prstGeom>
          <a:solidFill>
            <a:srgbClr val="EB8FBA"/>
          </a:solidFill>
          <a:ln cap="flat" cmpd="sng" w="9525">
            <a:solidFill>
              <a:schemeClr val="accent2"/>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bin"/>
              <a:ea typeface="Cabin"/>
              <a:cs typeface="Cabin"/>
              <a:sym typeface="Cabin"/>
            </a:endParaRPr>
          </a:p>
        </p:txBody>
      </p:sp>
      <p:sp>
        <p:nvSpPr>
          <p:cNvPr id="163" name="Shape 163"/>
          <p:cNvSpPr/>
          <p:nvPr/>
        </p:nvSpPr>
        <p:spPr>
          <a:xfrm>
            <a:off x="4526281" y="3689467"/>
            <a:ext cx="1749710" cy="384721"/>
          </a:xfrm>
          <a:prstGeom prst="rect">
            <a:avLst/>
          </a:prstGeom>
          <a:noFill/>
          <a:ln>
            <a:noFill/>
          </a:ln>
        </p:spPr>
        <p:txBody>
          <a:bodyPr anchorCtr="0" anchor="t" bIns="38100" lIns="38100" spcFirstLastPara="1" rIns="38100" wrap="square" tIns="381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Jeff, Kevin, Duck</a:t>
            </a:r>
            <a:endParaRPr sz="2000">
              <a:solidFill>
                <a:schemeClr val="dk1"/>
              </a:solidFill>
              <a:latin typeface="Calibri"/>
              <a:ea typeface="Calibri"/>
              <a:cs typeface="Calibri"/>
              <a:sym typeface="Calibri"/>
            </a:endParaRPr>
          </a:p>
        </p:txBody>
      </p:sp>
      <p:sp>
        <p:nvSpPr>
          <p:cNvPr id="164" name="Shape 164"/>
          <p:cNvSpPr/>
          <p:nvPr/>
        </p:nvSpPr>
        <p:spPr>
          <a:xfrm>
            <a:off x="4569859" y="6422142"/>
            <a:ext cx="2279470" cy="507831"/>
          </a:xfrm>
          <a:prstGeom prst="rect">
            <a:avLst/>
          </a:prstGeom>
          <a:noFill/>
          <a:ln>
            <a:noFill/>
          </a:ln>
        </p:spPr>
        <p:txBody>
          <a:bodyPr anchorCtr="0" anchor="t" bIns="38100" lIns="38100" spcFirstLastPara="1" rIns="38100" wrap="square" tIns="381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Everyone else !</a:t>
            </a:r>
            <a:endParaRPr/>
          </a:p>
        </p:txBody>
      </p:sp>
      <p:pic>
        <p:nvPicPr>
          <p:cNvPr id="165" name="Shape 165"/>
          <p:cNvPicPr preferRelativeResize="0"/>
          <p:nvPr/>
        </p:nvPicPr>
        <p:blipFill rotWithShape="1">
          <a:blip r:embed="rId4">
            <a:alphaModFix/>
          </a:blip>
          <a:srcRect b="0" l="0" r="0" t="0"/>
          <a:stretch/>
        </p:blipFill>
        <p:spPr>
          <a:xfrm>
            <a:off x="8288025" y="3745704"/>
            <a:ext cx="426625" cy="494345"/>
          </a:xfrm>
          <a:prstGeom prst="rect">
            <a:avLst/>
          </a:prstGeom>
          <a:noFill/>
          <a:ln>
            <a:noFill/>
          </a:ln>
        </p:spPr>
      </p:pic>
      <p:pic>
        <p:nvPicPr>
          <p:cNvPr id="166" name="Shape 166"/>
          <p:cNvPicPr preferRelativeResize="0"/>
          <p:nvPr/>
        </p:nvPicPr>
        <p:blipFill rotWithShape="1">
          <a:blip r:embed="rId5">
            <a:alphaModFix/>
          </a:blip>
          <a:srcRect b="0" l="0" r="0" t="0"/>
          <a:stretch/>
        </p:blipFill>
        <p:spPr>
          <a:xfrm>
            <a:off x="535192" y="582705"/>
            <a:ext cx="927196" cy="702963"/>
          </a:xfrm>
          <a:prstGeom prst="rect">
            <a:avLst/>
          </a:prstGeom>
          <a:noFill/>
          <a:ln>
            <a:noFill/>
          </a:ln>
        </p:spPr>
      </p:pic>
      <p:pic>
        <p:nvPicPr>
          <p:cNvPr id="167" name="Shape 167"/>
          <p:cNvPicPr preferRelativeResize="0"/>
          <p:nvPr/>
        </p:nvPicPr>
        <p:blipFill rotWithShape="1">
          <a:blip r:embed="rId6">
            <a:alphaModFix/>
          </a:blip>
          <a:srcRect b="0" l="0" r="0" t="0"/>
          <a:stretch/>
        </p:blipFill>
        <p:spPr>
          <a:xfrm>
            <a:off x="2943275" y="4305341"/>
            <a:ext cx="800100" cy="927100"/>
          </a:xfrm>
          <a:prstGeom prst="rect">
            <a:avLst/>
          </a:prstGeom>
          <a:noFill/>
          <a:ln>
            <a:noFill/>
          </a:ln>
        </p:spPr>
      </p:pic>
      <p:pic>
        <p:nvPicPr>
          <p:cNvPr id="168" name="Shape 168"/>
          <p:cNvPicPr preferRelativeResize="0"/>
          <p:nvPr/>
        </p:nvPicPr>
        <p:blipFill rotWithShape="1">
          <a:blip r:embed="rId4">
            <a:alphaModFix/>
          </a:blip>
          <a:srcRect b="0" l="0" r="0" t="0"/>
          <a:stretch/>
        </p:blipFill>
        <p:spPr>
          <a:xfrm>
            <a:off x="5201211" y="4024429"/>
            <a:ext cx="426614" cy="494331"/>
          </a:xfrm>
          <a:prstGeom prst="rect">
            <a:avLst/>
          </a:prstGeom>
          <a:noFill/>
          <a:ln>
            <a:noFill/>
          </a:ln>
        </p:spPr>
      </p:pic>
      <p:pic>
        <p:nvPicPr>
          <p:cNvPr id="169" name="Shape 169"/>
          <p:cNvPicPr preferRelativeResize="0"/>
          <p:nvPr/>
        </p:nvPicPr>
        <p:blipFill rotWithShape="1">
          <a:blip r:embed="rId4">
            <a:alphaModFix/>
          </a:blip>
          <a:srcRect b="0" l="0" r="0" t="0"/>
          <a:stretch/>
        </p:blipFill>
        <p:spPr>
          <a:xfrm>
            <a:off x="5492409" y="4018231"/>
            <a:ext cx="426614" cy="494331"/>
          </a:xfrm>
          <a:prstGeom prst="rect">
            <a:avLst/>
          </a:prstGeom>
          <a:noFill/>
          <a:ln>
            <a:noFill/>
          </a:ln>
        </p:spPr>
      </p:pic>
      <p:pic>
        <p:nvPicPr>
          <p:cNvPr id="170" name="Shape 170"/>
          <p:cNvPicPr preferRelativeResize="0"/>
          <p:nvPr/>
        </p:nvPicPr>
        <p:blipFill rotWithShape="1">
          <a:blip r:embed="rId4">
            <a:alphaModFix/>
          </a:blip>
          <a:srcRect b="0" l="0" r="0" t="0"/>
          <a:stretch/>
        </p:blipFill>
        <p:spPr>
          <a:xfrm>
            <a:off x="5762676" y="4024429"/>
            <a:ext cx="426614" cy="494331"/>
          </a:xfrm>
          <a:prstGeom prst="rect">
            <a:avLst/>
          </a:prstGeom>
          <a:noFill/>
          <a:ln>
            <a:noFill/>
          </a:ln>
        </p:spPr>
      </p:pic>
      <p:pic>
        <p:nvPicPr>
          <p:cNvPr id="171" name="Shape 171"/>
          <p:cNvPicPr preferRelativeResize="0"/>
          <p:nvPr/>
        </p:nvPicPr>
        <p:blipFill rotWithShape="1">
          <a:blip r:embed="rId4">
            <a:alphaModFix/>
          </a:blip>
          <a:srcRect b="0" l="0" r="0" t="0"/>
          <a:stretch/>
        </p:blipFill>
        <p:spPr>
          <a:xfrm>
            <a:off x="6104589" y="4024429"/>
            <a:ext cx="426614" cy="494331"/>
          </a:xfrm>
          <a:prstGeom prst="rect">
            <a:avLst/>
          </a:prstGeom>
          <a:noFill/>
          <a:ln>
            <a:noFill/>
          </a:ln>
        </p:spPr>
      </p:pic>
      <p:sp>
        <p:nvSpPr>
          <p:cNvPr id="172" name="Shape 172"/>
          <p:cNvSpPr txBox="1"/>
          <p:nvPr/>
        </p:nvSpPr>
        <p:spPr>
          <a:xfrm>
            <a:off x="2760980" y="5246468"/>
            <a:ext cx="197223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bin"/>
                <a:ea typeface="Cabin"/>
                <a:cs typeface="Cabin"/>
                <a:sym typeface="Cabin"/>
              </a:rPr>
              <a:t>Carol Cleveland</a:t>
            </a:r>
            <a:endParaRPr sz="1800">
              <a:solidFill>
                <a:schemeClr val="dk1"/>
              </a:solidFill>
              <a:latin typeface="Cabin"/>
              <a:ea typeface="Cabin"/>
              <a:cs typeface="Cabin"/>
              <a:sym typeface="Cabin"/>
            </a:endParaRPr>
          </a:p>
        </p:txBody>
      </p:sp>
      <p:sp>
        <p:nvSpPr>
          <p:cNvPr id="173" name="Shape 173"/>
          <p:cNvSpPr txBox="1"/>
          <p:nvPr/>
        </p:nvSpPr>
        <p:spPr>
          <a:xfrm>
            <a:off x="1431581" y="994380"/>
            <a:ext cx="74858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bin"/>
                <a:ea typeface="Cabin"/>
                <a:cs typeface="Cabin"/>
                <a:sym typeface="Cabin"/>
              </a:rPr>
              <a:t>Ken</a:t>
            </a:r>
            <a:endParaRPr sz="1800">
              <a:solidFill>
                <a:schemeClr val="dk1"/>
              </a:solidFill>
              <a:latin typeface="Cabin"/>
              <a:ea typeface="Cabin"/>
              <a:cs typeface="Cabin"/>
              <a:sym typeface="Cabin"/>
            </a:endParaRPr>
          </a:p>
        </p:txBody>
      </p:sp>
      <p:sp>
        <p:nvSpPr>
          <p:cNvPr id="174" name="Shape 174"/>
          <p:cNvSpPr txBox="1"/>
          <p:nvPr/>
        </p:nvSpPr>
        <p:spPr>
          <a:xfrm>
            <a:off x="2356317" y="3147929"/>
            <a:ext cx="216996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bin"/>
                <a:ea typeface="Cabin"/>
                <a:cs typeface="Cabin"/>
                <a:sym typeface="Cabin"/>
              </a:rPr>
              <a:t>Dorothy Smedsrud</a:t>
            </a:r>
            <a:endParaRPr sz="1800">
              <a:solidFill>
                <a:schemeClr val="dk1"/>
              </a:solidFill>
              <a:latin typeface="Cabin"/>
              <a:ea typeface="Cabin"/>
              <a:cs typeface="Cabin"/>
              <a:sym typeface="Cabin"/>
            </a:endParaRPr>
          </a:p>
        </p:txBody>
      </p:sp>
      <p:pic>
        <p:nvPicPr>
          <p:cNvPr id="175" name="Shape 175"/>
          <p:cNvPicPr preferRelativeResize="0"/>
          <p:nvPr/>
        </p:nvPicPr>
        <p:blipFill rotWithShape="1">
          <a:blip r:embed="rId4">
            <a:alphaModFix/>
          </a:blip>
          <a:srcRect b="0" l="0" r="0" t="0"/>
          <a:stretch/>
        </p:blipFill>
        <p:spPr>
          <a:xfrm>
            <a:off x="3144654" y="2239058"/>
            <a:ext cx="825500" cy="956532"/>
          </a:xfrm>
          <a:prstGeom prst="rect">
            <a:avLst/>
          </a:prstGeom>
          <a:solidFill>
            <a:srgbClr val="BA2169"/>
          </a:solidFill>
          <a:ln>
            <a:noFill/>
          </a:ln>
          <a:effectLst>
            <a:outerShdw blurRad="107950" algn="ctr" dir="5400000" dist="12700">
              <a:srgbClr val="000000"/>
            </a:outerShdw>
          </a:effectLst>
        </p:spPr>
      </p:pic>
      <p:pic>
        <p:nvPicPr>
          <p:cNvPr id="176" name="Shape 176"/>
          <p:cNvPicPr preferRelativeResize="0"/>
          <p:nvPr/>
        </p:nvPicPr>
        <p:blipFill rotWithShape="1">
          <a:blip r:embed="rId4">
            <a:alphaModFix/>
          </a:blip>
          <a:srcRect b="0" l="0" r="0" t="0"/>
          <a:stretch/>
        </p:blipFill>
        <p:spPr>
          <a:xfrm>
            <a:off x="8613150" y="3745704"/>
            <a:ext cx="426625" cy="494345"/>
          </a:xfrm>
          <a:prstGeom prst="rect">
            <a:avLst/>
          </a:prstGeom>
          <a:noFill/>
          <a:ln>
            <a:noFill/>
          </a:ln>
        </p:spPr>
      </p:pic>
      <p:pic>
        <p:nvPicPr>
          <p:cNvPr id="177" name="Shape 177"/>
          <p:cNvPicPr preferRelativeResize="0"/>
          <p:nvPr/>
        </p:nvPicPr>
        <p:blipFill rotWithShape="1">
          <a:blip r:embed="rId4">
            <a:alphaModFix/>
          </a:blip>
          <a:srcRect b="0" l="0" r="0" t="0"/>
          <a:stretch/>
        </p:blipFill>
        <p:spPr>
          <a:xfrm>
            <a:off x="8897525" y="3745704"/>
            <a:ext cx="426625" cy="494345"/>
          </a:xfrm>
          <a:prstGeom prst="rect">
            <a:avLst/>
          </a:prstGeom>
          <a:noFill/>
          <a:ln>
            <a:noFill/>
          </a:ln>
        </p:spPr>
      </p:pic>
      <p:pic>
        <p:nvPicPr>
          <p:cNvPr id="178" name="Shape 178"/>
          <p:cNvPicPr preferRelativeResize="0"/>
          <p:nvPr/>
        </p:nvPicPr>
        <p:blipFill rotWithShape="1">
          <a:blip r:embed="rId4">
            <a:alphaModFix/>
          </a:blip>
          <a:srcRect b="0" l="0" r="0" t="0"/>
          <a:stretch/>
        </p:blipFill>
        <p:spPr>
          <a:xfrm>
            <a:off x="9141475" y="3795517"/>
            <a:ext cx="426625" cy="494345"/>
          </a:xfrm>
          <a:prstGeom prst="rect">
            <a:avLst/>
          </a:prstGeom>
          <a:noFill/>
          <a:ln>
            <a:noFill/>
          </a:ln>
        </p:spPr>
      </p:pic>
      <p:pic>
        <p:nvPicPr>
          <p:cNvPr id="179" name="Shape 179"/>
          <p:cNvPicPr preferRelativeResize="0"/>
          <p:nvPr/>
        </p:nvPicPr>
        <p:blipFill rotWithShape="1">
          <a:blip r:embed="rId4">
            <a:alphaModFix/>
          </a:blip>
          <a:srcRect b="0" l="0" r="0" t="0"/>
          <a:stretch/>
        </p:blipFill>
        <p:spPr>
          <a:xfrm>
            <a:off x="8369300" y="3899504"/>
            <a:ext cx="426625" cy="494345"/>
          </a:xfrm>
          <a:prstGeom prst="rect">
            <a:avLst/>
          </a:prstGeom>
          <a:noFill/>
          <a:ln>
            <a:noFill/>
          </a:ln>
        </p:spPr>
      </p:pic>
      <p:pic>
        <p:nvPicPr>
          <p:cNvPr id="180" name="Shape 180"/>
          <p:cNvPicPr preferRelativeResize="0"/>
          <p:nvPr/>
        </p:nvPicPr>
        <p:blipFill rotWithShape="1">
          <a:blip r:embed="rId4">
            <a:alphaModFix/>
          </a:blip>
          <a:srcRect b="0" l="0" r="0" t="0"/>
          <a:stretch/>
        </p:blipFill>
        <p:spPr>
          <a:xfrm>
            <a:off x="8663925" y="3899504"/>
            <a:ext cx="426625" cy="494345"/>
          </a:xfrm>
          <a:prstGeom prst="rect">
            <a:avLst/>
          </a:prstGeom>
          <a:noFill/>
          <a:ln>
            <a:noFill/>
          </a:ln>
        </p:spPr>
      </p:pic>
      <p:pic>
        <p:nvPicPr>
          <p:cNvPr id="181" name="Shape 181"/>
          <p:cNvPicPr preferRelativeResize="0"/>
          <p:nvPr/>
        </p:nvPicPr>
        <p:blipFill rotWithShape="1">
          <a:blip r:embed="rId4">
            <a:alphaModFix/>
          </a:blip>
          <a:srcRect b="0" l="0" r="0" t="0"/>
          <a:stretch/>
        </p:blipFill>
        <p:spPr>
          <a:xfrm>
            <a:off x="8968650" y="3899504"/>
            <a:ext cx="426625" cy="494345"/>
          </a:xfrm>
          <a:prstGeom prst="rect">
            <a:avLst/>
          </a:prstGeom>
          <a:noFill/>
          <a:ln>
            <a:noFill/>
          </a:ln>
        </p:spPr>
      </p:pic>
      <p:sp>
        <p:nvSpPr>
          <p:cNvPr id="182" name="Shape 182"/>
          <p:cNvSpPr txBox="1"/>
          <p:nvPr/>
        </p:nvSpPr>
        <p:spPr>
          <a:xfrm>
            <a:off x="8070763" y="4427500"/>
            <a:ext cx="1511400" cy="682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a:t>IGRAD students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Cabin"/>
              <a:buNone/>
            </a:pPr>
            <a:r>
              <a:rPr b="0" i="0" lang="en-US" sz="3200" u="none" cap="none" strike="noStrike">
                <a:solidFill>
                  <a:schemeClr val="dk1"/>
                </a:solidFill>
                <a:latin typeface="Cabin"/>
                <a:ea typeface="Cabin"/>
                <a:cs typeface="Cabin"/>
                <a:sym typeface="Cabin"/>
              </a:rPr>
              <a:t>TECHNICAL SOLUTION</a:t>
            </a:r>
            <a:endParaRPr b="0" i="0" sz="3200" u="none" cap="none" strike="noStrike">
              <a:solidFill>
                <a:schemeClr val="dk1"/>
              </a:solidFill>
              <a:latin typeface="Cabin"/>
              <a:ea typeface="Cabin"/>
              <a:cs typeface="Cabin"/>
              <a:sym typeface="Cabin"/>
            </a:endParaRPr>
          </a:p>
        </p:txBody>
      </p:sp>
      <p:sp>
        <p:nvSpPr>
          <p:cNvPr id="188" name="Shape 188"/>
          <p:cNvSpPr/>
          <p:nvPr/>
        </p:nvSpPr>
        <p:spPr>
          <a:xfrm>
            <a:off x="2670779" y="2275600"/>
            <a:ext cx="1801906" cy="1175811"/>
          </a:xfrm>
          <a:prstGeom prst="cloud">
            <a:avLst/>
          </a:prstGeom>
          <a:noFill/>
          <a:ln cap="flat" cmpd="sng" w="15875">
            <a:solidFill>
              <a:srgbClr val="85153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bin"/>
                <a:ea typeface="Cabin"/>
                <a:cs typeface="Cabin"/>
                <a:sym typeface="Cabin"/>
              </a:rPr>
              <a:t>iGrad</a:t>
            </a:r>
            <a:endParaRPr sz="1800">
              <a:solidFill>
                <a:schemeClr val="dk1"/>
              </a:solidFill>
              <a:latin typeface="Cabin"/>
              <a:ea typeface="Cabin"/>
              <a:cs typeface="Cabin"/>
              <a:sym typeface="Cabin"/>
            </a:endParaRPr>
          </a:p>
          <a:p>
            <a:pPr indent="0" lvl="0" marL="0" marR="0" rtl="0" algn="ctr">
              <a:spcBef>
                <a:spcPts val="0"/>
              </a:spcBef>
              <a:spcAft>
                <a:spcPts val="0"/>
              </a:spcAft>
              <a:buNone/>
            </a:pPr>
            <a:r>
              <a:rPr lang="en-US" sz="1800">
                <a:solidFill>
                  <a:schemeClr val="dk1"/>
                </a:solidFill>
                <a:latin typeface="Cabin"/>
                <a:ea typeface="Cabin"/>
                <a:cs typeface="Cabin"/>
                <a:sym typeface="Cabin"/>
              </a:rPr>
              <a:t>Website / App Form</a:t>
            </a:r>
            <a:endParaRPr sz="1800">
              <a:solidFill>
                <a:schemeClr val="dk1"/>
              </a:solidFill>
              <a:latin typeface="Cabin"/>
              <a:ea typeface="Cabin"/>
              <a:cs typeface="Cabin"/>
              <a:sym typeface="Cabin"/>
            </a:endParaRPr>
          </a:p>
        </p:txBody>
      </p:sp>
      <p:sp>
        <p:nvSpPr>
          <p:cNvPr id="189" name="Shape 189"/>
          <p:cNvSpPr/>
          <p:nvPr/>
        </p:nvSpPr>
        <p:spPr>
          <a:xfrm>
            <a:off x="5032979" y="2199401"/>
            <a:ext cx="1600200" cy="2286000"/>
          </a:xfrm>
          <a:prstGeom prst="rect">
            <a:avLst/>
          </a:prstGeom>
          <a:solidFill>
            <a:schemeClr val="accent1"/>
          </a:solidFill>
          <a:ln cap="flat" cmpd="sng" w="15875">
            <a:solidFill>
              <a:srgbClr val="85153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190" name="Shape 190"/>
          <p:cNvSpPr/>
          <p:nvPr/>
        </p:nvSpPr>
        <p:spPr>
          <a:xfrm>
            <a:off x="5467767" y="2577353"/>
            <a:ext cx="866531" cy="972182"/>
          </a:xfrm>
          <a:prstGeom prst="rect">
            <a:avLst/>
          </a:prstGeom>
          <a:solidFill>
            <a:schemeClr val="lt1"/>
          </a:solidFill>
          <a:ln cap="flat" cmpd="sng" w="15875">
            <a:solidFill>
              <a:srgbClr val="85153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bin"/>
                <a:ea typeface="Cabin"/>
                <a:cs typeface="Cabin"/>
                <a:sym typeface="Cabin"/>
              </a:rPr>
              <a:t>.NET  or</a:t>
            </a:r>
            <a:br>
              <a:rPr lang="en-US" sz="1800">
                <a:solidFill>
                  <a:schemeClr val="dk1"/>
                </a:solidFill>
                <a:latin typeface="Cabin"/>
                <a:ea typeface="Cabin"/>
                <a:cs typeface="Cabin"/>
                <a:sym typeface="Cabin"/>
              </a:rPr>
            </a:br>
            <a:r>
              <a:rPr lang="en-US" sz="1800">
                <a:solidFill>
                  <a:schemeClr val="dk1"/>
                </a:solidFill>
                <a:latin typeface="Cabin"/>
                <a:ea typeface="Cabin"/>
                <a:cs typeface="Cabin"/>
                <a:sym typeface="Cabin"/>
              </a:rPr>
              <a:t>LAMP</a:t>
            </a:r>
            <a:endParaRPr sz="1800">
              <a:solidFill>
                <a:schemeClr val="dk1"/>
              </a:solidFill>
              <a:latin typeface="Cabin"/>
              <a:ea typeface="Cabin"/>
              <a:cs typeface="Cabin"/>
              <a:sym typeface="Cabin"/>
            </a:endParaRPr>
          </a:p>
        </p:txBody>
      </p:sp>
      <p:sp>
        <p:nvSpPr>
          <p:cNvPr id="191" name="Shape 191"/>
          <p:cNvSpPr/>
          <p:nvPr/>
        </p:nvSpPr>
        <p:spPr>
          <a:xfrm>
            <a:off x="7547579" y="2047001"/>
            <a:ext cx="914400" cy="1216152"/>
          </a:xfrm>
          <a:prstGeom prst="can">
            <a:avLst>
              <a:gd fmla="val 25000" name="adj"/>
            </a:avLst>
          </a:prstGeom>
          <a:solidFill>
            <a:schemeClr val="accent1"/>
          </a:solidFill>
          <a:ln cap="flat" cmpd="sng" w="15875">
            <a:solidFill>
              <a:srgbClr val="85153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bin"/>
                <a:ea typeface="Cabin"/>
                <a:cs typeface="Cabin"/>
                <a:sym typeface="Cabin"/>
              </a:rPr>
              <a:t>MySQL</a:t>
            </a:r>
            <a:endParaRPr sz="1800">
              <a:solidFill>
                <a:schemeClr val="lt1"/>
              </a:solidFill>
              <a:latin typeface="Cabin"/>
              <a:ea typeface="Cabin"/>
              <a:cs typeface="Cabin"/>
              <a:sym typeface="Cabin"/>
            </a:endParaRPr>
          </a:p>
          <a:p>
            <a:pPr indent="0" lvl="0" marL="0" marR="0" rtl="0" algn="ctr">
              <a:spcBef>
                <a:spcPts val="0"/>
              </a:spcBef>
              <a:spcAft>
                <a:spcPts val="0"/>
              </a:spcAft>
              <a:buNone/>
            </a:pPr>
            <a:r>
              <a:rPr lang="en-US" sz="1800">
                <a:solidFill>
                  <a:schemeClr val="lt1"/>
                </a:solidFill>
                <a:latin typeface="Cabin"/>
                <a:ea typeface="Cabin"/>
                <a:cs typeface="Cabin"/>
                <a:sym typeface="Cabin"/>
              </a:rPr>
              <a:t>/</a:t>
            </a:r>
            <a:r>
              <a:rPr lang="en-US" sz="1800">
                <a:solidFill>
                  <a:schemeClr val="dk1"/>
                </a:solidFill>
                <a:latin typeface="Cabin"/>
                <a:ea typeface="Cabin"/>
                <a:cs typeface="Cabin"/>
                <a:sym typeface="Cabin"/>
              </a:rPr>
              <a:t>SQL</a:t>
            </a:r>
            <a:endParaRPr sz="1800">
              <a:solidFill>
                <a:schemeClr val="lt1"/>
              </a:solidFill>
              <a:latin typeface="Cabin"/>
              <a:ea typeface="Cabin"/>
              <a:cs typeface="Cabin"/>
              <a:sym typeface="Cabin"/>
            </a:endParaRPr>
          </a:p>
        </p:txBody>
      </p:sp>
      <p:sp>
        <p:nvSpPr>
          <p:cNvPr id="192" name="Shape 192"/>
          <p:cNvSpPr/>
          <p:nvPr/>
        </p:nvSpPr>
        <p:spPr>
          <a:xfrm>
            <a:off x="7547579" y="3371822"/>
            <a:ext cx="1201974" cy="1415331"/>
          </a:xfrm>
          <a:prstGeom prst="can">
            <a:avLst>
              <a:gd fmla="val 25000" name="adj"/>
            </a:avLst>
          </a:prstGeom>
          <a:solidFill>
            <a:schemeClr val="accent1"/>
          </a:solidFill>
          <a:ln cap="flat" cmpd="sng" w="15875">
            <a:solidFill>
              <a:srgbClr val="85153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bin"/>
                <a:ea typeface="Cabin"/>
                <a:cs typeface="Cabin"/>
                <a:sym typeface="Cabin"/>
              </a:rPr>
              <a:t>Analytics Engine</a:t>
            </a:r>
            <a:endParaRPr sz="1800">
              <a:solidFill>
                <a:schemeClr val="dk1"/>
              </a:solidFill>
              <a:latin typeface="Cabin"/>
              <a:ea typeface="Cabin"/>
              <a:cs typeface="Cabin"/>
              <a:sym typeface="Cabin"/>
            </a:endParaRPr>
          </a:p>
        </p:txBody>
      </p:sp>
      <p:pic>
        <p:nvPicPr>
          <p:cNvPr id="193" name="Shape 193"/>
          <p:cNvPicPr preferRelativeResize="0"/>
          <p:nvPr/>
        </p:nvPicPr>
        <p:blipFill rotWithShape="1">
          <a:blip r:embed="rId3">
            <a:alphaModFix/>
          </a:blip>
          <a:srcRect b="0" l="0" r="0" t="0"/>
          <a:stretch/>
        </p:blipFill>
        <p:spPr>
          <a:xfrm>
            <a:off x="1451579" y="2199401"/>
            <a:ext cx="800100" cy="927100"/>
          </a:xfrm>
          <a:prstGeom prst="rect">
            <a:avLst/>
          </a:prstGeom>
          <a:noFill/>
          <a:ln>
            <a:noFill/>
          </a:ln>
        </p:spPr>
      </p:pic>
      <p:cxnSp>
        <p:nvCxnSpPr>
          <p:cNvPr id="194" name="Shape 194"/>
          <p:cNvCxnSpPr>
            <a:stCxn id="193" idx="3"/>
          </p:cNvCxnSpPr>
          <p:nvPr/>
        </p:nvCxnSpPr>
        <p:spPr>
          <a:xfrm flipH="1" rot="10800000">
            <a:off x="2251679" y="2653651"/>
            <a:ext cx="571500" cy="9300"/>
          </a:xfrm>
          <a:prstGeom prst="straightConnector1">
            <a:avLst/>
          </a:prstGeom>
          <a:noFill/>
          <a:ln cap="flat" cmpd="sng" w="9525">
            <a:solidFill>
              <a:schemeClr val="dk1"/>
            </a:solidFill>
            <a:prstDash val="solid"/>
            <a:round/>
            <a:headEnd len="med" w="med" type="none"/>
            <a:tailEnd len="med" w="med" type="none"/>
          </a:ln>
        </p:spPr>
      </p:cxnSp>
      <p:cxnSp>
        <p:nvCxnSpPr>
          <p:cNvPr id="195" name="Shape 195"/>
          <p:cNvCxnSpPr>
            <a:stCxn id="188" idx="0"/>
            <a:endCxn id="190" idx="1"/>
          </p:cNvCxnSpPr>
          <p:nvPr/>
        </p:nvCxnSpPr>
        <p:spPr>
          <a:xfrm>
            <a:off x="4471183" y="2863505"/>
            <a:ext cx="996600" cy="199800"/>
          </a:xfrm>
          <a:prstGeom prst="straightConnector1">
            <a:avLst/>
          </a:prstGeom>
          <a:noFill/>
          <a:ln cap="flat" cmpd="sng" w="9525">
            <a:solidFill>
              <a:schemeClr val="accent1"/>
            </a:solidFill>
            <a:prstDash val="solid"/>
            <a:round/>
            <a:headEnd len="med" w="med" type="none"/>
            <a:tailEnd len="med" w="med" type="none"/>
          </a:ln>
        </p:spPr>
      </p:cxnSp>
      <p:cxnSp>
        <p:nvCxnSpPr>
          <p:cNvPr id="196" name="Shape 196"/>
          <p:cNvCxnSpPr/>
          <p:nvPr/>
        </p:nvCxnSpPr>
        <p:spPr>
          <a:xfrm flipH="1" rot="10800000">
            <a:off x="6634775" y="2577353"/>
            <a:ext cx="989004" cy="70870"/>
          </a:xfrm>
          <a:prstGeom prst="straightConnector1">
            <a:avLst/>
          </a:prstGeom>
          <a:noFill/>
          <a:ln cap="flat" cmpd="sng" w="9525">
            <a:solidFill>
              <a:schemeClr val="accent1"/>
            </a:solidFill>
            <a:prstDash val="solid"/>
            <a:round/>
            <a:headEnd len="med" w="med" type="none"/>
            <a:tailEnd len="med" w="med" type="none"/>
          </a:ln>
        </p:spPr>
      </p:cxnSp>
      <p:cxnSp>
        <p:nvCxnSpPr>
          <p:cNvPr id="197" name="Shape 197"/>
          <p:cNvCxnSpPr>
            <a:stCxn id="189" idx="3"/>
          </p:cNvCxnSpPr>
          <p:nvPr/>
        </p:nvCxnSpPr>
        <p:spPr>
          <a:xfrm>
            <a:off x="6633179" y="3342401"/>
            <a:ext cx="1121400" cy="664800"/>
          </a:xfrm>
          <a:prstGeom prst="straightConnector1">
            <a:avLst/>
          </a:prstGeom>
          <a:noFill/>
          <a:ln cap="flat" cmpd="sng" w="9525">
            <a:solidFill>
              <a:schemeClr val="accent1"/>
            </a:solidFill>
            <a:prstDash val="solid"/>
            <a:round/>
            <a:headEnd len="med" w="med" type="none"/>
            <a:tailEnd len="med" w="med" type="none"/>
          </a:ln>
        </p:spPr>
      </p:cxnSp>
      <p:sp>
        <p:nvSpPr>
          <p:cNvPr id="198" name="Shape 198"/>
          <p:cNvSpPr txBox="1"/>
          <p:nvPr/>
        </p:nvSpPr>
        <p:spPr>
          <a:xfrm>
            <a:off x="1451579" y="3263153"/>
            <a:ext cx="93303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bin"/>
                <a:ea typeface="Cabin"/>
                <a:cs typeface="Cabin"/>
                <a:sym typeface="Cabin"/>
              </a:rPr>
              <a:t>User</a:t>
            </a:r>
            <a:endParaRPr sz="1800">
              <a:solidFill>
                <a:schemeClr val="dk1"/>
              </a:solidFill>
              <a:latin typeface="Cabin"/>
              <a:ea typeface="Cabin"/>
              <a:cs typeface="Cabin"/>
              <a:sym typeface="Cabin"/>
            </a:endParaRPr>
          </a:p>
        </p:txBody>
      </p:sp>
    </p:spTree>
  </p:cSld>
  <p:clrMapOvr>
    <a:masterClrMapping/>
  </p:clrMapOvr>
</p:sld>
</file>

<file path=ppt/theme/theme1.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