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5" r:id="rId4"/>
    <p:sldId id="263" r:id="rId5"/>
    <p:sldId id="290" r:id="rId6"/>
    <p:sldId id="282" r:id="rId7"/>
    <p:sldId id="277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26-08-2023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26-08-2023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65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26-08-2023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808926"/>
            <a:ext cx="6302701" cy="1102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ROUTING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82711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Install react-router: </a:t>
            </a:r>
            <a:r>
              <a:rPr lang="en-IN" sz="2400" dirty="0" err="1"/>
              <a:t>npm</a:t>
            </a:r>
            <a:r>
              <a:rPr lang="en-IN" sz="2400" dirty="0"/>
              <a:t> install --save react-router-dom.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create multiple webpages in a client-side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Link b/w Routes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Routing Parameters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use third party API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110540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</a:rPr>
              <a:t>React Router DOM is an </a:t>
            </a:r>
            <a:r>
              <a:rPr lang="en-US" sz="2400" i="0" dirty="0" err="1">
                <a:solidFill>
                  <a:srgbClr val="202124"/>
                </a:solidFill>
                <a:effectLst/>
              </a:rPr>
              <a:t>npm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cs typeface="Calibri" panose="020F0502020204030204" pitchFamily="34" charset="0"/>
              </a:rPr>
              <a:t>A &lt;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BrowserRouter</a:t>
            </a:r>
            <a:r>
              <a:rPr lang="en-US" sz="2400" dirty="0">
                <a:effectLst/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effectLst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8" y="1205785"/>
            <a:ext cx="6536564" cy="2327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8" y="3678103"/>
            <a:ext cx="6386079" cy="2060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2637909" y="3318069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7230140" y="5652241"/>
            <a:ext cx="29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Axios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89185-CE74-44C2-9E69-A2CDC7E8F01C}"/>
              </a:ext>
            </a:extLst>
          </p:cNvPr>
          <p:cNvSpPr txBox="1"/>
          <p:nvPr/>
        </p:nvSpPr>
        <p:spPr>
          <a:xfrm>
            <a:off x="623776" y="1261271"/>
            <a:ext cx="971107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a modern, Promise-based HTTP client library.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55555"/>
                </a:solidFill>
                <a:effectLst/>
              </a:rPr>
              <a:t> This means that </a:t>
            </a: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is used to send an HTTP request and handle their responses, all using JavaScript's promises.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55555"/>
                </a:solidFill>
                <a:effectLst/>
              </a:rPr>
              <a:t>Axios</a:t>
            </a:r>
            <a:r>
              <a:rPr lang="en-US" sz="2400" b="0" i="0" dirty="0">
                <a:solidFill>
                  <a:srgbClr val="555555"/>
                </a:solidFill>
                <a:effectLst/>
              </a:rPr>
              <a:t> supports both Node.js and JavaScript in the browser.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55555"/>
                </a:solidFill>
              </a:rPr>
              <a:t>npm</a:t>
            </a:r>
            <a:r>
              <a:rPr lang="en-US" sz="2400" dirty="0">
                <a:solidFill>
                  <a:srgbClr val="555555"/>
                </a:solidFill>
              </a:rPr>
              <a:t> install --save </a:t>
            </a:r>
            <a:r>
              <a:rPr lang="en-US" sz="2400" dirty="0" err="1">
                <a:solidFill>
                  <a:srgbClr val="555555"/>
                </a:solidFill>
              </a:rPr>
              <a:t>axios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5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C5C4F0-3DE1-4DE8-AD9B-162C1262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5" y="1221181"/>
            <a:ext cx="11113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React, you can create distinct components that encapsulate behavior you need. Then, you can render only some of them, depending on the state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Conditional rendering in React works the same way conditions work in JavaScript. Use JavaScript operators like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 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the 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conditional operator</a:t>
            </a:r>
            <a:r>
              <a:rPr lang="en-US" altLang="en-US" sz="2800" dirty="0"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 create elements representing the current state, and let React update the UI to match them.</a:t>
            </a:r>
          </a:p>
        </p:txBody>
      </p:sp>
    </p:spTree>
    <p:extLst>
      <p:ext uri="{BB962C8B-B14F-4D97-AF65-F5344CB8AC3E}">
        <p14:creationId xmlns:p14="http://schemas.microsoft.com/office/powerpoint/2010/main" val="358262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HIGHER </a:t>
            </a:r>
            <a:r>
              <a:rPr lang="en-IN" sz="28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581192" y="1820774"/>
            <a:ext cx="10349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45414"/>
            <a:ext cx="9962738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HOC are methods that give super powers </a:t>
            </a:r>
            <a:r>
              <a:rPr lang="en-US" altLang="en-US" sz="2400" dirty="0"/>
              <a:t>component</a:t>
            </a:r>
            <a:r>
              <a:rPr lang="en-US" altLang="en-US" sz="2400" dirty="0">
                <a:latin typeface="+mn-lt"/>
              </a:rPr>
              <a:t> to it.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(HOC) is an advanced technique in React for reusing component logic.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is a function that takes a component and returns a new component.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371909" y="5042048"/>
            <a:ext cx="2198915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5089225" y="4963995"/>
            <a:ext cx="2289629" cy="968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8874785" y="5042048"/>
            <a:ext cx="2248504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756476" y="4572467"/>
            <a:ext cx="155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5912911" y="4578432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9307348" y="4391159"/>
            <a:ext cx="225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5404433" y="5228673"/>
            <a:ext cx="1659211" cy="478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ColorChanger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3718560" y="544576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7561810" y="54356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319</Words>
  <Application>Microsoft Office PowerPoint</Application>
  <PresentationFormat>Widescreen</PresentationFormat>
  <Paragraphs>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291</cp:revision>
  <dcterms:created xsi:type="dcterms:W3CDTF">2021-06-11T06:04:29Z</dcterms:created>
  <dcterms:modified xsi:type="dcterms:W3CDTF">2023-08-26T11:32:51Z</dcterms:modified>
</cp:coreProperties>
</file>