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9" r:id="rId8"/>
    <p:sldId id="263" r:id="rId9"/>
    <p:sldId id="266" r:id="rId10"/>
    <p:sldId id="273" r:id="rId11"/>
    <p:sldId id="267" r:id="rId12"/>
    <p:sldId id="261" r:id="rId13"/>
    <p:sldId id="270" r:id="rId14"/>
    <p:sldId id="264" r:id="rId15"/>
    <p:sldId id="265" r:id="rId16"/>
    <p:sldId id="268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728" autoAdjust="0"/>
    <p:restoredTop sz="94660"/>
  </p:normalViewPr>
  <p:slideViewPr>
    <p:cSldViewPr>
      <p:cViewPr>
        <p:scale>
          <a:sx n="120" d="100"/>
          <a:sy n="120" d="100"/>
        </p:scale>
        <p:origin x="-1374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3854.94116" units="1/cm"/>
          <inkml:channelProperty channel="Y" name="resolution" value="6182.45264" units="1/cm"/>
          <inkml:channelProperty channel="F" name="resolution" value="2.84167E-5" units="1/cm"/>
        </inkml:channelProperties>
      </inkml:inkSource>
      <inkml:timestamp xml:id="ts0" timeString="2014-01-30T23:00:32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2839 28,'0'-8'128,"0"4"-106,0 0-6,0 2 7,0 2-9,0 0-7,0 0 4,7-2 2,7-4 2,3 2 9,1 0-6,3 2-3,0-2-3,2 0 2,8 0-5,7-6-2,2 4 0,7-2-2,6-2 0,3 2-2,1 0 2,1 2-3,1-1-1,-4 4 0,-1-1 1,-3 2-2,-4 2 1,-5 0-1,-6 0 0,-4 0-1,-4 0 1,1 0-3,0-2-1,0-2-13,-5-2 1,-3 2-86,-6-1-137</inkml:trace>
  <inkml:trace contextRef="#ctx0" brushRef="#br0" timeOffset="14445.8262">4635 2801 6,'0'0'38,"0"0"-14,0 0 4,0-2-5,2 2-10,-2 0 0,3 0 8,-3 0 7,0 0 0,0 0 3,0 0-3,0 0-6,0 0-1,0 0-5,0 0-6,0 0-3,0 0-1,0 0-6,0 0 0,0 0 0,0 0 0,0 0 0,0 0 0,0 2 0,0 2 1,0 4 3,0 2-1,0 4-1,0-2 1,0 5 0,0-5-2,0 5 0,0-3 1,0 0-2,0-2 0,0 1 0,0-2 0,0-3 0,0 2 0,0 5 1,0 0-1,0 3 0,0 5 0,0-5 0,0 2 0,0-2 0,0-4 0,0 0 0,0-4 0,0 0 0,0-2 0,0 2 1,0 2-1,0 0 0,0 2 0,0 2-1,0-2 1,0 0 0,0 0 0,0 2-1,0 2-1,2-2 2,2 0-1,-2-2 1,0 3 0,1 1 1,-1-3-1,2 0 0,1-1-1,-3 0 1,3 0-1,-1 2-1,0 2 2,3-2 0,-3-3 0,1-4 0,-2-6 0,-3 3 0,0-3 0,0-1 1,0 0 0,0-2-1,0 2 1,0-2-1,0 0 1,0 0-1,0 0 3,0 0 1,0 0 1,0 0 5,-10 0-4,-3 0 3,-1 0 0,-1 0 1,-1 0-4,1 0-2,-3 0 3,-4 0-2,2 0-2,-5 0-1,0 0-2,-4 0 1,1-4 0,-3 0-1,6 0 0,3 1 1,-1 3 0,2-1-1,0-1 1,3 0 0,1 0 2,-2 2-1,0 0-2,-1-2 1,-1 0 0,2 2 0,5-4-1,1 2 0,1 2-1,6-2 1,-1 0 0,7 2 0,-2 0 0,2 0 1,-4 0-1,2 0 0,-4 0 0,2 0 0,0 0 0,-1 0 0,3 0 0,2 0 0,0 0 0,-2 0 0,2 0-1,0 0 1,0 0-2,0 0 1,0 0-3,0 0 3,0 0 0,0 0 1,0 0 0,0 0 0,0 0 0,-2 0 0,2 0 0,0 0 0,0 0 0,0 0 0,0 0-1,0 0 1,0 0-1,0 0-1,0 0 0,0 0-1,0 0-1,0 6 1,0 4 3,0 1 0,0 0 0,0 1 0,0 2 0,0 0 0,4 2 0,5 0 0,-5 4-2,2 6 2,-4-4 2,-2 0-2,2 1 0,0 0 0,0-2 0,2-3 0,-4 4 1,5-2-1,-5 2 0,0-2 0,0-2 1,0 0-1,0-6 0,0-2 0,0-6 0,0-2 0,0 0 0,0-2 0,0 0 1,0 0 0,0 0 1,0 0 0,0 0 1,0 0-3,0 0 1,0 0-1,0 0 0,0 0 0,0 0 0,0 0 0,0-4-1,0-2 1,0 0-1,0 2 1,0-2 0,0 0 0,0 2 1,-9-2 0,1 0 1,-4 2-1,-1-2 0,-1 4 0,-1 0 0,-1 2-1,-4 0 0,4 0 0,1 6-2,-3 14 1,3 2-2,-1 2 1,7 4 0,-3 8 2,6 0-2,4 3 1,2 1-1,0 0-1,0-2-1,22-8-1,1-2-1,8-8 1,0-5-2,5-10 1,-7-5-1,-2 0 2,-6 0 2,-3-12 1,-3-8 2,-1-2 0,-3-2 0,-7 0-2,1 1 1,-2 5-1,-3 4 2,0 9 2,0 1-2,-3 2 3,-12 2 0,-6 0 4,-2 0-2,-6 11-4,0 12-1,2 0 0,2 0 0,2 3 1,4 6-1,5 2-2,3 4 2,5 2-4,0 5 1,4 2 2,2 2-1,0-1-1,0-7 0,12-2-1,7-7 3,4-8-4,4-4 1,2-6 0,-4-6-1,-2-4 3,2-4-1,-2 0-1,-5 0-1,1-20 1,0-6 3,-7 0 1,-2-2-2,-1 4 2,-7 4 0,-2-2 0,0 10 0,0 4 3,-18 3 0,3 5-1,-8 0 2,-2 3 0,-2 15-4,2 11 0,0 4 0,2 3 0,5 5 0,3 4 0,4-1 0,9 6 0,2-1-1,0-3 1,0-4 0,17-4-2,6-8 0,-1-6 1,-2-1 1,2-12-2,-3-3 1,-7-4 0,1-4-1,-1 0 0,1-6 2,-1-11 1,1-10 2,-2 5-3,3 3 1,-6 2-1,-6 5 0,-2 9 0,0 3 0,-6 0 3,-21 11-3,-4 13-3,0 0 3,-3 6 0,7-2 0,7-2 1,3 4-1,5 1 2,6 6-2,3 4-2,3-3 2,0 6-1,0-8 1,9 2-1,1-6 1,-2-6 0,-6-10-2,-2-1 2,3-8 0,-3-1 0,0-1-1,0-4 1,0-1-1,0 2-1,0-2 2,0 0 0,0 2 0,0-2 0,0 0 0,0 3 2,0-3-2,0 0 1,0 1 0,0-1-1,0 0 2,0 0-2,0 0 1,0 0 0,0 0 1,0 0 0,0 0-1,0 0 0,0 0 0,0 0 2,0 0-2,0 0 1,0 0-1,0 0 1,0 0 3,0 0 0,0 0 0,0 0-2,0 0 0,0 0-2,0 0-1,0 0 0,0 0 1,0 0 0,0 0 4,0 0 2,0 0-4,0 3-1,0-3-2,0 4-1,0-1 1,0 8-2,0 7-5,0 5 7,0 8-1,0-1 0,4 4 1,3 0 0,0 8 0,-1 0 0,1 4 0,-1 2 0,2-2 1,0-1 0,-1-6-1,-5-7 1,2-7-1,-2-7 0,-2-11 0,4 0 0,-4-7-1,0 0 1,0 0 0,0 0 0,0 0-3,-14 0-15,-1 2-57,-8 0-241</inkml:trace>
  <inkml:trace contextRef="#ctx0" brushRef="#br0" timeOffset="17039.9746">4135 6184 42,'0'-2'43,"0"2"-14,0 0-6,0 0-3,0 0-5,0 0 1,0 0 0,0-2-3,0 2-1,0 0 7,0 0 1,0 0-4,0 0-5,0 0-1,0 0 0,0 0-3,0 0-2,0 0-1,0 0-1,4 0 1,-4 0 0,0 0 1,0 0 5,0 6-3,0 6-2,0 2-3,2-2-2,0 0 1,0 2-1,-2-4 1,2 2-1,0 0 2,3 0-1,-5-2 0,0-4 0,2 0 0,-2-4-1,2 0 0,0 0 0,-2 1 0,0 0 1,0 3 2,0-1-2,0-4 1,0 2-2,0-3-1,2 0 1,-2 0 1,0 0-1,0 0 2,0 0-1,0 0 2,0 0-1,0 0 3,2 0 1,-2 0 6,0 0 1,0 0 0,0 0-4,0 0-4,0 0 1,0 0-3,0 4-2,-4 1-1,-7 4 0,-3-2 0,-1 6 1,1-4 0,4-1-1,-3 1 5,5-3-3,2 4 0,-5-2-2,4 0 3,-2 1-1,0 2-1,1-4-1,-1 4 0,-1-2 0,8-4 2,0-1-2,2 5-2,0 2 1,0-3-3,2 5-1,23-4-3,6 0 6,7-2 1,5 1 0,3 0 1,8-2-3,-6 4 3,-3 2-13,-5-2 11,-13 0-8,-2-2 10,-3-2-2,-11-2 2,-5 0 0,-3-3 0,-3 2 0,0 0 3,0-2 5,-5 5 8,-17 4-7,-5 5-4,-1-1-3,-9 4-2,4 3 3,2-1-3,2 1 2,5-3 2,4-3-2,4-2 1,1-3 0,4-2 0,1 0 0,-1 0-2,5-2-1,2 4-1,0 2 0,4 2-3,0 2 2,0-4-3,16 2-3,7 0 5,1-4-2,3-2 3,-1 2 1,-3 0 0,-3 0 1,-7 2 0,-4 1 0,-3-4 1,-2-3-1,-4-3 2,0-2-2,0-1 5,0 0 0,0 0 3,0 0 2,-10 0-6,-5 0 0,-3 2 3,0 4-5,4 2 2,4-2-1,1-2-1,4 2-1,5-6-1,0 2 0,0-2-1,0 0 0,0 4 0,0-2 0,0 2-2,0 2 2,0 1 1,0 6 0,0-4 0,0 2 1,0 7-1,0-1 0,0 3 0,0 1 0,0 1 0,0 5 0,5-1 0,4 6 0,-5 4 0,0 6 1,-2-2 1,1 5-2,-3-5 0,0 0 1,0-11-1,0-4 0,0-9 1,0-6-2,0-4 2,0-2-1,0-3 0,0 4 1,0-3-1,0-2 0,0 0 1,0 0 0,-3 0 0,3 0-1,0 0 3,0 0-3,0 0 0,0 0 0,0 0 0,0 0-1,0 0 1,0 0-2,0 0 1,0 0 1,0 0 0,0 0-1,0 0-2,0 0 0,0 0 0,12 0 2,6 0 1,4 0 1,7 0-1,7 0-1,6 0 1,11-8-1,5-2 1,3-2-3,-3 6 1,-6 4-2,-4 2 2,-11 0 1,-8 0-1,0 0 2,-10 0 0,-2 0-1,-3 0 1,-10 0 0,2 0 0,-3 0-1,-1 0 0,-2 0-10,0 0-24,0 0-18,0 0-31,0-6-108</inkml:trace>
  <inkml:trace contextRef="#ctx0" brushRef="#br0" timeOffset="18632.0657">5279 7028 70,'-18'0'73,"-2"0"-26,2 0 0,-4 5-15,-1 2 2,6 4-11,-6 2-2,5 0-3,-1 0 0,1 6 0,0 3 1,-2 1-8,0 6-3,0 3 0,2-2-1,3 2-3,1 0-2,3 2 0,1-2-1,6 2 0,0-4 1,2 5-1,2-3 2,0 1 1,0 2-1,0-1-1,0-1-1,0-6-1,10-4 1,4 0-1,1-5 3,-1-2-2,-1 0 0,1-2 1,-1 4-1,-1 2 1,-1 0 2,-3-4-2,4-5-1,1 0 0,0-3-1,5 0-1,5-3 0,1-1 1,8 0 3,-1-3 0,2 2-1,3-3-2,-3 0 2,5 0-1,-1-3-1,6-9 1,-1-3-1,2-2-1,2 2 0,-5-3 1,2-1-2,-7 1 2,-9 4-1,-2 4 1,-13 2 0,-1 0 0,-1 0 1,-2-4 3,1-4 1,-2-10 2,2-3-4,-2-2-2,1-9-1,-1 2-1,0-1-1,-5 5 1,-2-2 0,0 6-1,0 0 0,-9-2 2,-11 4 0,-2 0 1,-1 0 0,2 2 1,-6 5-2,-2-7 1,-2 2 0,-3-3 1,3 0 0,0 3 2,4 6 0,4 6 2,1 6 2,5 3-1,-2 0-3,0 3-1,-1 2 0,-3 0 1,-2 0-3,-6 0-1,-2 12 0,-3 2 0,1 2-1,4-1 0,4-3-2,2-5-22,6 8-45,3-1-68,11-3-191</inkml:trace>
  <inkml:trace contextRef="#ctx0" brushRef="#br0" timeOffset="19366.1077">5149 7389 19,'0'-6'31,"-2"-3"-1,2 2-8,0 1-5,0 2-6,0 3 0,0 1 3,0-3 4,0 1-3,0 0-4,0-4 2,0 2 2,0-2 0,0 2-4,0 0-4,0 3-3,0-2 7,2 3-2,3-3 2,-5 3 0,5 0-2,-3 0 0,2 0-1,3 9 7,-1 9-3,2 4-3,-4 4-5,0-4 0,-1 4-3,-1 7-1,0-5 1,-2 3 0,0 1-1,0-7 0,0-9 1,0-4-1,0-4 0,0-8 0,0 0 0,0 0-13,-2 0-36,-7 0-64</inkml:trace>
  <inkml:trace contextRef="#ctx0" brushRef="#br0" timeOffset="20227.1569">5203 7524 17,'0'0'78,"0"-3"-34,0 2-11,0-2-4,0 3-2,0-2-1,2 0-8,2 0-1,1-2-1,2 4-4,-5 0-4,5 0 1,6 0 4,3 0 3,6 0-1,2 8 3,3 2-7,0 3-2,0-4-3,0 3-1,-3-1-3,-2-3-1,0 2 0,-1-1 0,-2 3 1,-5-1-1,-1 2 1,-1-5-2,-6-5 1,3 1 0,-3-4-1,0 0 0,-4 0 1,0 0 0,-2 0-1,0 2 0,2-2 0,0 4 0,5 0 0,1-3 3,0 6-2,-2-3 0,-1 0 1,-1-2-2,-2 0 2,3-2 1,-3 2-2,-2 0 0,2 0-1,-2 0 1,0-2-1,2 2 1,-2-2 0,3 0-1,-3 0 0,0 0-1,0 0-3,0 0-20,-14 0-71,-1-12-103</inkml:trace>
  <inkml:trace contextRef="#ctx0" brushRef="#br0" timeOffset="20846.1923">5230 7481 38,'0'0'54,"0"0"-12,0 0-1,0 0-6,0 0-4,0 0-5,0-2-11,2 2 0,0 0-2,2-2 0,3 2-4,5-6 1,3-2 11,3-2-7,-1-4-6,4-1 1,1-2 4,1-4-2,3-2 1,3 1 2,0-1-4,6 2-7,6-2-1,1-6 1,5-1 0,-5 0 0,-4 4-3,-9 6 2,-11 12 1,-14 4-3,-1 4 0,-3 0 0,0 0-9,-5 0-42,-11 24-71,3 6-159</inkml:trace>
  <inkml:trace contextRef="#ctx0" brushRef="#br0" timeOffset="21774.2454">5675 7588 3,'2'0'30,"-2"0"14,3 0 4,-1 0-7,3 0-2,-3 0-2,0 0-1,0 0 3,-2 0-9,0-13-7,0-1-12,0-8-4,0 3-3,0-4-2,0 0-2,0-2 0,0 7-1,0 8-5,0 4-4,0 6-3,-2 0 1,2 0 2,0 0 5,0 0-2,-2 0 4,2 0 2,0 2 0,0 5 0,0-4 1,0 1-2,0 1-2,0 4-2,0 3-1,0 6-4,0-5-1,0 1 7,0-3 2,0 4 3,0 3 0,0 0 1,0-3 1,0 2 3,0 1-2,0 0 3,0-4 1,0-6 4,0-4 2,0-4 2,-2 0 0,-3 0 2,-2 0 1,1 0-8,-1 0-3,1 0 0,-4 0 3,-3 0-2,-2 0 0,-5 0 4,-1 0 4,2 0 2,-2 1-10,7-1-2,8 0-6,-3 0 0,1 5-2,0-1-3,-5 4-5,0-2-8,-1-2 3,4 1 0,1-2-14,-1 1-32,8 6-24,2 0-172</inkml:trace>
  <inkml:trace contextRef="#ctx0" brushRef="#br0" timeOffset="22614.2934">5003 7600 22,'0'0'80,"0"0"-27,0 0-18,0 0-7,0 0 7,0 0-8,0 0-5,0 0-4,0 0 2,0 0 3,0 0 0,0 0-5,0 0 0,0 0-6,0 0-8,9 0-4,4 0-1,7-4 1,9-2 1,6-1 0,5-1 0,3 1 0,1-2 1,-1 0-4,-5 2 2,-9 3-2,-12 4-15,-9 0-37,-4 7-60</inkml:trace>
  <inkml:trace contextRef="#ctx0" brushRef="#br0" timeOffset="24294.3895">5800 7706 45,'3'0'81,"-3"0"-3,2 0-17,-2 0-15,2 0-23,0 0-7,1 0 1,-1 0 0,-2 0-4,2 8-6,0 6-3,4 10 1,-1 0 4,-3 10 1,3 1 4,-5-2-2,0 6 0,0-3 5,0 4-12,0-2 2,0 0-1,0 0 0,0 0-1,0 2 0,0 0-2,0-2-3,0-5 1,0-7-1,0-5 0,0-10 0,0-6 0,2-3 0,-2 1 0,0-3 0,0 0 0,0 0 1,0 0 1,0 0-2,0 0 0,0 0-4,0 0-17,-2 0-48,-10 0-39,4 0-65</inkml:trace>
  <inkml:trace contextRef="#ctx0" brushRef="#br0" timeOffset="24834.4204">5502 8468 39,'2'-4'73,"2"2"-16,-2-1-4,3 3-7,-3 0-3,2 0-12,-2 0-6,6 0-13,7 0-5,8 0 17,12 0-3,12 9-4,6-5-6,9 0 0,3-4 3,5 0-8,3 0-6,-9-4 0,-6-4 0,-8 6-4,-15 2-6,-10 0-6,-14 0-3,-5 0-19,-6 0-16,0 0-15,0 0-55</inkml:trace>
  <inkml:trace contextRef="#ctx0" brushRef="#br0" timeOffset="25148.4384">5745 8622 208,'0'0'45,"0"0"8,0 0-27,13 0-17,7-2 3,5-5 12,6 0-16,-5-1-5,3 5 0,-2-2-3,0 5-6,-3 0-10,-9 0-18,-1 0-14,-1 0-36,-6 16-77</inkml:trace>
  <inkml:trace contextRef="#ctx0" brushRef="#br0" timeOffset="25346.4497">5901 8761 199,'6'0'46,"3"0"-36,11 0 15,3 0 8,0 0-23,4 0-10,0 0-4,0 0-26,4 8-82</inkml:trace>
  <inkml:trace contextRef="#ctx0" brushRef="#br0" timeOffset="28606.6362">4725 3527 35,'4'0'78,"-2"0"-59,0-2 4,0 2-8,3-2 5,-1 0 1,2 2-3,2-2 0,3 2-1,2 0-5,0 0-1,3 0-3,-2-2-2,3 2-3,-1 0 1,9 0-2,-2 0 0,6 0 1,2 0-3,6 0 1,3 4-1,-3-2 1,1-2-1,-11 0 1,-7 0 0,-7 0-1,-3 0 0,-6 0 1,1 0-1,-3 0 2,-2 0-2,6 0 0,1 2 0,4 1-2,0 3 2,5-3 2,-3-1-2,0 0 0,-3 0 1,-2 1 0,-1-3-1,-5 0 0,0 0 1,-2 0-1,2 3 0,-2-3 1,0 2-1,0 0 0,0-2 0,0 0 0,0 0 2,0 0 0,0 2 0,0-2 4,0 0 2,0 0 0,0 0 7,0 0 1,0 4-4,0 4-2,0 2-5,0 0-1,0 2-4,0 5 1,0-2-1,0 16 1,-4 0-1,2 7 0,-5 13 1,3 3-1,-2 0 0,-2 2 0,4-8-1,2-8 0,2-12 1,0-2-1,0-14 1,0-3 0,0-4 0,0-2 0,0-3 0,0 0 1,0 0 0,0 0 4,0 0-1,0 0-2,0 0-1,0 0 0,0 0-1,0 0 0,0 0 0,0 0 0,0 0 0,0 0 1,-5 0 3,3 0-2,-2-8-2,-3-5 0,0 1 0,-2-2 0,1 3 0,-1 0 0,-5-3 0,1 0 1,1 0 0,-5 8 0,1 2 2,-1 2 2,-4 2 2,1 0 0,3 0-2,-6 8 0,3 6-2,5 7-3,1 1-1,7 6 0,1 3 0,6 0-2,0 2 3,0-1-2,6-1 2,10 1-3,9-6-3,1-6 2,8-4-3,2-10-3,-1-6 1,1 0-7,-5 0 2,-6-11 2,-6 0 5,-7 1 3,-6 4 1,-6 4 1,0 2 2,0 0 0,0 0 5,-6 0 8,-21 16-3,-2 6-8,-6 10-2,3 2 2,3 6-2,0 0 0,9-1 1,5 5-1,8-4 0,7 4-1,0-6 0,11-6-1,18-4-2,11-3 1,3-12 2,3-3-3,4-6 2,-6-4-1,-7 0-2,-12 0-4,-9 0 1,-16 0 0,0 0 7,0 0 1,-9 0 9,-9 0-7,-4 0 0,-5 10 4,2 10-4,-1 7 5,2-1-4,3 2-2,4 8 2,3-7-1,3 6 1,5 0-3,6-8-1,0 5 1,0-4-2,19 0 0,6 0 1,4 1 1,2-4-1,-2-3 1,0-4 0,-6 0-1,-2-9 1,2-5-3,-3-2 1,-3-2-1,-3 0-10,-3 0-66</inkml:trace>
  <inkml:trace contextRef="#ctx0" brushRef="#br0" timeOffset="29603.6932">4615 4041 6,'0'0'64,"0"0"-20,0-4 0,0 1-13,0-1-13,-2 0-3,0-2 7,2-2-5,0 0-7,0 2-5,0 0-3,0-2 2,0 4-1,0-2 0,0 2-2,0-5-1,-3 0 2,1-1 2,2 2 4,0 4-1,0 0 2,0 4-4,0 0-4,0 0 0,0 0 1,0 0 0,-2 0 1,2 6 1,0 8 3,0 6-3,0 14 8,0 7-8,0 6 1,9 10-5,-1 3 0,6 6 1,4 4-1,0 2 1,-1 4-1,-3-5 0,-5-7 1,-3-6-1,-2-6 0,2-4 0,-4 1-1,0 1 0,-2-2 1,0 4-1,0 2-1,0-4 0,0 0 0,0-8 0,0-8-2,2-10 2,7-6-4,-1-7 4,-2-8-3,-6-3-3,0 0-21,0-6-43,0-18-66</inkml:trace>
  <inkml:trace contextRef="#ctx0" brushRef="#br0" timeOffset="30239.7296">4793 3938 42,'0'-6'50,"0"2"-23,0 0 16,0-2-7,0 4-13,0-2-9,0 4 5,0 0-1,0 0 0,2 6-7,3 16-3,3 6 5,4 4-8,-1 5-2,0 8-2,1 4 1,-6 7-1,7 2 0,-3 6 1,0 0-2,1 2 1,-1-6 0,3 5 0,1-5-1,-1 2 1,2 0-1,5 2 1,5 3-1,-1 4-1,1-1-1,1-5-3,-6-1-12,-1-14-11,-6-1-10,-7-8-1,-4-2 5,-2-5 16,0 0-8,-6-4-52</inkml:trace>
  <inkml:trace contextRef="#ctx0" brushRef="#br0" timeOffset="31687.8124">3824 5153 68,'0'0'84,"2"0"-61,-2 0 0,0 0-22,2 0-1,-2 0 0,0-4 0,0 0 2,0 0 0,0-5 2,0 6 5,0-1 6,0 2 4,0 2-1,0 0-3,0 0-3,0 6-3,0 12-5,0-2-2,0 5-2,12-6 0,-4-3 0,3-6 0,-1-6-1,-2 0 1,1-1 0,-2-22 6,-2 0 1,-3-4-2,-2-2-4,0 6 2,0 3-2,0 10 1,-7 6 4,-4 4 1,0 0-1,-3 0 2,1 20-2,-3 6-5,5 3 0,-2-6-1,8-3 0,5-4 0,0-4 0,0-4-2,14-6-1,8-2 3,0 0 0,-2-15 3,-4-10 1,-5 1 4,-2 0 0,-5-2-1,-4 9 1,0 10 2,-2 5 10,-15 2 4,-4 2-12,1 18-4,3 5-8,3-4-2,3-5 1,5-6-3,6-6-5,0-4-19,0 0-55,0-10-49</inkml:trace>
  <inkml:trace contextRef="#ctx0" brushRef="#br0" timeOffset="32723.8717">5546 3956 42,'-4'0'110,"-1"0"-59,1 0-6,4 0-11,-2 0-6,2 0-8,-2 0-2,0-2-1,2 2 2,-4 0-2,2 0 0,-2 0 0,0 0-11,1 0 0,3 0-3,-2 0 2,2 0-1,0 0 1,-4 0 0,2 0 1,-2 0-4,-2 7 1,-2 12-3,3 9 0,3 5-1,2-4-1,0 0 0,0-11-3,13-8 0,1-8 2,3-2-2,-3-5-2,3-20 7,0-13 3,-5-3 0,-2-3-1,-6 6 0,-4 0 2,0 12 1,0 8 1,0 10-1,0 8 12,0 0 8,-11 0-5,0 12-10,-2 8-8,3 2-1,4-2-1,2-4 0,4-4-1,0-1 0,0-8-1,0 3 0,0-2-2,0 4-8,0 2-61,-7 10-55,-3 0-72</inkml:trace>
  <inkml:trace contextRef="#ctx0" brushRef="#br0" timeOffset="34725.9862">5508 5362 45,'7'-2'144,"-5"2"-124,4 0 11,0 0-7,-4 0-5,2-2-7,-2 2 3,3 0-1,5 0 0,9 0 2,8 0-2,8 0-9,9 0-2,12 0-1,-2 0 0,6 0 1,0 6-2,5-2-1,-7 0 1,0-4-1,0 0 1,-8 0-1,-7 0 0,-7 0 0,-14 0 1,-9 0-1,-4 0 0,-7 2 0,0-2 2,-2 0 3,0 2 6,0 0 7,0 4 6,0 4 4,0 1-14,-2 10-8,-9 3-4,3 6-1,-4 0-1,1 8 1,-2 2-1,-3-1 0,-2 5-1,3-4 1,2 2 0,1-4 0,4-4 0,1-2-1,3-4 1,-2 4-1,0 0 2,2 7-1,-3-6 0,-5 3-1,4 0 1,-3-3 0,-1 3-1,1-6 1,1-2 0,0-6-2,6 1 1,-1-5 1,1-5 0,0 3 0,-3 0 0,2 6-1,1 0 1,-1 1 0,-1-5 0,2 5 0,-3-5 0,0 3 0,2-3 0,-1-5 0,2-1 0,-1-1 0,1-1 1,-1 0-1,0 0 0,-1 2 0,2 0 0,-3 5 0,-3 0 0,6 1-1,-2 0 0,-1-6 1,5 4 1,-4-8-1,2 2 0,2 0-1,0-2 0,0 0 1,2 1-3,-2 0 3,2 4 0,-2-4-1,-3 4 1,3-2 0,0 2-1,0-5 1,2 2 0,0-2 0,-2-2 0,2 3-1,0 2-2,0 0 2,0 4-2,0-1 1,0-2-5,0-2-1,0 0-1,0-4 4,0 0 0,0-3 3,0 2 2,0-1 0,0 4 0,0 2 0,0 0 0,0 0 0,0 0 0,0 0 0,0-2 0,0 2-1,0-3 0,0-6-1,0 1-2,0 2 3,0-2 1,0 0 0,0 2 0,0 2 0,0 2 0,0-2-2,0-2 2,0 1 0,0-5 2,0 0-2,0 0 0,0 0 1,0 0-1,0 7 0,0 4-1,0-2 1,-5 1 0,2-4 0,-1-2 0,2-1 0,0-3 1,-1 0 0,3 0-1,-4 0-1,0 0-7,0 0-7,-1 0-15,-4 0-21,2 0-42,1 0-96</inkml:trace>
  <inkml:trace contextRef="#ctx0" brushRef="#br0" timeOffset="37996.1732">6420 5416 102,'0'-4'30,"0"4"-4,0-2-2,0-3-17,2 5-4,-2-3 3,0 3 5,0 0 4,0 0 9,0 0 3,0 0 1,0 0-5,0 0-7,0-2-6,0 2 1,0 0-2,0 0 2,2 0-1,0 0 1,1 0 2,-1 0-4,0 0-4,-2 0-5,2 0 0,2 0-2,1 0 0,7-2 2,0-2 0,7 2 2,0 2 0,-1 0 2,1 0-2,-2-5 2,3 4 3,-3-5-1,6 0 4,0 2-4,-8-2 2,3 6-3,-3-2-1,1 2-1,1 0 2,4 0-3,-1 0 0,3 0 0,0 0-1,2 0 1,4 0 3,-2 0 2,2-2-3,-2 2-1,-2-2-1,-4 2-1,0 0-1,-11 0 0,6 0 2,-3 0-1,1 0-1,1 0 1,-4 2 0,1-2 1,-1 0-1,5 0 0,1 0-1,-1 0 1,1 4-1,2 0 0,-6 2 0,1-2 1,1 2-1,-1 0 1,-1-2 0,-2 0-1,2-2 1,0-2 0,5 0 0,-2 0-1,2 0 1,2 0 0,0 0-1,-2 0 0,-7 0-2,-9 0-15,-2 0-70,0-4-94</inkml:trace>
  <inkml:trace contextRef="#ctx0" brushRef="#br0" timeOffset="38537.2042">7433 4939 49,'7'-3'27,"-2"3"20,-1 0-19,-2 0 12,2 13-14,3 11 18,3 12-18,-4 12-9,3 0-3,-7 6 0,2 0 3,-1 0-3,-3 3-8,0-3 0,0-2 0,0-4-2,0-11-2,0-8-1,0-5 2,0-8-3,-7-5-3,-2-6-5,-4-1-33,-3 2-44,1-6-144</inkml:trace>
  <inkml:trace contextRef="#ctx0" brushRef="#br0" timeOffset="39046.2333">7783 4903 57,'2'0'44,"-2"0"13,3 0-14,-3 0-6,0 0 5,0 7-11,0 22-15,0 9-9,4 12-1,-4 4 3,4 8 5,-2-2 10,1 3 1,-3 0-3,0 4-10,0-9-4,0-6-3,0-16 2,-7-10-4,3-6-3,-1-8-1,1-3 1,-2 0-16,-6 4-51,8 6-76</inkml:trace>
  <inkml:trace contextRef="#ctx0" brushRef="#br0" timeOffset="42646.4392">8139 5765 216,'0'0'21,"8"0"-8,2 0 6,3 0 7,8 0 9,-3 0-13,-1 0 4,-1 0 8,-3 0-8,3 5-6,-5 0 0,2 5-5,5 5-5,5 8-1,2 1 0,1 4-5,0 4-1,1 2 2,4-4-4,-4 1-1,0-4 0,0-4 1,-8 0 0,0-5-1,-6 1 0,-4-8 1,-4 4-1,-1-3 0,-2 0-2,-2-2 1,2-6-3,-2-4-5,0 0-13,0 0-36,-6 0-39,-15 0-117</inkml:trace>
  <inkml:trace contextRef="#ctx0" brushRef="#br0" timeOffset="44325.5353">8384 5900 25,'0'0'18,"0"0"-7,0 0-5,0 0-6,0 0 0,0 0-2,0 0 4,0 0 6,0 0 23,0 0-9,0 0-7,0 0-4,3 0-3,-3 0-6,0 0-1,0 0 3,3 0-1,-3 0 2,2 0 0,0 0-1,-2 0 0,0 0 3,0 0-2,0 0-2,2 0 1,2 0-1,-4 0 0,5 0-2,-1 0-1,-4 0 1,2 0-1,-2 0 0,0 0 1,2 0 0,-2 0 2,0 0 4,0 0 0,0 3 1,0-1-2,0-2-1,0 0 1,0 2-3,0-2 0,0 0-1,0 0 3,0 0 3,0 0 4,0 0 4,0 0 0,0 0 3,0 0-2,0 0 0,0 0-5,-4 4-5,0 2 4,-1-2-4,-1 2 1,-1 1-6,2-3 4,1-1 4,0-1 0,1-2-3,1 2-2,-2 0 1,-6-2-3,0 6 4,-9 2-5,2 1 0,-3-2 1,0 4-2,0-6 6,7 1 1,-1 2 1,1-1-1,-1 4-1,-3-1-3,-1 1 1,-7 4 0,6-1-1,0-3-1,8-4 4,7-4 1,4-3-3,0 0-4,0 0 1,0 0-2,0 1-2,-3-1 2,3 0 0,-2 0 0,2 0 0,0 0 2,-2 3 0,2-3-1,0 0 1,0 0 0,0 0 0,0 0 0,0 0-1,0 0-1,0 0 0,0 2 0,0 4-3,0 0-1,0 2 1,9 2 2,4 0 1,6 0 0,-4 4-1,3-2 1,-1 0 0,-1 2 0,-1 4 0,4-6 1,-4 6-1,1-4 0,4-2 0,-5-2-1,-2-4 2,-1 0-1,-3-2 0,-1 2 0,0 0 1,-2-2-1,1 3 0,-3-4 1,0 3-1,-2-1 1,0-4-1,2 2 0,0-3 0,0 0 0,1 0 0,-3 0 1,2 0 0,-4 0 1,0 0 2,2 0 0,-2-3 3,2-9-4,1 0 2,4-4-4,-1-3-1,1 1 0,2-3 0,-2 5-1,-3-4 1,-2 0 0,-2-8 0,0-4 0,0 0 0,0-9 0,0 9-1,0 4 1,0 4-3,0 12 0,0 5 0,0 2-6,0 3-2,-6 2-4,-1 0-9,-2 0-25,2 0-65,1 7-53</inkml:trace>
  <inkml:trace contextRef="#ctx0" brushRef="#br0" timeOffset="45585.6073">8202 6291 33,'3'-3'63,"-3"1"-6,2 0-6,0 2-14,-2 0-7,2 0-3,-2 0-6,0 0-3,0 0-5,0 0 4,0 0 1,0 0 5,0 0 1,0 0 1,0 0-3,0 0-10,-9 0-6,-4 7 1,0 2-4,-3 1-1,1 2-1,-6 4-1,1-2 0,0 2 1,-2-1-1,-1-2 0,4-2 0,3 0 0,-3 2 1,4-1-1,-1-1 0,6-2 0,1-4 1,-1 4 1,2-3 3,-3 0 4,-5 2-3,3 4-3,-5 2 1,-2 1-3,-2-3 0,6-1-1,3-4 0,6 0 0,3-5 0,0 2 1,-2-2-1,0 0 3,4 2-3,-3-2 1,3 2-1,-2-2 0,4 1 0,-2-3-3,0 0-1,-2 0-21,-4 0-55,6 6-49,-5 1-170</inkml:trace>
  <inkml:trace contextRef="#ctx0" brushRef="#br0" timeOffset="46147.6395">7750 6645 58,'4'-2'47,"-2"-2"-11,3 3-5,1-2-4,2-1-6,-4 4-4,0-2 2,-2 0 2,1 2 0,-3 0-6,0 0-2,0 0-4,0 0 3,2 14 2,2 12 4,-4 6 0,0 8-12,0 5-4,0-4-2,0-1 2,0 3 0,0-1-1,0 0-1,0 0 0,-4-10 0,4-6 0,-2-8-1,2-6-3,0-7-2,-3-5-8,-3 0-19,0 0-47,-4-17-121</inkml:trace>
  <inkml:trace contextRef="#ctx0" brushRef="#br0" timeOffset="46597.6652">7409 7060 147,'0'0'90,"0"0"-69,0 0 2,9 0-20,6 2-2,5 2-1,9 0 6,2 3 7,9-4 1,1 0 0,5-3-2,4 0-1,-4 0-2,3 0-3,-4-5-3,-2 4 0,-8 1-3,-4 0 0,-8 0 0,-2 0-3,0 0-2,-8 0-4,1 0-16,-6 0-19,1 0-48,-4 0-87</inkml:trace>
  <inkml:trace contextRef="#ctx0" brushRef="#br0" timeOffset="47004.6885">7574 7229 108,'0'-2'55,"4"-3"-10,5 5-16,-2-1-11,2 1 1,-1 0-3,8 0 7,4 0-6,5-3-3,4 3-6,4 0-3,6 0 1,-6 0-4,5 0 1,-5 0-3,-4-1 0,-10 1-5,-5 0-20,-12 0-23,-2 0-53</inkml:trace>
  <inkml:trace contextRef="#ctx0" brushRef="#br0" timeOffset="47527.7184">7756 7295 127,'5'0'56,"3"0"-25,2 0-7,1 0-8,0 0 1,0 2-6,2-2-1,6 2-1,-4 2-4,-1-1-2,-2-3-3,2 0-1,-7 0-12,-3 0-32,1 0-64</inkml:trace>
  <inkml:trace contextRef="#ctx0" brushRef="#br0" timeOffset="49417.8265">7879 5448 66,'-4'0'39,"2"0"-7,2 0-4,0 0-2,0 0-9,0 0-2,0 0 13,0 0 3,0 0-8,0-4-6,-3 2-4,3 2 1,0 0 0,0 0-5,0 0-3,0 0-3,0 0 0,0 0-1,0 0 1,0 0-1,0 0-2,0 0-3,9 0 3,2 0 3,5 0-2,6 0 3,0 0 1,9 0 1,5-2-3,7-4 0,-1 0 1,1 2-2,-6-2-1,1 4 0,-5 2-1,-2 0 4,-4 0 3,-4 0-2,-4 0 3,2 0-3,-3 0-1,-3 0-1,7 0-2,-2 0 1,2 0-2,1 0 2,-8 0-1,3 0 0,1 0-1,-4 0 0,3 0 0,-1 0 0,-1 0 0,4 0 0,-2 0 0,2 0 1,4 0-1,-4 0 0,3 0 0,-4 0 0,0 0 0,-9 0 0,2 0 0,-1 0 0,-5 0 0,2 0 0,1 0 1,-3 0-1,3 0 0,0 0 0,0 0 0,2 4 0,0 0 0,0 0 0,-2 0 0,-5 2 0,4-4 0,-2 2 0,-2-2 0,1 0 0,-3-2 0,2 0 0,1 0 1,0 0-1,-3 2 0,2 0 0,-2 2 0,1-2 0,3 2 0,-4-2 1,2 2-1,2 2 0,-4-4 0,2 0 1,1-2-1,-1 2 0,0 0-1,-2 0 1,4 0 0,-4 0 1,0 0-1,-2-2 0,0 0 0,0 0 1,0 0 4,0 0 4,0 4 4,-10 6 14,-5 4-16,-5 4-8,-5 2 1,-1-2 2,-1 3-3,3-1-1,1 1 1,-4 8-1,-2-5 1,-4-2 3,0 5 2,-1-4 1,1 1 1,6 0-6,-2-1 3,4 0-4,-1-3-2,4 0-1,4-4 1,7-6-1,2-2 1,4-2 0,3-2-1,0-4 0,-1 4 0,-1-2 0,0 0 1,-3 4 0,3-2 3,-3 2-1,-2 1 1,5-4-2,-1 3 1,3 0-3,0-2 0,2-4 0,0 0 1,0 0-1,-2 0-2,-3 0 0,-2 0-10,-2 0-41,-4 0-80,-3 0-187</inkml:trace>
  <inkml:trace contextRef="#ctx0" brushRef="#br0" timeOffset="50925.9128">7832 6581 117,'0'0'71,"5"0"-38,-1 0 3,1 0-10,-1 0-1,2-2-10,1-2-6,3 0-3,-2-2 13,5 0 0,3 0-3,2 0-6,0 2-3,4 2 0,1 2-5,1 0 1,5 0-1,2 0 4,2 0-6,4 0 2,-6 0 3,6 0-2,-1 0-2,2 0 2,-5 0 0,-2 0-2,-4-3 1,-5-2 1,3 1-2,-3 2-1,2 2 0,-5 0 1,0 0 0,-1 0 0,5-4-1,2-1 2,-2 2 0,2-3 1,0 0-2,2 3 0,6 0-1,-4 1 0,-4 2 1,-4-5-1,0 5 0,-6 0 0,3 0 1,-7 0-1,1 0 1,-4 0-1,3 0 0,1 0 0,1 0 0,-7 0 0,-3 0 0,-3 0 0,0 0 0,0 0-5,-7-1-23,-10 1-55,0 0-100</inkml:trace>
  <inkml:trace contextRef="#ctx0" brushRef="#br0" timeOffset="51585.9505">9031 6148 57,'0'-4'39,"0"2"17,0 2-14,0 0-7,0 0 0,0 0 0,0 0-11,0 0-6,0 13-7,0 12 0,0 5-4,0 0-2,0 8 4,2 0 0,5 5 0,0 1-3,-3 2-2,2 0-4,-3 0 4,-1-4-4,-2-2 1,0-10 0,0-2-1,0-12 1,0 0-1,0 0-1,0-2-4,0-1-12,-7 1-32,-1-5-69</inkml:trace>
  <inkml:trace contextRef="#ctx0" brushRef="#br0" timeOffset="52117.981">9269 6190 83,'4'-2'41,"1"2"13,0 0-11,-3 0-9,0 0 2,1 0 0,1 8-16,2 12-4,1 12 10,5 6 3,-2 0-2,1 10-14,-1-3-3,-2 3 0,-5 0-8,-3-2 2,0-5-2,0-6-1,0-11 0,0-8-1,0-12-2,0-4-9,0 0-33,-7 0-59,-2 0-104</inkml:trace>
  <inkml:trace contextRef="#ctx0" brushRef="#br0" timeOffset="53634.0677">9115 5480 43,'0'0'24,"0"0"14,0 0-5,0 0 1,0 0 8,0 0-9,0 0-6,0 0 2,0 0-5,0 0-4,3 0-4,-3 0-9,0 0 1,0 0-5,2 0-1,4 2-1,8 10-1,3 2 5,6 6 0,0 4 1,3 5 1,3-4 3,0 4-4,-2 1 0,1-10-4,-3 2 2,-2-2-4,-3-6 1,-3-2 0,-3-4 0,-1 1 0,-4-2 1,3 1 2,-4 2-1,1-2 3,0 4-3,0-6 2,2 0-3,-2-1-2,-2-2 0,-3 0 0,0-3 0,-4 0 1,3 0-2,-3 0 2,0 0 0,0 0 0,0 0-1,0 0-4,0 0-13,0 0-36,-5 0-22,5 0-12,0 0-12,0 0 17</inkml:trace>
  <inkml:trace contextRef="#ctx0" brushRef="#br0" timeOffset="54076.093">9581 5759 6,'10'-10'11,"0"-4"1,-1 0 1,-3 2-11,2 2 1,-4 6 7,-2 2 6,1 2 15,-3 0-2,2 0 7,-2 0 0,2 0-10,-2 0-13,2 0-7,-2 0 4,0 0 0,0 0 0,0 2-1,0 6 5,0 0 0,0 6-3,2 2 2,-2-2-4,0 6 4,0 2 1,-2 4-3,-11-2 1,-3 2-1,1 0 1,-5-2 6,-1-2-7,2-6 2,0 0 0,7 0-5,-2-4-4,3-3-2,2-3-1,4-5-1,3 1 0,2-2 0,0 0-2,0 0-4,0 0-3,0 0-4,0 0 5,0 0 1,-2 0-2,-1 0-11,-3 0-26,-1 0-16,1 0-67</inkml:trace>
  <inkml:trace contextRef="#ctx0" brushRef="#br0" timeOffset="55366.1667">9514 6043 68,'0'0'55,"0"-1"-13,0 1-5,0-3-8,0 3-9,0 0-3,0 0 2,5 0 3,-1 0-5,0 0-6,2 0-6,0 0 7,-2 0 3,1-1-1,1 1-1,-6-3-1,2 3-3,-2 0-5,0 0 0,0 0 0,0 0 3,0 0 4,6 0 0,-2 0-4,7 0-2,3 0 3,3 0-6,1 3 1,2-3 0,4 0-2,3 0 0,0 0 0,2 0 1,-6 0-1,-2 0 0,-1 0 3,-4 0-1,-7 0 0,0 0 2,-7 0-3,0 0-1,-2 0 1,0 0 0,0 0 1,0 0 1,0 0-3,0 0 2,0 0 2,0 0 2,0 0-2,0 0 0,0 0-1,0 0 1,0-3 0,0-4 6,0-10 2,-6-5-13,-1-10 0,-2 2 0,2-2 0,1 0-1,-1 4 1,-2 4 0,0 1 0,-2 5 0,-1 3 1,-1 5 0,5 0 0,-8 4 1,5 2 2,7 1-2,1 3-1,3 0-1,0 0-1,0 0-1,0 0-5,0 0-9,-2 0-14,2 0-21,0 0-45,0 16-21,0-1-142</inkml:trace>
  <inkml:trace contextRef="#ctx0" brushRef="#br0" timeOffset="55802.1917">9980 5891 20,'0'0'25,"0"0"29,0 0-4,0 0-7,0 0-2,0 0-4,0 0-6,0 0-7,0 0 0,0 8 0,0 9-1,-9 6-6,-13 9 5,-1 8-5,-1 1-2,-7 0 9,4-6-3,3-8-4,3 0-7,6-9-6,1-4-4,1-4-6,-5-4-28,3-2-49,1 2-45</inkml:trace>
  <inkml:trace contextRef="#ctx0" brushRef="#br0" timeOffset="57024.2616">9441 6463 88,'2'0'71,"-2"0"-31,5 0-4,-1 0-15,0 0-13,3 0-4,2 0-3,2 0 4,5 0 12,1 0 7,10 0-4,0 0 6,4 0-6,5 0 6,-3 0-12,3 0-5,5 0-1,-6 0-6,3 0 2,1 2 1,-3 1-4,-2 0 1,-3-2-2,-7-1 1,-1 0-1,1 0 0,-3 0 2,0 0 0,-7 0-1,-1 0-1,-4 0 1,-2 0-1,2 0 0,-5 0 1,3 0-1,-1 0 2,0 0-2,2 0 1,-1 0-1,1 0 0,0 0 1,-6 0-1,2 0 1,0 0-1,-1 0 1,1 3-1,0-1 2,2-2 0,-2 2 2,0-2-2,1 2 0,1-2-2,3 2 1,-2-2 0,-3 2-1,-1 1 0,-1-3 0,0 0 0,2 1 0,-2-1 0,3 1 1,-5-1-1,2 0 2,1 3-2,-1-3 1,2 2 0,1-2 0,-1 0 1,0 4 1,1-3-1,-1 2 0,-1 0-1,1-2 0,5-1 0,-5 0 0,1 2 1,-3 2-1,-2-4 0,0 0-1,0 0 2,2 0-2,3 2 2,-5 0 0,0-2-1,0 0 1,0 0-2,0 0 0,-9 0-15,-6 0-80,-10 0-199</inkml:trace>
  <inkml:trace contextRef="#ctx0" brushRef="#br0" timeOffset="57624.2959">9859 6196 75,'0'-2'31,"0"0"-4,0-2 5,3 2 1,1 0-6,1 0 1,0 2-1,-5-2 5,2 2-4,0 0 4,-2 0-5,0 0 3,2 0-7,0 0-7,2 0-3,8 0 3,1 0 0,5 10-8,6 2-4,1 2-1,0 2 2,4 6-2,0 2 1,0 4 0,-2-4 3,4 5-3,-4-3-1,-4-4-2,-2 2 2,-1-6-1,-3-4-2,-3-5 0,-7-4 0,-7-5 0,0 0-7,0 0-28,-9 0-99,-9-12-178</inkml:trace>
  <inkml:trace contextRef="#ctx0" brushRef="#br0" timeOffset="58936.3709">9091 5396 39,'2'0'110,"-2"0"-64,2 0-8,3 0-20,-5 0-11,9 0-5,-5 0-2,5 0 4,1 0 6,-2 0 3,5 2 1,3 0-3,5-2 4,2 2 3,2-2-2,4 0-6,4 0-1,5 2 3,5 2-1,1 0-4,3 0 0,0-2-3,0 0 2,-1-2-2,-1 0 1,-3 0-1,-6 0 2,-5 0 1,-2 2-2,-2 0 3,-2 0 1,-1-2-1,0 0 1,-1 0-1,-1 0 0,3 0-5,-6 0-2,-7 0-1,1 0 1,-2 2-1,0 4 1,0 0-1,1 0 1,-1-2-1,0-2 0,-2-2 0,2 0 0,-2 2 0,-3 2 0,4 0 1,0-2-1,-1 2 0,5 2 0,-1-4 0,1 4 0,-3-2 0,3 0 0,-4-2 0,-1-2 0,3 0 0,-1 0 0,-1 0 0,-3 0 1,-2 0-1,-3 0 0,-2 0 1,2 0-1,1 0 0,-3 0 0,4 0 0,2 0-1,1 0 0,-5 0 1,3 0-2,-5-2-3,0 0-2,0 0-10,0 0-31,0 2-28,-2-2-32</inkml:trace>
  <inkml:trace contextRef="#ctx0" brushRef="#br0" timeOffset="59565.4069">10312 5185 42,'0'-4'31,"0"0"19,0 0-15,2 1-2,0-6-2,-2 1-6,0 4-5,3-4 2,-1 6 1,0 0 2,-2 0-3,0 2-3,0 0 5,0 0 1,0 4 0,0 16-11,0 14-3,0 8-4,0 8-3,0 9-3,0-1 1,0 4 3,0 0-1,0-4-1,0-10 3,0 1-4,0-12-1,0-2 0,0 1-1,-7 4 0,1-4 0,-5-1-1,2-4-4,4-9-3,-1-8-10,4-10-1,-1-4-8,1 0-25,2-10-6,0-13 3,0-8-16</inkml:trace>
  <inkml:trace contextRef="#ctx0" brushRef="#br0" timeOffset="60046.4344">10549 5245 147,'0'-10'45,"0"-4"-17,0 6 1,0-3-3,0 4-9,2 7 1,-2 0-4,0 0-1,0 0 4,0 25 0,0 4-11,0 14 4,0 9 0,0 4 2,0 6-1,4 4 5,-4 1-2,0-5 0,0-6-3,-9-4-7,4-8-4,5-10 0,-4-10 0,2-12-1,-5-3-8,-1-8-44,-4 5-80</inkml:trace>
  <inkml:trace contextRef="#ctx0" brushRef="#br0" timeOffset="61567.5214">10662 5504 22,'0'0'51,"2"0"-3,-2 0-4,0 0-10,2 0-10,-2 0-5,3 0-3,-3 0 3,0 0 1,0 0-2,0 0-2,0 0 2,0 0 2,2 0-12,-2 0-5,0 0-2,0 0 1,0 0 3,0 0 8,0 0-1,2 0-6,-2 0-5,5 0 0,-3 0-1,0 0 0,2 0-1,1 0 1,4 0 0,4 0 1,5 0 7,2 0-5,4-2 6,3 0 3,2-4-5,3 0-1,-6 0 4,3 0-2,-7-2-2,-8 4 0,-3 2 0,-7 0 1,0 2-3,2 0-2,-2 0-1,0 0 1,3 0 0,3 0 1,4 0-2,-3 0 1,3 0 2,-1 0 0,1 0-2,-1 0 2,0 0-3,-1 0 3,-4 0 1,-1 0-2,0 0-1,2 0 1,4 0 0,1 0 0,3 2-1,-1 0-1,-3-2 0,1 0-1,-5 0 2,-3 0-1,-2 0 1,-2 0 0,4 4 1,-4 2 3,2-2-2,3-4 2,1 2-2,-1 0-2,2 2 0,2-2-2,-6 2 3,-1-4-3,1 0 0,-5 0 0,0 0-11,0 0-32,-5 0-73,-8 0-74</inkml:trace>
  <inkml:trace contextRef="#ctx0" brushRef="#br0" timeOffset="64447.6862">10771 6042 17,'0'0'41,"-2"0"1,2 0-9,0 0-4,0 0-5,0 0-11,0 0 2,0 0 4,0-3 3,0 3-3,0 0-2,0 0 2,2 0-4,-2 0-2,7 0-4,-3 0 7,6 0 5,7 0-1,-3 8-6,5 0-3,-1 3-4,4 1 0,-4-2-1,3 2 2,-4 0 2,1-1-2,-3-2-3,-1 3 2,-3-2-3,1 0-2,3-2-2,-2 0 0,-2-2 2,9 0-1,-4 0 0,-1 0 1,-1 2 0,-5-2 0,2 0-2,-2 0 2,-5-6 0,3 2-2,-5-2 0,-2 0 0,2 0 3,-2 0 3,0 0 9,0 0 5,0 0 0,0-6-2,0-6-15,-4-4-3,-3 0-1,3 0 0,-2-2 0,1-2-2,2 4 0,-1-3-1,4 1 2,-2-3 1,-1 2-1,1 9 0,0-1 2,-2 2 0,2 6-1,2 0 1,-2 1 0,2 2 0,0-2 0,-3 0 0,3 1-1,-2-3 1,-1-5 0,-3 7 2,3-2-2,1 2 2,0 2 0,2 0 1,-2 0-3,2 0-1,-2-1 1,2 1 1,0 0 0,-2 0-1,-1-4 0,-3 1 0,-4 3 0,4-2 4,-1 2-2,-1 0 0,-2 0 0,2 0 0,-3 0-2,1 0 3,2 0-1,-1 0 1,-5 0 1,-1 10-3,-1 4-1,-4 0 1,2 1-1,3-4-1,3-4 1,6-4-1,6-3 1,0 0-2,0 0-2,-2 0 0,-3 0-13,1 0-20,-8 0-24,-1 0-34,2 0-1,0 0-106</inkml:trace>
  <inkml:trace contextRef="#ctx0" brushRef="#br0" timeOffset="65011.7184">11094 5761 58,'0'0'55,"0"0"-16,-2 0-18,-7 0-3,2 2-8,-2 0-4,0 0 1,3 1 1,1-2-1,5-1 8,0 0 3,0 0-5,0 0 0,0 2-2,0-2 0,0 0 2,0 2-1,0 2-2,0 2-2,0 2-2,0 6-5,0 2 0,5-1 1,15 2-1,4 1 3,5-3-1,7 4 5,-2-5 2,1-1-2,-12-6-3,-6-1 0,-8-4-5,-2 1 0,-3-3-4,-4 0-10,0 0-22,0-3-20,0-3-19,0-2-108</inkml:trace>
  <inkml:trace contextRef="#ctx0" brushRef="#br0" timeOffset="65633.754">11357 5562 58,'4'-2'54,"-4"-4"-4,0 0-17,5 2-23,-1-2-6,0 2 1,2 2-2,-2 0 1,-2-4 4,5 0 8,-1 3-1,2 0 1,-2 3 2,-4 0 4,0 0 1,-2 0 6,0 0 5,0 3 1,0 14-13,-10 11-6,-9 4-13,-3 4-1,-1 7-2,-1-5 4,-7 3-1,7-3-2,-3-1 0,0-3 0,4-4 0,6 1-1,5-10 0,4-7 0,3-3-1,1-10 0,2-1-5,-2 0-15,-4 0-38,-1 0-28,1 0-74</inkml:trace>
  <inkml:trace contextRef="#ctx0" brushRef="#br0" timeOffset="66833.8227">10237 6517 71,'-6'0'63,"4"0"-12,2 0-20,0 0-9,0 0 1,0 0-6,0 0-1,0 0-5,0 0-6,0 0-5,5 0-5,6 0 5,4 0 1,8 0 4,4 0 3,2-2-1,4 0-2,3-4-2,-3 5 1,-2 1-2,3-3 2,-3 3 1,0-3 3,-2 2 0,-2-1 3,-5 0 5,1-3-1,-4 0-2,2-1-3,1 2-3,-4 0-3,2 1 0,-3 3-3,1-1 2,-5 1-3,-3 0 1,-3 0-1,-1 0 4,0 0-1,4 0 0,-6 0 2,-1 0-2,-1 0-1,0 0 1,2 0-1,5 0-2,0 0 2,-4 0-2,3 0 1,1 0 1,-2 0 2,0-2 0,-3 2-1,1 0-1,-3 0 1,2 0-2,3 0 0,0 0 1,2 0-2,-3 0 0,4 0 0,-2 0 0,-1 0 1,-3 0-1,-2 0 1,-2 0-1,0 0 0,0 0-4,0 0-20,-2 0-51,-4 0-6,3 12-42</inkml:trace>
  <inkml:trace contextRef="#ctx0" brushRef="#br0" timeOffset="67613.8673">11021 6152 17,'2'-2'27,"-2"2"-2,0 0 7,0 0-5,0 0-8,0 0-6,0 0-5,0 0-5,0 0 4,0 0-1,2 0-2,-2 0-1,0 0-2,0 0-1,2 0 0,-2 0 0,0 0 0,0 0 2,0 0 3,0 0 6,0 0 8,0 0 6,0 0-4,0 0-7,0 10-12,-6-2 5,-1 6 4,-9 0-2,3 4-2,-3 0-2,-3 6 4,-2-2-1,-1-2 4,2 0 2,-2 0-1,1-2-3,2-2 4,1 3-7,-3-3 1,4-2-8,-1 6 0,0-7 0,5 0 0,4-8 1,7-2-1,0-3 0,2 0-3,-5 0-9,0 0-22,-8 0-44,4 0-153</inkml:trace>
  <inkml:trace contextRef="#ctx0" brushRef="#br0" timeOffset="69481.9741">11094 6465 62,'0'0'49,"0"0"-14,2 0-3,-2 0-12,5 0-11,-3 0 0,-2 0 2,0 0-1,0 0 3,0 0 13,0 0 1,0 0-10,0 0-2,0 0-2,0 0 0,3 0-6,-3 0-3,2 0 1,-2 0-1,0 0 2,2 0 3,-2 0-4,0 0-3,2 0 0,0 0 1,-2 0-2,2 0-1,0 0 0,1 0-1,1 0-2,6 0 3,0 0 2,1 0-1,-1 0 0,0 0 1,-1 0-2,3 0 1,1 0-1,3 0 1,-1 0 2,1 0-1,-3 0 3,-2 0 1,1 0 1,-2 0 0,-1 0-1,-2 0 2,-2 0-1,-1 0-2,0 0 1,-1 0-2,1 0 0,0 0-2,1 0 0,0 0-1,1 0 0,1 0 0,-1 0 0,2 0 1,0 0 0,1 0 2,1 0 1,-2 0 1,-1 0 0,1 0-2,2 0-2,-2 0 0,-1 0-2,2 0 1,0 0-1,-2 0 0,-1 0 0,3 0 1,0 0 1,2 0-2,5 0 1,-1 0 0,1 0 0,0 0 2,0 0 0,-3 0 0,-1 0 0,2 0 3,1 3-3,-1 0 2,-1 1-1,1 0-1,-1 0-3,1 2 2,-1-5 0,-2-1 1,1 0 1,-4 0-1,-1 0 2,-1 0-2,-6 0-2,0 0-1,2 0 0,-2 0-4,0 0-10,4 0-10,-2 0-4,2 0-2,-2 0 0,-2 0-7,0 0-28,0 0-69</inkml:trace>
  <inkml:trace contextRef="#ctx0" brushRef="#br0" timeOffset="71882.1114">11789 6132 14,'2'0'36,"1"0"14,-1 0 8,-2 0-17,0 0-9,0 18-3,0 10-11,0 6-11,0 4 9,0 4-9,2-4 1,0 2-2,2-6-1,0-7 0,0-5-3,0-7-2,-2 2 0,-2-5 0,0 0 0,0 6-4,0-2-9,0-6-13,-2-2-14,-6-1-33,2-7-94</inkml:trace>
  <inkml:trace contextRef="#ctx0" brushRef="#br0" timeOffset="72436.1431">12030 6166 159,'0'0'49,"0"0"5,2 0-3,0 0-14,5 0 4,-1 14-3,2 8 2,0 6-13,3 8-9,-4 2-4,0 3-6,-3 0-4,-1 4-2,-1-4-1,-2 0-1,0-4 0,0-4-3,-2-5-12,-5-10-8,-2-4-15,2-12-15,-4-2-18,0 0-18,2-14-150</inkml:trace>
  <inkml:trace contextRef="#ctx0" brushRef="#br0" timeOffset="73267.1906">11787 6190 61,'2'-2'5,"-2"2"29,2 0-4,1 0 5,-3 0-8,2 0 4,-2 0-1,0 0-7,0 0-9,2 0-3,-2 0-6,2 0 1,-2 0 6,0 0 5,0 0 6,0 0-4,2 0 0,0 12 0,2 4-3,-4 4-6,0 9-3,0 0-2,0 4-2,0 5-1,0-3 0,-6 0-1,2-2 2,0-2 3,1 1-3,3-4-1,-2-4 4,2-1-4,0-4 0,0-3 0,0 0-2,0 6 3,0-6-1,0 4 1,0-4 3,0-4 0,0-3-2,0-4-3,0-2-1,0-2-1,0-1 1,0 0-4,-2 0-10,-6 0-36,-4 0-42,3-8-37</inkml:trace>
  <inkml:trace contextRef="#ctx0" brushRef="#br0" timeOffset="76612.382">11471 5492 70,'0'0'76,"0"2"-43,0 2-17,0 2-3,0-4-5,-2-2 1,2 2-3,-3-2-6,3 0 2,-5 0 7,3 0 0,0 0 4,0 2 5,0-2-5,0 2-2,2 1 0,0-3-2,0 0-1,0 0 2,0 0-4,0 0 3,6 0-1,10 0 9,4 0 1,-2 0-2,2-3-5,0 3-1,2 0-2,1 0-1,6 0 3,2 0 2,-2 0-4,-3 0-4,-4 0-1,-5 0 1,-5 0 0,-1 0 0,-5 0-3,0 3 4,0-3-1,3 0 1,1 0 1,-2 0-1,3 3 1,3-1-1,-3 2-2,2 0 2,-1-2-2,-2 0-1,-1 0 0,-2-2-1,-2 2 0,-1-2-1,-4 0 1,0 0-1,0 0 0,0 0 0,0 0-5,0 0-24,-6 0-59,-4 0-50</inkml:trace>
  <inkml:trace contextRef="#ctx0" brushRef="#br0" timeOffset="78516.4909">12211 5515 85,'2'0'73,"0"0"-22,2 0-13,-1 0-9,-1 0-6,0 0-4,-2 0 2,0 0 8,0 0 12,0 0 9,0 0-6,0 0-17,-7 7-19,-11 13-5,-6 4 0,0 1 1,-7-3-2,-1 4 3,-1 0 5,2-5-2,0 4 4,2-1-3,4-6-3,2-4 2,3 0-3,7-4-3,2-2-1,4 0-1,0-4 0,3-4 0,0 0-2,2 0-2,-1 0-14,-3 0-34,-2 0-67,2 0-41</inkml:trace>
  <inkml:trace contextRef="#ctx0" brushRef="#br0" timeOffset="80072.5799">11910 5807 5,'0'0'8,"0"0"-4,0 2-4,0-2 0,0 0-1,0 0-5,0 0-4,0 0 10,0 0 5,0 2 16,0-2 17,0 0 9,0 0-6,0 2-5,0 0-8,0 0-4,0-2-8,0 3-2,0-3 0,0 0 3,0 0-1,0 0 4,0 0 8,0 0 7,2 0 1,-2 0-8,2 0-6,2 0-8,-2 0-6,3 0-4,4 3-3,0 3 4,2 3 5,7-2-3,-1 3 1,12 0-5,-4 2-3,4-4 3,-4 4 0,-3-2-2,-2-1-1,-2-2 0,-1-3 1,-3 0-1,-1-1 1,-1-3 0,-3 0 0,1 0 0,-2 0 2,-2 0 0,-4 0 0,1 0-2,-1 0 2,0 1-2,0-1 1,0 0-2,-2 0 0,2 0 1,3 0-1,-3 0 0,3 0 1,-5 0 0,2 0 0,-2 0 0,0 0 0,2 0 2,-2 0-3,3 0 1,-3 0 0,4 0 0,-2 0 1,0 0 2,-2-1 2,0-8 2,0-3-2,0-4-2,0-2-2,0 0-1,0-2-1,0 0 0,0-1-1,0 6 0,0-3 0,0 4 0,0-1 0,0-1 1,0 5 0,0-1 0,0 2 0,0 3 1,0-2-1,0 4 0,0 0 1,0 1-1,0-1 0,0 1-1,0 3 0,0-6 0,0 4 1,0 0 0,0 3 0,0 0 0,-2-1 1,-4 1-1,3 0-2,3-3-4,-4 3-6,2 0-10,-6 0-21,4 0-41,-2 0-69</inkml:trace>
  <inkml:trace contextRef="#ctx0" brushRef="#br0" timeOffset="80594.6097">12482 5800 35,'0'0'29,"0"0"-16,3 0-4,-1 0 5,2 0-5,1 0 1,-1 0-2,2 0 9,-1 0 4,0 0 0,-1-1 1,-1-1-3,-3 0 1,0 2-3,0 0 13,0 0-1,0 0 3,0 0 9,-10 4-5,-3 17-29,-12 2-1,-2 9-1,-8 2 4,2 4 9,-12 3 0,3-4-6,4-10 4,11-7 4,14-13-5,9-4-12,2-3-3,2 0-4,0 0-24,-4-10-38,4-8-26,0-1-90</inkml:trace>
  <inkml:trace contextRef="#ctx0" brushRef="#br0" timeOffset="81212.6451">11845 5562 132,'0'0'43,"0"0"-15,0 0-4,2 0-20,11-2-4,3-6 9,4 4 16,2 3 1,1-4-9,-4 5-3,6 0 1,0 0-5,-7 0-5,1 5-3,6 2-2,-2 5-4,-1-4-11,-5-5-12,0 6-53</inkml:trace>
  <inkml:trace contextRef="#ctx0" brushRef="#br0" timeOffset="82261.7051">12371 5977 156,'-4'0'35,"1"0"8,3 0-5,0 0-16,0 0-6,0 0-2,0 0-6,0 0 1,11 0 13,2 7 8,3 2 0,-1 3-8,4 3-7,1-1 3,-3 2-8,8 6-2,-5-1-4,2 4-1,1 1-1,1 3 2,-1 0-3,-2-3 0,-5-2 0,0-4-1,-3-4 0,-2-4 0,-4-3 1,0 0-1,0-3 0,-3 3 0,0 3 1,1-1 2,1 3 3,1 1 2,2-1 0,-2-4 1,-1-2-2,-1-4-4,-2 0-2,-1 0-1,0-2 0,-2 3 2,2 2-2,0-1 0,-2 4 3,2 2-3,0 0 1,1 0-1,-1-8 0,0 0 0,-2-4-1,0 0-2,0 0-13,0-4-28,-7-7-98,-11-5-99</inkml:trace>
  <inkml:trace contextRef="#ctx0" brushRef="#br0" timeOffset="83086.7523">12145 6471 33,'0'0'66,"0"0"-61,0 0 29,0 0 9,0 0-7,0 0 3,3 0-4,0 0-8,1 0-10,-2 0 0,0 0-2,2 0-3,1 0 2,1 0 3,4 0-5,1 0-2,3 0-1,3 0 5,8 1-5,1 2 4,6-3-2,-1 0-3,-2 0 6,-2 0-3,-4 0-2,4 0-2,-2 0 2,2 0 2,-5 0-2,2 0-3,-1 0-1,-1 0 2,3 0-3,0-4 2,-2-2 2,0 2-4,2 2-1,-12 2-1,3 0 0,-6 0 0,-1 0 1,3 0 3,-4 0 2,-1 0-3,5 0 0,-4 4-1,1-4 0,3 2-3,-2 0 1,-1-2 0,3 1-1,-3-1 3,-3 3-1,3-3 1,0 0-1,2 1 1,-2-1 0,5 3-1,-8-1-3,3-2 1,-7 0-1,-2 0-1,0 0-12,0 0-68,-11 0-107</inkml:trace>
  <inkml:trace contextRef="#ctx0" brushRef="#br0" timeOffset="86079.9235">13050 6475 80,'7'-7'83,"-5"4"-51,-2 3 14,2 0-20,3 0-11,-3 0-3,3 0 0,-3 0-1,2 0-1,1 0 3,-3 0 1,0 0 8,-2 0 2,0 0-2,0 0-7,2 0-5,0 0-8,5 0-2,7 0 0,8 0 3,4 0 2,5 0 1,8 0 0,-1 0 6,-1 0-6,1 0 4,-4 0-2,-6 0-1,-3 0-3,-2 0 2,-3 0 0,-1 0-3,2 0 4,-1 0-1,2 0 0,-2 2-2,1-2-2,-4 0 1,1 0 3,-3 0-3,-3 0 2,-3 0 0,-5 0 1,0 0-5,-2 0 1,3 0-1,0 0 1,4 0 2,-1 0-3,4 0 1,-3 1-1,-3-1-1,1 0 0,-3 0 1,1 0-1,-3 0 1,1 0 0,1 0-1,-2 3 1,2-3-1,3 0 0,-1 0-1,4 0 1,-4 0-5,-1 0-5,-5 0-14,4-4-34,-2-13-35,2 2-31</inkml:trace>
  <inkml:trace contextRef="#ctx0" brushRef="#br0" timeOffset="87714.0169">12995 6445 11,'0'0'33,"2"0"9,0 0-2,-2 0-8,0 0-2,0 0-6,0 0 5,0 0-5,0 0-7,0 0-2,0 0-3,0 0-2,0 0 1,0 0-3,0 0-4,0 0-2,0 0-1,2 0 0,0 0 0,0 0 0,0 0 0,2 0 0,-2 0 2,2 0-1,3 0 2,1 0 0,6 0-3,-3 0 4,5 0-2,-1 0 1,-1 0-1,1 0 1,-2 0-2,1 0 1,-8 0 1,3 0-2,-1 0 0,-4 0 1,2 0-1,-1 0-2,3 0 2,0 0 0,3 0 1,-3 0-1,2 0 1,-2 0 5,1 0-2,-5 0-3,4 0 2,-4 0-3,-2 0-1,0 0-1,1 0 1,-1 0-1,2 0 0,0 0 1,1 0-1,4 0 0,0 2 1,-3 0-1,-1-2 0,-1 1 2,1-1-1,0 0 0,-3 0-1,0 0 1,0 0-1,0 0 1,0 0-1,5 0 0,0 0 1,-2 0-1,3 0 0,1 0 1,0 0 2,-2 0-2,-1 0 0,-1 0-1,-3 3 0,0-3 0,2 0 1,2 0-1,-2 0 0,2 0 0,1 0 0,-1 0 0,4 0 0,-1 0 0,-1 0 1,2 0 0,-4 0-1,1 0 0,-3 0 0,3 0 0,0 0-1,-3 0 1,3 0 0,1 0 0,-1 0 0,3 0 0,-4 0 0,3 0 0,-3 0 0,2 0 0,-4 0 1,0 0-1,1 0 0,1 0 0,4 0 0,-2 1-1,-1-1 1,1 0 0,0 5 0,-2-3 0,-1-2 0,3 0 0,-4 0 0,4 0 0,-2 0 0,-1 0 0,1 0 1,1 0-1,2 0 0,-2 0 0,4 0 0,-2 0 0,0 0 0,-1 0 0,-3 0 0,-1 0 0,1 0 0,-2 0 0,-3 0 0,2 0 0,-2 2 0,0 0 0,2-2 0,0 0-1,-2 0 1,2 0-3,-2 0-9,0 0-29,0 0-90</inkml:trace>
  <inkml:trace contextRef="#ctx0" brushRef="#br0" timeOffset="126429.2313">13865 6435 19,'0'0'31,"0"-2"5,0 2 10,0 0-13,0 0-10,0 0-4,0 0-5,0 0-7,0 0 2,0 0-1,0 0 1,0 0-1,0 0-2,0 0-4,0 0-1,0 0 0,0 0-1,0 0 2,0 0-1,0 0-1,0 0 1,0 0-1,0 0-2,0 0-1,0 0 1,0 0-3,0 0-2,0 0-3,0 0 4,0 0 2,0 0 1,-2 0-2,-4 0-10,-1 0-14,3 0-3,2 2 7,0-2 6,2 1 19,0 2 0,0-3 3,0 0-3,0 0 0,0 0-3,-2 2-4,2-2-9,-6 0 16,6 0 4,0 0 8,0 2-2,0 0 1,0-2-2,0 0-7,-2 0 0,-2 2-2,2 0-6,-3 2-12,3-3-5,-2 2-15,2-1 4,2-2 27,-2 2 7,2-2 1,0 0 2,0 0-3,0 0-4,0 0-3,0 0 4</inkml:trace>
  <inkml:trace contextRef="#ctx0" brushRef="#br0" timeOffset="127660.3017">13865 6435 11,'-58'26'18,"58"-24"3,0-2 4,0 2 1,0-2 0,0 0 0,0 2-4,0-2-2,0 0-6,0 0 2,0 0 0,0 0-4,0 0-1,4 0-3,-4 0 1,0 0-2,0 1 0,0-1 0,0 0-3,0 0-1,2 0-1,2 0 0,-2 0 4,0 0 0,0 0-1,-2 0-2,0 0 2,3 0 1,-3 0-1,0 0 1,0 0 2,0 0-3,0 0-1,0 0 0,2 0-2,0 0-1,0 0 0,2 0 4,0 0-2,-2 0 0,0 0 0,-2 0-1,0 0-1,2 0 1,-2 0 0,2 0 0,0 0-1,3 0 3,1 0 1,-2 0 1,4 0-2,-4 0 0,-2-1-2,1 1-2,-3 0 1,0 0-1,2 0 0,-2 0 0,0 0 0,0 0 0,0 0 0,0 0 1,2 0-2,0-2 2,2 0 0,3 0 2,0 0 0,-2 0 0,-1 2 2,-2 0-2,0-3-2,-2 3 1,0 0-1,2 0 0,0 0 0,3 0-1,0-1 1,-1 1 1,1-3 0,-3 2 0,2 1-1,-2-2-1,1 2 1,-1 0-1,0 0 1,-2 0 0,2 0-1,0 0 1,1 0-1,4 0 1,-3 0 1,3-2 1,-1 0-1,-2 2 0,2 0-1,0 0 0,1-2-1,-3 2 1,-4 0 0,2 0-1,-2 0 3,2 0-2,2 0 1,2 0-1,-2 0 2,3 0-2,-1 0 0,1 0 2,2 0-2,-5 0 0,1 0 0,1 0-1,-1 0 0,2 0 1,-3 0-1,1 0 1,1 0 0,-2 0 0,6 0 1,-3 0-2,-1 0 3,-2 0-3,1 0 1,-1 0-1,1 0 1,2 0-1,-1 0 1,1 0-1,-1 0 1,6 0 0,1 0 1,-5 0-2,2 0 1,-3 0 0,-1 0 0,4 0 1,-2 0-2,-1 0 1,-1 0-1,-2 0 0,4 0 1,-2 0-1,-1 2 0,-1-2 0,-2 0 0,2 0 0,1 0 1,0 0-1,-3 0 0,0 0 0,-2 0 0,0 0-1,0 0-8,0 0-23,0 0-49,0 0-39,0 0-160</inkml:trace>
  <inkml:trace contextRef="#ctx0" brushRef="#br0" timeOffset="128739.3635">14397 6079 92,'0'-7'17,"2"-1"25,-2 5-23,4 2-8,-4 1 2,0 0 1,0 0 0,0 0 4,0 0 6,0 0-5,0 0-7,0-3-4,0 0-6,0-4-1,0 2-1,0-2 0,2 7 2,-2-1-2,0 1 2,0 0 6,0 0 7,0-2 0,0-2 4,0-3-6,0 2-2,0-1-8,0 1 0,0-1 2,0 6 0,0-2-2,0 0 0,0 2 2,0 0 0,0 0 4,0 0 12,0 0 3,0 0-3,0 0-3,0 4-10,-2 8-4,-4 5-2,0 1-2,2 4 0,-3 6 1,1-1-1,-1 2 2,0 5-1,1-2 1,1 0 0,1 1 1,0-7 0,-1-5 1,3-1-1,2-3-2,-3-3 2,3 0 0,0-2 0,0-4 0,0 6 0,0-4 3,0 1-3,0 4 4,0-1-4,0 0 2,0-1 0,0 4-3,0-1-1,0 1 1,0-2 1,0-3-1,0 0 2,3 2-2,-3-2-1,2 2 0,-2 4 1,0 2 1,0 0 0,0 2 0,0 1-1,0 0 1,0-5 0,-2-4 1,-1-1-3,3-4 1,0-2 0,-2-6 0,2 4 0,0-5 1,0 0-3,0 0 0,0 0-1,0 0 0,0 0 0,-4 0-5,-3 0-25,-4 0-54,2 0-66,2 0-32</inkml:trace>
  <inkml:trace contextRef="#ctx0" brushRef="#br0" timeOffset="129631.4145">14610 5999 64,'0'0'88,"0"0"-41,0 0-24,0 0-8,0 0 3,0 0 2,0 12 7,0 5 4,0 1 4,0 4-6,0 0 0,0 2-3,0-4-12,0 1 0,0 8-3,0-5-5,0 0 2,0 2-1,0 0-2,0 0 1,0-6-1,0 6 1,0-4 1,0-4 1,0-1-2,0-1-3,0 0 1,0 0 0,0 2 1,0-2 2,0-2 1,0 2-5,0-3-2,5-2 1,-5-1 3,2-1 0,-2 2-1,0-2-2,0 6-1,0 0 0,0 5 3,0-5-2,0 5 0,0-5-1,0-6-1,0 5 0,0-4 0,0 3 0,0-2 1,0-3-1,0-1 1,0-6-1,0-1 0,0 0 0,0 0-2,0 0 0,-14 0-10,1 0-37,-1 0-72,3 0-83</inkml:trace>
  <inkml:trace contextRef="#ctx0" brushRef="#br0" timeOffset="137395.8586">14665 6413 12,'0'2'49,"0"-2"-4,0 0-15,0 0-9,0 2 4,0-2-3,0 1 2,0-1 2,0 0-5,0 0-1,0 0-5,0 0-6,0 0 0,0 0 2,0 0 0,0 0 3,0 0 1,0 0-3,0 0-3,0 0 3,0 0 3,0 0-5,0 0 3,0 0-3,0 0 0,0 0 0,0 0 1,3 0-3,-1 0-3,7 3 0,2 1 1,5-2 14,6 0-5,0-2-3,5 0 0,0 0-2,4 0 3,-2 0 0,-2 0-5,-5 0-3,0 0 1,-1 0-2,-4 0-1,1 0 0,-3 0-1,-1 0 0,-3 0-1,1 0-1,-6 0 0,-2 0 0,5 0-1,1 0 1,-2 0 0,5 0 0,3 0 0,-1 0 1,4-2-1,-2 0 1,3-6-1,1 4 1,-2 1 0,2 0 0,-3 3-1,-5 0 0,-3 0 0,-2 0 0,1 0 1,-1-3-1,-1 3 0,2 0-1,-4 0 2,-1 0-1,2 0 0,1 0 0,-2 0 0,-1 0 0,1 0 0,-1 0 0,0 0 0,3 0 0,-3 0 0,4 0 0,-6 0 0,4 0 0,3 0 0,-3 0 0,2 0 0,-2 0 0,-1 0 0,1 0 0,-2 0 0,2 0 0,-2 0 0,2 3 0,1-3 0,-3 0 0,4 0 1,-4 0-1,2 0 0,-1 0 0,-3 0 1,2 0 0,-2 0 0,1 0 0,-3 0 0,2 0-1,-2 0 1,0 0 0,0 0 0,0 0 1,0 0-1,0 0 0,0 0-1,0 0 1,0 0-1,0 0 0,0 0 0,0 0 0,0 0 1,0 0-1,0 0 1,0 0 0,0 0 0,0 0-1,0 0 1,0 0-1,0 0 0,0 0 0,0 0 0,0 0 1,0 0 1,0 0 0,0 0 0,0 0 1,0 0 0,0 0 1,0-3 1,0-5 1,0 1-1,0-4-4,0 1-1,0 1 0,0-1 0,0-3 0,0-3 1,0 6-1,-5-6 0,1 0 0,2-4 0,-2 0 0,1 4 0,3 2 0,0 2 0,0 2 0,-2 0 0,0 2 0,-2-5 0,2 2 0,-4 1 0,4-1 1,-2 0-1,0 1 0,1-2 0,-1 0 0,4-5 0,0-2 0,0-3-1,0-5 0,0 0 0,0 6-3,0 3 2,0 8 1,0 2 1,0 4 0,0-2 0,0-2 0,0-1 0,0 4 0,0-2 0,0-4 0,0 2 0,0 4 0,0 3 1,-2 2-1,0 0 0,2 0 1,0 0 0,0 0-1,0 0 0,0 0-1,0 0 0,0 0 1,0 0 0,0 0 0,0 0 0,0 0 0,0 0 0,0 0 0,0 0 0,0 0-1,0 0 1,0 0-1,0 0 1,0 0 0,0 0 0,0 0 0,0 0 1,0 0-1,-2 0 0,2 0 0,-2 0 0,2 0 0,-4 0-1,4 0 1,0 0 0,-2 0 1,0 0-1,0 0 1,-2 0 0,-3 0-1,1 2 0,0 0 0,2 1-1,0 0 1,2-1 0,2 0 0,0 2 0,0-2 0,0 0 0,0 0 0,0-2-1,0 0 1,0 0-1,0 0 1,0 0 0,0 0 0,0 0 0,0 0 0,0 0 0,0 0-2,0 0 2,0 4-2,0 0 0,0 0 1,0 2 1,2-2 0,4 2 0,2-2-2,0 0 0,1-2 1,3-2 0,1 0 0,5 0-1,-3 0 2,1 0-1,-3-10 1,3-8 1,-5-4 0,0-2 0,-5-8-1,2 0-3,-6-3 0,-2 0-1,0-3-5,0-3-4,-5 5 4,-11-2 3,3 6 3,-5 6 1,5 6 2,-7 8 0,-1 6 0,-2 6 0,0 0 0,3 0 0,2 4 2,2 8-2,1 6 0,1 4 0,-3 0 0,1 12-2,1-3 2,3-4-2,6 5 2,4-1-1,2-12 0,0 3 0,0-6-2,10-7 0,6-3 2,11-6 0,4 0 1,3 0 0,1-4 1,3-14-1,-3-10 0,-3-2-2,-1-8 1,-6-2-3,-9 7-7,-3-1 5,-3 3 3,2-2 2,-5 1 0,-1 2 1,-6 2 0,0 0 0,0 0 0,-13-3 1,-9 1 0,-5-2 0,-2 9 0,-3 2-1,6 11 2,2 6 0,-3 3 3,2 1 1,3 0 3,2 0-6,-2 0 2,-1 15-5,1 2 0,0 2-1,6-1 1,5 0 0,3 7-2,2 2 1,6-3-3,0 1 3,0-1-1,0-4-3,14-6-5,6-4-1,11-2-1,3-4 5,2-4-3,3-4-5,3-24 4,-3-6 3,-6 0 1,-4-4 1,-11 2 0,-4 3 4,-6 4-1,-6 2 2,1-3 1,-3-8 1,0-1-1,0-8 1,-9 1 1,-9 2 0,3-1 2,-6 5-2,-1 4 1,2 10-1,-2 0 1,-3 10 3,-4 8 0,2 7 3,3 1 7,-3 0-8,5 1 1,-1 17-7,-4 8-2,12-2 0,1 7 0,2 0-1,7-2 1,3-1-1,2 2-1,0-6-1,9 0-1,18-5-1,-1-1 3,10-3 0,2-7 1,1-2-2,6-6-1,-3 0-1,-10 0 0,1-9 0,-13-8 0,-4-7 4,0 0 1,-6-4 4,0-2-2,-4-2 2,-3-2-2,-3-5-1,0 7 2,0 2-1,-3 8 0,-7 4 2,2 4-1,-3 0 1,1 0-2,-2 4 2,3 4-3,1 2 2,0 0-1,2 2-1,3 0 3,1 0-1,0 2-2,2-2-1,0 2 1,0 0-1,-2 0 1,2 0-1,0 0-1,0 0 0,0 0 1,0 0 0,0 0 0,0 0 0,0 0 0,0 0-1,0 0 0,0 0 0,0 0 1,0 0 0,0 0 0,0-2 2,0 2-1,0 0 1,0 0-1,0 0 3,0 0-3,0-2 1,0-2 0,0-4 2,0-5 1,0-4-4,0 1 0,0-4 0,0-4 0,0-8-1,-6-3 3,-8-1-3,5 4 0,3 4 0,-3 4 1,-1-2 0,-1-7-1,-2 0 1,4 1 0,-6 4-1,5 7 0,8 7-1,-2 3 1,4 4 0,0 3 0,0 4 0,0 0-1,0 0 1,0 0 0,-2 0-1,2 0 0,0 0-1,0 0 2,0 0 3,0 0-2,0 0 2,0 0 0,0 0 0,0 0 1,0 0-1,0 0-1,0 0-1,-3 0 1,1 0 1,2 0-1,-2 0 2,0 0-2,2 0-1,0 0 0,0 0 1,0 0-1,0 0-1,0 0 1,0 0-1,0 0 0,0 0 0,0 0 1,0 0 0,0 0-1,0 0 0,0 0 0,0 0 0,0 0 0,0 0 0,0 0 0,0 0 1,0 0-1,0 0 0,0 0 1,0 0-1,0 0 0,0 0 1,0 0-1,0 0 1,0 0-1,0 0 0,0 0 0,0 0 0,0 0 0,0 0 0,0 0 0,0 0 1,0 0 0,0 0-1,0 0 2,0 0-2,0 0 1,0 0 0,0 0 0,0 0-1,-2 0 1,2 0 4,-2 0-3,0 0-1,-2 0-1,2 0 0,2 0 0,0 0 0,0 0 0,-2 0 0,0 0 0,2 0 0,-2 0 0,0 0 0,-1 0 1,1 0-1,-2 0 0,2 0 0,0 0 1,-1 0-1,3 0 0,-2 0 1,-1 0 1,3 0-1,-2 0-1,0 0 0,2 0 0,0 0 0,0 0 1,-2 0 0,0 0-1,-3 0 1,-1 0-1,-1 0 0,-2 0 0,-2 0 0,0 3 0,-1-2 0,-3 4 0,3-3 0,4 2 0,-5-1 0,3 0 0,-5 1 1,1-4-1,4 2 0,-3 0 0,3 0 0,-1 2 1,3-3-1,-2 2 1,3-1-1,1-2 0,2 0 0,-1 2 1,1-2-1,-1 2 0,0-2 0,1 0 1,-2 2-1,1 0 0,-1 2 0,-2-4 0,4 1 0,2-1 0,0 0 0,0 3 1,-1-3 0,-3 0-1,-1 0 1,-2 0 0,-4 0-1,-1 0 0,3 0 0,3 0 0,0 0 0,4 0 0,0 0 1,-5 0-1,2 0 0,0 0 0,1 0 0,1 0 0,-1 0 0,1 0 1,1 0-1,-3 0 1,0 0-2,1 0 1,1 0 0,1 0 1,2 0-1,-3 0 0,2 0 0,1 0 0,-2 0 2,0 0-2,-1 0 0,3 0 1,-2 0-1,-1 0 0,0 0 1,1-3 1,0 2-2,-3-3 0,3 4 0,-1 0 0,-2 0-2,3 0 2,-1 0 0,-1-2 0,0 2 0,-6-2 0,3 0 0,3 2 2,-4-2-2,4 2 0,1-2 0,-1 2 0,4 0 0,-3 0 0,3-3 0,-3 3 0,3 0 0,-5-1 0,5 1 0,-4 0 0,-1-2 0,2 2 0,-4-2 0,5 0 0,2 2 0,0-2 0,-1 2 0,3 0 0,-2-2 0,0-1 0,0 3 0,-1 0 0,1 0 0,2 0 0,0-1 0,0 1 0,-2 0 0,-1-3 0,1 3 0,-2-3 0,2 3 0,2 0 0,-5 0 0,5 0 0,-4 0 0,2 0 0,0-2 0,-1 2 0,-2 0 0,3 0 0,0 0 0,-2-2 0,4 2 0,0 0 0,-2 0 0,2 0 0,0 0 0,-3 0 0,3 0 0,0 0 0,-2-2 0,0 2 0,0 0 0,0 0 0,-4 0 0,4 0-2,-2 0 2,0 0 2,4 0-2,-2 0 0,2 0 0,-3 0 0,3-2 0,-2 2 0,2 0 0,0 0 0,0 0 0,-2 0 0,0 0 0,0 0-2,-3 0 2,0 0 0,3 0 0,2-3 0,-2 3 0,2 0 0,0 0 0,-2 0 0,2 0 0,-2 0 0,2 0 0,-3 0 0,1 0-1,2 0 1,-2 0 0,0 0 0,0 0 0,0 0 0,-1-1 0,0 1 1,3 0-2,0 0 1,-2 0 0,2 0 0,-2 0 0,0 0 0,0 0 0,-1 0 0,1-3 0,-2 3 1,2 0-1,-2 0 0,1 0 0,-4 0 0,3 0-1,-1-1 1,-3 1 0,1 0 0,-2-3 0,2 3 0,-1-1 1,-1-3-1,1 4 0,0-2 0,1-1 2,3 3-2,-3-3 0,4 3-2,-7-2 2,1-1 0,-1 2-1,2-1 1,-1-1 0,1 2-1,0 1 1,2-3 0,3 2 0,-1 1 0,0 0 0,-1 0 0,0 0 0,1-2 0,0 2 0,-3-2 0,3 2 0,-3-3 0,2 3 0,1 0 0,-3 0 0,-1 0 0,1 0-2,0 0 2,0 0-1,1 0 0,-3 0 1,5 0 0,-2 0 0,4 0 0,0 0 0,-2 0 0,-3 0 0,1 0 0,-2 0 1,2 0-2,0 0 1,-5 0-1,-3 0-2,-1 0 2,1 0 0,1 0 1,1 0 0,1 0 0,5 0 0,-3 0 0,4 0 0,-2 0 0,1 0 0,-3 0 0,0 0 0,0 0 0,-2 0-1,3 3 1,-2-3 0,-1 2 0,-1-2 0,4 0 0,-3 0 0,2 0 0,2 0 0,-2 0 0,-1 2 0,0-2 0,4 0 0,-3 0 0,2 0 0,-2 0 0,0 0 0,1 0 0,-1 0-1,-1 0 1,4 1 0,2 2 0,-3-3-1,3 0 1,-4 0-1,2 1 1,4 2 1,0-3-1,2 0 0,-5 0 0,-1 0 0,0 0 0,0 0 0,2 2 0,-1-1-1,1-1 1,4 3 0,-2-3 1,2 0-1,0 0 0,-2 0 0,0 0 0,-2 0 0,0 0 1,0 0-1,-3 2 0,1-2-1,2 0 1,-4 2 1,2-2-1,3 0 0,-1 0 0,4 0 0,0 0 0,0 1 0,0-1 0,0 0 0,0 0 0,0 0 0,0 3 0,0-3 1,0 0-1,0 0 0,-2 0 0,2 0 0,0 0 0,0 0 0,0 0 0,0 0 0,0 0 0,0 0 0,0 0 1,-2 0-1,2 0 0,0 0-1,0 0 1,0 0 0,-2 0 0,2 0 0,-2 0 0,2 0 0,0 0 0,0 0 0,0 0 0,-3 0 1,1 0-1,2 0 0,-3 2 0,1-2 0,0 0 0,0 0 0,-1 0 0,1 0 0,-2 2 0,2-2 0,-3 0 1,1 0-1,-3 0 0,0 2 0,1-1 0,1 2-1,-1-2 1,1-1 0,0 3 0,3-3 0,0 0 1,0 0-1,0 0 1,0 0-1,-1 0 0,1 0 0,-2 0 0,2 0 0,-4 1 0,2-1 0,-2 3 0,1-1-1,1-2 1,2 2 0,0-2 0,0 0 0,-4 0 1,4 0-1,0 0 0,0 0 0,0 0 0,0 0 0,2 0 0,0 0 0,0 0 0,-3 0-1,1 2 1,2-2 0,0 0 0,0 2-1,0-2 1,-2 0-2,0 3 2,0-3 0,0 0-1,-1 0 1,3 0-1,0 0-1,0 0-4,0 0-6,0 0-12,-3 0-27,-3 0-67,-9 0-137</inkml:trace>
  <inkml:trace contextRef="#ctx0" brushRef="#br0" timeOffset="139154.9592">13599 4149 3,'0'0'10,"0"0"-5,0 0 5,0 0 9,0 0-2,0 0-6,0 0 2,0 0-5,0 0-4,0 0 3,0 0 0,0 0 3,0 0-4,0 0 1,0 0 8,0 0 10,0 0-1,0 0-3,0 0 4,0 0-7,0 0-5,0 0-6,0 0-1,0 0 0,0 0-2,0 1-1,0 2 1,0 1-2,0 0 3,0 2-1,0 0 3,-5 2 1,2 6 0,-1 0-3,0 0-2,-1 0 0,3 4-2,0-6-1,0 2 1,2 0-1,0 0 2,0 0-2,0-2 0,0 2 2,0 0-2,0 0 0,0 4 1,0-2-1,0 3 1,-2-4-1,2 3 0,0 0 0,0-3 2,0-4-2,0 3 0,0-3 0,0 3 0,0-3 0,0 4 0,0 0 0,0 0 0,0 5 0,0 0 0,0-2 1,0 0-1,0-2 0,0-2 0,0 2 0,-2-4 0,2 0 0,0 0 0,0 0 0,0-2 0,0-1 0,0 2 0,0 5 0,0-2 0,-3 1 1,3 1-1,0-2-1,0 1 1,0 3 0,0 4 0,0 1 0,0-8 0,0 0 0,0-5 0,0-2 0,0-2 0,3-4 0,-3 0 0,4-2-1,-2 0-1,-2 0-4,0 0-7,0 0-14,0-2-33,0-2-126</inkml:trace>
  <inkml:trace contextRef="#ctx0" brushRef="#br0" timeOffset="140020.0087">13589 5041 86,'0'-2'9,"0"2"1,0 0-6,0 0-4,0 0 12,0 0 17,0 0 3,0 0-4,0 0-1,0 0-2,0 0-5,0 0-5,0 0-1,0 0 2,0 0-1,-2 0-2,-2 0 1,-3 0-5,3 0-6,0 0 1,-4 0 4,6 0 0,-2 4 0,-5 5-1,7 2-7,-5 5-3,3 7 2,1 0 1,1-5 0,2-4-2,0-1 2,0-6-3,0 1-1,9-6-2,9 2 5,0-4-2,4 0 2,2 0 1,1 0-1,0-10-1,-3-4 1,-5 2-3,-3 2 4,-3 0-1,-4 0-1,-5-4 2,-2 2 4,0-5 0,0-1 4,0 3 0,-2-9-1,-11 2 0,-1 4-4,1 4-2,0 7 3,-1 6-4,1 1-6,-1 0-15,-1 4-19,-3 22-26,-5 13-34</inkml:trace>
  <inkml:trace contextRef="#ctx0" brushRef="#br0" timeOffset="140912.0597">13628 5428 99,'0'0'50,"0"0"6,0 0-6,0 0 1,0 0-9,0 0-9,0 0-5,-2 0-5,-2 0-14,2 0-4,-2 0 1,0 0-5,-1 6 1,1 2-1,0 6 2,-1 4 2,2 5-3,-3-2 1,-1 5-3,3-2 4,-2-4-4,1-2 0,5 0 0,0-1 0,0 1 0,0-6-3,0-2 3,7-5-2,4 2 1,5-5-1,1-2 1,1 0-1,-1-2 2,2-14 0,-1-11 1,-3-3 2,1 5-2,-5-2-1,-3 1 0,-1 6 0,-2 6 0,-5 3 1,0 0 4,0 1-2,0 0 0,-14 4 2,-3 4-3,-3 0-1,-3 0-2,0 0 1,2-2 0,3 4-1,3 0-6,3 0-18,5 0-32,5 0-20,2 0-77</inkml:trace>
  <inkml:trace contextRef="#ctx0" brushRef="#br0" timeOffset="142411.1454">13605 5831 105,'2'-2'35,"3"0"15,-5 0-19,0 0-3,0 2-2,0 0-7,0 0-4,0 0-7,0 0 1,0 0 0,0 0-5,0 0-3,0 0 1,0 0 1,0 0 0,0 0 1,0 0-1,0 0 1,2-3-2,2-4 0,0 1 3,-4-1-3,4 6-1,-4-1 1,0 2 0,0-2 0,0-2 0,2-2 0,2-2 1,-2 1-3,0-2 0,1 5 0,-3 2 0,0 2 1,0 0 0,0 0 4,0 0 7,0 0 15,0 0-16,0 0-7,0 6-3,0 3-1,0 0 0,0 1 1,0 1 0,0 6-1,0-3 1,0 4-1,0 0 1,0 3 1,0 4-1,2 0-1,-2-4 0,2 4 0,2-7 0,0 1 0,2-1 0,0 0 0,-6 0 2,0 0 0,0-1-1,0-1 1,0 0-2,2 2 3,-2-5-1,0-2-1,0-1 1,0 0 0,0-4 1,0 4-3,0-2 3,0-2 0,0 4-2,0 0 0,0-2 2,0 2-2,0-2 0,0-2 1,0 0 1,0-4 2,0 2-2,0 0-1,0 3 0,0 0 2,0-1-2,0 5-1,3-2 0,-3-1-1,2 2 0,-2-2 0,2 1 1,-2-3-1,0 0 2,0-3-1,2 1 0,-2 0 0,0 0 0,0-1-1,0-1 2,0-1 0,0-1 0,0 3 2,0-3-2,0 2-1,0 0 1,0 2-2,0 2 2,0 0-1,0-3-1,0 2 1,0-5-1,0 2 0,0 0 1,0 0 1,0 1-1,0 1 1,0 3 0,0-1 2,0-2-1,0-3-2,0-1 0,0 3 0,0-3-1,0 0 0,0 2-1,0 0 1,0 2 1,0 2-1,0 0 0,0-2 0,0 3 0,0-4-2,0 6 0,0-2-8,0 1-6,-2-3-2,-2-2 1,4-3 5,-3 0-6,-1 0-32,4-16-38,-4-12-98</inkml:trace>
  <inkml:trace contextRef="#ctx0" brushRef="#br0" timeOffset="144039.2386">13603 4167 58,'0'0'44,"0"0"16,0 0-12,0 0-10,0 0-1,0 0-4,0 0-9,0-3 6,0 3 1,0-3 1,-4 1-2,-1 2-9,-4 0-18,0 0-2,-2 0-1,-7 0 1,5 0 0,-5 0 0,-5 0-1,2 0 4,-2 0-1,-4 0 1,1 0 4,-1 0-6,-4 0 4,4 0-1,3 0 0,-1 0-4,3 0 1,1 0-1,4 0 0,-3 0 0,-3 0 0,6 0 0,-6 0 2,3 2 1,3 4-1,-6-5-3,4 6 0,-2-3 0,3-1 0,3 0 0,1-3 1,1 0-1,-3 0 1,3 0 1,-5 2-1,1-2 0,3 0 1,-1 0-2,4 0 1,-1 0 0,1 0-1,3 0 0,0 0 0,2 0 0,1 0 0,-1 0 0,2 0 0,-2 0 0,0 0 0,4 0 1,-3 0-1,1 0 2,2 0-2,-2-2 0,1 2 0,0 0-2,3 0 2,-2 0 0,0 0 0,2 0 0,0 0-1,-2 0 1,2 0-1,0 0 0,0 0 0,0 14 1,0 4-1,0 2 0,0 7 0,0 4 1,0 3-1,0 0 1,0 1 1,0-2-1,0-3 0,2-4 0,5-3-1,-2-1 1,1-4-1,-2 0 1,1-4-1,-3-6 2,-2 0-1,2-4 0,-2 0-1,0-4-2,0 0-7,0 0-19,0 0-46,0 2-25,0 8-23</inkml:trace>
  <inkml:trace contextRef="#ctx0" brushRef="#br0" timeOffset="144555.2681">12502 4680 123,'0'0'69,"-4"0"-10,2 0-2,2 0-31,0-2-8,0 2-7,0-2-11,0 2 0,2-2-2,13 0 2,5-2 2,12 0-2,3 0 0,8 2 2,8 0 1,7 2-1,0 0-2,-2 0 1,-3 0-1,-9 10 0,-8-2-3,-7 0-6,-7-6-17,-4-2-10,-2 0-18,-5 0-11,2 0-57</inkml:trace>
  <inkml:trace contextRef="#ctx0" brushRef="#br0" timeOffset="144953.2908">12676 4810 101,'-9'0'55,"0"0"-3,7 0-12,2 0-11,0 0 2,0 0-19,0 0-4,0 0-6,0 0-2,11 0 0,9 0 4,7 0 0,2 0-2,4 2 0,3 2-2,-1 0 0,-1-1-2,-8 1-10,-5 0-17,-10-3-21,-11 5-10,0 6-44</inkml:trace>
  <inkml:trace contextRef="#ctx0" brushRef="#br0" timeOffset="145253.308">12766 4975 67,'-8'0'102,"4"0"-37,4 0-11,0 0-26,0 0-17,0 0-6,0 0-2,6 0 0,6 6 6,5 0 8,4 0 5,1 0-3,1 2-11,-6-2-8,-1 1-2,-5-7-18,-5 3-52,1 1-85</inkml:trace>
  <inkml:trace contextRef="#ctx0" brushRef="#br0" timeOffset="149484.55">16183 1810 17,'0'-1'78,"0"-3"-34,0 1 15,0-1-23,0 2-15,0-2 2,0 3 1,0 1-4,0-3-5,0 3-5,0 0 0,0 0-2,0 0 3,0 0 0,0 0 6,0 0 6,0 0-1,0 0-4,0 0-1,0-1-6,0 1-2,0-3 1,-2 3-2,-3 0-2,-2 0 1,-1 0 0,-10 0 3,-4 14-6,-3 11-3,-4 7-1,5 0 0,-1-2-1,3 1 1,4-6 0,9 0-2,0-2 1,7 1 0,2 2 0,0-2-1,0 0-1,9-4 1,11-6-2,-2 2 1,7-9-3,-4-6-1,4-1 0,0 0 2,-1-4 1,-2-14 0,-4 2 2,0-2 1,-7 2 1,-4 9 0,-3 1 1,-4 5 0,0 1 6,0-4 7,0 2-1,-13 0-7,-5 2 2,-4 0-5,-7 0-1,-4 9 0,-1 16 1,-2 7-3,-6 10-2,4 5 2,3 3-1,10-2 0,7-2-1,12 4 1,6-2-2,0 0 0,8 1-3,21-5 4,9-5-4,-2-4-5,8-5-1,-6-4-6,-2-10 3,-7-6 4,-11-6 8,0-4 3,-5 0-1,2-4 2,-3-16 1,-1-4 1,-3 4 2,-5 2-3,-3 10 0,0 2 7,0 6 3,-3 0-1,-14 4-3,-3 21-2,-5 10-5,-3 11 0,-4 0 2,8 0 2,6 2-2,9-2 4,7-3-5,2-1 0,0-4-2,2 2-2,15-6 2,10-2 0,0-4-1,-2-10 0,-7-6 0,-3-3 0,-4-9-1,-1 0 0,0 0 1,6 0 1,-3-19 0,6 1 2,-9 2-2,-7 0-1,-1 12-1,-2 4 2,0 0 4,-2 0 0,-15 0-4,-6 20-1,-2 6 0,2 4 1,1 10-1,0-1 1,2 2 0,0 0 0,9 3 0,4-8 1,7-4-1,0 0-2,2-8 1,19-6-1,5-2 0,-2-6 1,1-2 0,-7-8-1,2 0 0,-4 0 2,-3-9 0,1-4 2,-10 3 0,-2 6-1,-2 0 2,0 3 3,-2 1 0,-18 0-3,-1 0-3,-5 15-4,4 16 1,-5 0 0,7 3 3,4 5-1,3-5 1,8 0 0,3-4 0,2-6-2,0 0-1,2-2 2,16-4-3,5-4-1,-4-4 0,2-2-2,-1-2-2,-7-6 2,2 0-6,1 0 5,-3-11 5,-7 2 3,-6 9 0,0 0 1,0 0 4,-4 4 7,-15 20-11,-4 10-1,-1 4 0,-7 13-1,2 3 1,5-2 1,3 6 2,5-6 1,10-5-1,6-8-3,0-3 0,4-6-1,19-8-1,4-3 1,0-7-1,-3-6 0,-7-4-1,-3-2 1,-7 0-1,-1 0-1,-4-7 2,1-2 2,-3-1 0,0 5-2,0 5 2,0 0 1,0 0 2,0 13-1,-7 12-2,-6 10-1,-5 13 1,-2 2 2,5 0-2,1 2 4,5-2-1,7-7-1,2-5-2,0-4 0,4-12-2,21-2 0,2-8-3,-3-3 0,0-8 1,1-1-8,-3 0-6,-1-1-4,-4-16 10,-1 3 3,-12 0 4,-4 6-1,0 2 2,0 6 3,0 0 1,-16 0-1,-3 0 0,-1 20 1,-7 10 0,2 8-1,3 6 1,0 6 1,4-6-1,5-2 1,6-4 3,7-1-4,0-9 0,0-5 0,9-8 0,6-5-3,1-6 0,4-4-5,-5 0-4,2-6-4,-4-12 7,-7-2 1,0 0-2,-6 5 4,0 2-1,0 6 0,-2 7 6,-13 0 1,-3 7 1,-1 21-1,-4 7 0,-2 12 1,3 1 5,2 4 2,4-7-2,8-4 2,3-11 1,5-6-4,0 1-4,0-11-1,13-9-1,8 2-2,-1-7-4,-1 0-5,2 0-3,-6-8-2,-5 0 7,-6-1-4,-2 4-2,-2 2-1,0 2 3,0 1 9,0 0-3,-2 0-11,-10 22 15,-1 8 4,-2 9 5,3 2 9,-1 3 14,2-4-12,2 5 8,2-8-6,7 1-12,0-8 4,0-12-10,11-4 0,5-3-2,4-4-7,-6-4-2,1 1 3,-6 0-2,-4-2 0,-1 0 10,-4 0 5,0-1-1,0 3 7,0 1 3,2-2-1,2 2-10,1-1-3,-1 0 0,1-2-1,-2-2-8,-1 0-10,-2 0-43</inkml:trace>
  <inkml:trace contextRef="#ctx0" brushRef="#br0" timeOffset="150827.6268">15559 6413 29,'-9'0'52,"1"2"10,1-2-13,4 0-17,-1 0-5,1 0-13,1 0-5,-2 0-6,-2 0 11,-1 0 8,0 0-3,-2 0 6,2 0 1,5 0-5,2 0-3,0 0-3,0 0-12,0 0-3,0-2-2,0-1-1,9 0-2,5-1 5,1-3 0,14 2 2,2-5 2,3-1 0,7 1 0,2 0-2,-1 1 1,1-2-2,-7 3 2,-1 4-3,-1 2 2,-5 2-1,-2 0-1,-1 0 0,3 0 0,0 0 1,-5 0-1,-1 0 0,-1-1 1,-2-5-1,-2-5 2,0 5 1,-5 2 0,3 0-2,-5 0 2,2 0 1,1 2-2,-5 0-1,-3 2-1,-2 0 1,-2 0 0,-2 0 0,4 0 2,-4 0-2,4 0 1,0 0-1,3 0 2,1 2-2,2 0-1,-4 0 0,-1 0 0,-1-2 0,-2 0 1,0 0 0,0 3 2,-2-3 0,0 0-2,0 0 0,0 0 1,0 0-1,0 0 0,0 0 1,0 0-1,0 0 1,0 0 2,0 0 7,0-17 19,-2-9-19,-11-2-11,3-6 1,-4-2-1,3 6-1,-5-3-4,5 1-7,-5 8-22,1 0-38,-1 14-81</inkml:trace>
  <inkml:trace contextRef="#ctx0" brushRef="#br0" timeOffset="155266.8807">16225 1135 137,'0'0'58,"0"-11"-39,0 6 23,0-4-3,0 2-11,-8-1-3,-2 4-2,-3 2-1,0 0-2,-3 2-12,-2 0-4,1 0 0,-2 0 1,-2 0 2,0 0 4,3 0-3,-1 0 2,-2 0 0,-5 0-4,3 0-2,4 2-1,-4 4 1,3 4-3,-4 2 0,1 4 0,1-4-1,2 2 0,0-2 1,0 0-1,-3 2 0,6-2 1,-1 2-1,0 0 0,2 2 1,-3 0-1,-2 2 1,1 4-1,1 0 1,0-2-1,-1 2 2,1 0-4,-2-2 2,10-1 0,-5 0 0,3 2 0,-1-1 0,4-8 0,1-3 0,5 2 0,-2-3 0,4 2 0,0 0-2,2 6 0,0-2 1,0 2 1,0 2-1,0-4 0,0 0-1,10 4-1,0-7 0,6-2 0,-3 3 2,3 0-1,0-2-2,6 5 2,0-2 0,3 1 1,-1-1-5,7-2 4,-2-3-3,3-2-1,-3 3 3,-5-6 0,8 3 0,-3-2-3,0-1 3,-1-1 0,1 0-1,0-2 2,-5 0 0,5 0 1,3 0 0,-1 0-1,2 0 1,3 0 0,0 0 1,-3 0 0,-4 0 0,3 0-1,-9 0 1,2 0 0,4 0 0,-2 0-1,2 0 1,2 0 0,2 0 0,3-4 1,-5-5-1,5 5 0,-7 1 0,2-6 0,-2 3 0,-2-3 1,0-4-1,-1 0 2,3-8 4,-2 1 0,-5 4-3,-2-2-2,-1 4 0,-9-2-1,1 6 1,-1 0 1,-4-2 1,-1-2 3,1-4 0,-2-6-1,4-2 1,-4 0-1,0-5-2,1 2 0,-3 0 3,0 5 3,0 2 1,-2 7-2,0 2 3,0 3 4,0-2 2,-6-3-7,-7-5-4,-1 5-3,1-3 1,-3 0 1,-7-2-4,0-2-1,-4 4 2,0-4 1,-2 4 1,2 0 3,2 4 1,4 1-4,0 1-3,-1 2 1,-3 1 1,-4 3 0,-7-1-3,1 6 0,-11 1 0,1 0-1,-9 0 1,1 1-1,-1 12 1,5 0-2,-2 4-1,4-3-12,12 1-27,3 2-31,6 6-59,1-2-116</inkml:trace>
  <inkml:trace contextRef="#ctx0" brushRef="#br0" timeOffset="174698.9922">6458 16167 163,'-12'0'99,"3"0"-67,5 0 9,0 0-15,1 0-7,3 0-3,0 0-8,0 0 0,0 0-2,0 0 3,0 0 1,0 9 0,0 11-1,0 9 2,5-2-2,6 1-7,0-6-2,4-7 0,6-9-2,-2-6 0,2 0-3,1-18 5,1-20 1,-8-7 6,3-3-6,-11 0 1,-7 8-2,0 10 3,0 4 1,-21 14 5,0 10 11,-12 2-2,-4 2-7,-3 16-4,0 6-4,7-8-3,12-2 0,13-6-2,8 2-10,0 2-43,15 8-39,23 4-34,5 0-136</inkml:trace>
  <inkml:trace contextRef="#ctx0" brushRef="#br0" timeOffset="175877.0596">6614 16244 62,'0'-1'110,"0"-2"-67,0 3-1,0-6-4,0 4-5,0-1 2,0 0-4,0-1-5,0 2-1,0 2-7,0 0-7,6 0-11,5 0-1,9 0 1,5 0 1,13 0 0,9 0 1,11 0 0,6 0 0,7 0-2,0-2 2,-4-6 3,-7-2-4,0 4 1,-8 2-2,-8 2 0,-5 2 0,-8 0 0,-2 0 0,-5 0 0,-6 0 0,-2 0 0,-7 0 0,-1 0 0,-3 0-2,-3 0-2,0 0-7,-2 0-13,0-2-9,0 2-5,-2-6-4,-7 0-3,3-4 4,-3 0 0,-1 2 22,2-6 14,-3 0 5,4-2 5,-2-2 2,5 0-2,4-4 1,0 0-1,0-2 1,0-1-2,0 0-1,4-1-1,2 1 2,-3 1-4,1 5 1,1 4-1,-3 7 0,0 4 0,1 4 0,-3 0 0,2 0 17,-2 0 16,0 6-6,2 20-7,2 12-11,1 15 1,-1 7 7,-1 6-6,-1 2-6,0-4 1,-2-5-3,0-3-2,0-12 0,0-6-1,-2-16-1,-3-12-1,3-6-8,-3-4-16,3 0-31,2-7-33,0-5-43</inkml:trace>
  <inkml:trace contextRef="#ctx0" brushRef="#br0" timeOffset="176245.0806">7717 15781 137,'0'0'80,"2"0"-27,-2 2-12,0 22-5,4 12-14,-2 18-4,-2 11 13,2 3-1,-2 10-8,0 2-2,0 2-8,0 0-4,0-7 2,0-12-7,-2-24-1,0-17-2,0-10-1,2-12-13,-4 0-31,4-12-66,-3-16-19</inkml:trace>
  <inkml:trace contextRef="#ctx0" brushRef="#br0" timeOffset="178577.214">7777 16168 102,'0'0'45,"0"0"-3,0 0-11,2 0-6,2 0 0,-4 0-7,2 0-3,-2 0 2,3 0 0,-1 0 3,0 0-6,-2 0-2,2 0-1,2 0-4,4 0-4,7 0 1,12 0 13,2 0-3,6 0-5,1 0 1,1 0-3,2 0-3,-1 0 0,-3 0-2,1 0 0,1 0-1,2 0-1,-3 0 1,-1 0-1,-6 0 0,-4 0 0,-4 0 0,-2 0 0,-3 0 0,-6 0 0,1 0 0,1 0 0,-1 0 0,0 0 1,0-1 0,0-2-1,0 1 0,-4 2 0,0 0 0,-5 0 0,2 0 0,-2 0 0,3 0 0,-1 0 2,1 0-2,0 0 1,1 0-1,1 0 0,-1 0 0,2 0 0,-4 2 0,-4-2 0,2 0 0,0 3 1,0-3-1,3 1 0,-3-1 1,-2 0 0,0 0 1,0 0-1,0 0 1,0 0 1,2 0 1,-2 0-1,0 0 2,0 0 1,0 0 2,0-8 8,0 0 2,0-6-6,-6-10-10,-3-2-1,-5-5 0,1-8-1,-1-3 0,3 2 0,1 1 0,5 10-1,2 6 0,1 7 1,2 9 0,0 1 0,0 5 0,0 1 1,0 0-1,-2 0 0,2 0 0,0 0 0,0 0 2,0 0 0,-2 0 1,2-2 4,0 2-3,-3 0 2,3 0-2,0 0 2,0 0-1,0 0-1,0 0-1,0 0-3,0 0 2,0 0-1,0 0 0,0 0 0,0 0 0,0 0 1,0 0-2,0 0 1,0 0 1,-4-6 2,-2 0-1,-1 0 0,-5-2-3,2 0 1,-4 1 0,-4-2 0,2 1 4,1 2 5,-1 2 3,-3-2-4,-2 4-5,1-1 1,1 2 4,5-1-5,5 0-2,9 0-1,0 0-1,0 2-1,0 0-1,0 0-2,0 0-4,20 0-4,9-3 7,9-4 5,4-1 0,-1 0 0,-1-2 0,-1 2 0,-5 2 0,-9 3 0,-9-3 0,-8 5 0,-3-1 0,-5-2 0,0 0 0,0-6 2,0-2 0,0-2 1,0-8-1,-3 2 1,-15-2-1,-3 4 0,-8-3 2,-3 5-1,-8 2-3,0 0 1,2 4-1,3 5 1,6 0-1,8 5 2,8 0 0,8 0 0,3 0-1,2-2-1,0 1 0,0-4-2,0 3-4,5-2-3,15-3-3,9-2 10,6-3 2,4 2-2,-4 2 2,-4 0 0,-2 2-1,-14 2 1,-6 0-1,-4 4 1,-5-2 0,0 0 0,0-2 1,0-4 2,0-2 3,0-2 0,-7-6-2,-6 4 2,-5 0-4,1 4 1,3 4-2,1-1 0,4 4-1,2-3 0,2 4 1,5 2-1,0 0-1,0 0-1,0 0-2,0 0-5,0-2-2,10 0 1,-2-1 10,3 3-1,-2-3 1,-2 0 0,-2 3 0,-1-1 0,-4 1 0,2-4 0,2 0 1,-4-2 0,0-5 2,0-4 2,0-12 3,0-5-6,0-7 0,-4-4-1,-2 1-1,-1-4 0,2 0 0,-2 6 0,3 4 0,2 9 0,-5 12-1,3 7-3,-3 5-10,0 3-26,3 0-36,-3 4-45,5 14-93</inkml:trace>
  <inkml:trace contextRef="#ctx0" brushRef="#br0" timeOffset="179109.2444">8020 14725 107,'-8'0'58,"2"0"-7,2 0 0,-5 0-17,7 0-1,-4 0-3,2 0 8,4 0-3,0 0-6,0 0-6,0 0-10,0 0-7,0 0-6,12 0-4,15 1 4,15 9 3,14 5 4,13-3-1,11-6 3,4-5-2,1-1-2,2 0-3,-2 0-2,-5-1 0,-8-3 0,-18 4-4,-17 0-5,-13 0-22,-15 5-41,-2 19-38,-3-2-136</inkml:trace>
  <inkml:trace contextRef="#ctx0" brushRef="#br0" timeOffset="180953.3499">8639 16202 3,'0'0'54,"0"0"-44,0 0 16,0 0 9,0 0-4,0 0 1,-5 0 4,3 0 1,2 0-6,0 0-6,0 0-5,0 0 0,-3 0-5,3 0-3,0 0 1,-2 0 0,0 0 3,-2 4 0,2 4 2,0 7-7,2 5-11,0 3 0,0 10 0,0-1 0,0 0 0,0 4 0,0-7 0,0 0 0,0-2 0,0-10 0,0-5 0,0-6 0,0-4 0,0-2 1,0 0-1,0 0 3,0 0 0,0 0 0,0 0-1,0 0-2,0 0 2,0 0-2,0 0 1,0 0 0,0 0 1,0 0 1,-7 0 6,-3 0 15,-7 0-14,-5 4-8,1 2 2,0 6 1,-6 4-2,0-2 1,2 0 1,1 0-1,8 1-1,-2-1 5,5-1 1,5 0-6,0-3 4,8-7-2,0 3-5,0-1-4,8 3-3,11 2 6,4 4-1,8-5 2,0 4 0,7-5 0,-1 0 0,-2-1 0,-2 4 0,-12-3-1,-2 0 1,-11-2 0,-3-4 0,-5 0 1,0-2 0,0 0 4,0 0 5,-11 2 6,-5 3-11,-4 6-1,-4 3-1,3 4 0,2 0-2,5-2-1,-1 4 0,5 0-1,6-6 0,0-2 0,4-2-1,0-3 0,0-2-4,20 5 1,5-4-1,2-1 2,4-4 0,-8 2 0,2 0 2,-7 1 1,-11-2 0,-1 0 1,-6 1 0,0-3 3,0 0 1,0 0 4,0 0 0,0 0 2,-8 0-5,-1 0-3,-3 0 1,6 0-2,-5 6-1,1 1 0,6 2 0,-4 2 0,1 6 0,-5 7-1,2 11 1,-1 8-1,-1 7 1,1 6-2,11 0 1,-4 5 1,2-6 0,2-3-1,-8-3 1,4-7-3,-3-6-1,3-4-3,-2-10 0,-2-8-9,4-4-12,0-8-14,-1-2-16,3 0-55,-6-6-82</inkml:trace>
  <inkml:trace contextRef="#ctx0" brushRef="#br0" timeOffset="181441.3778">8238 17730 33,'-14'0'90,"6"0"-54,-1 0 9,7 0 2,2 0 7,0 0-17,0 0 1,0 0-9,0 0-9,8 0-19,10 0-1,15 2 0,10 4 8,7-4 0,6-2 5,2 0-4,3-2 0,-3-7-6,0 0-2,2 7-1,-16 2-15,-1 0 14,-16 0-25,-6 0 23,-4 0-17,-9 0-32,-4 0-31,1 0-111</inkml:trace>
  <inkml:trace contextRef="#ctx0" brushRef="#br0" timeOffset="181763.3963">8289 17847 237,'-5'0'39,"5"0"18,0 0-19,0 0-23,3 0-15,13 0-1,5 0 1,6 0 2,2 0 2,-2 0-2,0 0 1,0 0-3,0 0-2,-12 0-11,-7 0-14,-2 0-14,-6 0-29,0 0-47</inkml:trace>
  <inkml:trace contextRef="#ctx0" brushRef="#br0" timeOffset="181991.4093">8387 17927 99,'0'4'102,"0"-4"-42,0 0-18,0 0-28,5 0-6,6 0 1,9 0 5,2 2-3,4-2-10,1 2-1,-4-2-22,4 0-49,2 0-132</inkml:trace>
  <inkml:trace contextRef="#ctx0" brushRef="#br0" timeOffset="188002.7531">8634 16168 9,'0'0'21,"0"0"-1,3 0-4,-3 0 1,0 0 4,0 0-5,0 0-4,0 0 0,0 0 0,0 0-2,0 0-3,0 0 3,0 0-1,0 0 3,0 0 0,2 0-4,0 0-1,-2 0 2,0 0-1,0 0-2,0 0 0,0 0 3,0 0 0,0 0 0,0 0-4,0 0 4,0 0-5,0 0 2,2 0 0,-2 0 0,0 0-2,0 0 2,0 0-5,3 0 3,-3 0-1,2 0 3,-2 0 1,0 0-1,4 0-3,0 0 2,5 0-1,3-1 3,-1-2 1,5-1 4,-3 2-1,1 0-2,-2 2-2,5-2-1,-5 2 0,4 0 2,0 0-4,-1 0-1,1 0 1,0 0 3,-5 0-3,2 0 2,1 0 0,3 0-1,-1 0 0,3 0 0,0 0-1,-1 0 0,-1 0-2,-3 0 0,-1 0 0,-2 0-1,0 0 1,0 0-1,3 0 1,3 0 0,4 0 2,4-2 0,0 0 1,4-2-4,0 0-1,-4 0 2,-4 2-1,-4 2-1,-3-4 1,-6 4-1,-1 0 1,0 0-1,2 0 0,0 0 1,4 0 1,3 0 0,2 0-1,-1 0 0,3 0-1,1 0 0,-6 0 1,3 0-1,-5 0 0,0 0 0,-1 0 0,-4 0 0,1 0 0,1 0 0,0 4 1,-1-4-1,3 0 0,-1 0 0,-1 0 0,-2 0 0,-2 0 0,1 0 0,-3 0 0,0 0-1,2 0 2,-2 2-2,0 0 1,1-2 0,1 2 0,1 0 0,2 0 0,0 1 0,-3-3 0,1 0 0,-2 1 0,-1-1 0,-1 2 0,-3-2 0,0 0 0,0 0 1,0 0-1,2 0 0,-2 0 1,0 0-1,0 0 2,0 0 1,0 0 1,0 0-1,0 0 6,0-6 0,0-2-2,0-4-6,0 0-1,0-4 1,0-2-1,0 2 1,0-9-1,0 4 1,-2-2 0,-3 1-1,-2-1 0,5 4 0,-3 6 0,3 2 1,0 5-1,2 0 1,-2 0 0,0-2-1,0 0 0,-1-2 0,3 1-1,-2-6 1,2 3 0,0-2 0,0 2 0,0 2 0,0 0 0,0 4 0,0 3 0,-2-3 2,2 6-2,0-1 2,-2-3-1,2-2 1,0-2-2,-3-2 0,3 0 0,-2 5-1,2-1 0,-2 5 1,-3-1-1,1 0-15,-3 2-21,-1-6-46,0 2-41,4 0-50</inkml:trace>
  <inkml:trace contextRef="#ctx0" brushRef="#br0" timeOffset="188956.8077">9666 15450 6,'6'0'51,"-1"-1"-28,-3-2 29,-2 3-7,0 0-10,0 0-10,0 0-5,0 0-1,0 0-1,0 0-6,0 0-5,0 0 0,0 0-3,0 0 2,0 6 1,2 4 2,3 0-1,0 2 1,-1 4 1,0-1-3,1 3-4,-1 1 0,-2-1-2,0 5 1,-2 0 0,0-5 0,0 5-1,0-5 1,0 2 1,0-4 1,0 0 1,0 2-2,0 0-2,0 2 3,0 1-3,0 0 0,0-1 0,0 0-1,0-4 0,0-3 0,0-2-3,0-3-20,-6 2-35,-1 4-39,3-3-141</inkml:trace>
  <inkml:trace contextRef="#ctx0" brushRef="#br0" timeOffset="190628.9033">10171 15476 19,'0'0'45,"0"0"-2,0 0-9,0 0 2,0 0-1,0 0-3,0 0-4,0-1-6,0 1-4,0-3 8,0 1 4,0-2 2,-2 2-12,-13 2 3,-1-2-1,1 2-2,-3 0-4,0 0-5,0 0 5,3 0-8,-1 0-3,3 0 2,3 2 0,2 2-1,6-4-1,-3 0-1,5 0 0,-2 2 1,2-2 2,0 0-6,0 2 0,0 1-1,0-2 1,-2 2 1,0 0 1,-4 5 3,4 4-6,-2 6 0,0 5-1,2 3 1,-1-2 0,1 3 0,2-4-1,0-3 0,0 0 0,0 1 1,0-3 0,0 3-2,0 1 2,0 0 1,0 2-1,0-2 0,0 2 0,0 0 0,0-1 0,0-5 0,2-1 0,-2-1 0,0 5 0,0-3 0,0 0 0,0-2 0,0 0 0,0 0 0,0-8 0,0 2 0,0-2-1,0-2 1,0 0 0,0 2 0,0-2 1,0 2-1,0 2 0,0 2 0,0-2 0,0-4 0,0 0 0,0 0 0,0 0 0,0-2 0,0-2-1,0 0 1,0-2 0,0 4 0,0-4 0,0 0 1,0 0-1,0 0 0,0 0 0,0 0 0,0 0 1,0 0 0,0 0-1,0 0 0,0 0 0,3 0 0,-3 0-1,6 0 1,0 0 0,6 0 0,3 0 2,1 0-1,0 0 0,6 2 1,1 0 0,4-2-1,-1 0-1,2 0 1,1 0 0,-2 0-1,2 0 0,0-2 1,0-2-1,-2 0 1,-4 0-1,-4 2-1,-5 0 1,-5 2-3,-3-2-8,-1 2-16,-5-2-17,0 2-67,0 0-66</inkml:trace>
  <inkml:trace contextRef="#ctx0" brushRef="#br0" timeOffset="191956.9793">10281 16190 50,'0'-2'57,"0"2"-12,0 0-12,0 0-13,0 0 0,0 0 0,0 0 2,0-4 2,0-2-5,0 0-5,0 1-4,0-2 1,0 3-3,0 2 2,0 2-1,-4-2 4,1 2 3,-1-6-1,-1 0-8,-2-6 6,1 0 3,-3-2-6,0-2 2,0 2 2,0 6 8,3 1-1,-4 6-8,2 1 4,3 0-2,-3 0-6,6 0-8,-4 0 0,-2 0-1,8 0 1,-3 0 2,3 0-3,0 0 0,0 0-1,0 0-1,0 0-3,0 0-7,0 4-3,0 2 5,13 6 6,3 0-1,1 0-1,-4 2 0,2 0 3,-1 2 2,-2-2 0,2-2 1,-5 0 0,0-4 0,-2 0 0,-5 0 0,0-4 1,-2-4-1,0 0 1,0 0 1,3 0 2,-3 0 2,0 0 0,0 0 4,0 5 2,0 3 4,0 5-8,-12-1-8,1 5 2,0 0-2,2 1 0,-2 0 0,2 0 0,-3 0 1,2-1-1,3-2 0,-1-8-1,4-7 1,4 0-8,0 0-28,0-22-22,0-4-32,0-2-107</inkml:trace>
  <inkml:trace contextRef="#ctx0" brushRef="#br0" timeOffset="193809.0852">9751 15575 35,'-2'-2'38,"2"2"-2,0 0-11,-2-3-2,-1 3-2,-2-1-4,5-2-2,0 3-3,0-1-3,0-2 0,0 2 4,0-5-6,0 0-3,-2 1-1,0 1-2,-3 2 1,3 1 4,-2-3 1,2 2 4,0 0 4,2-1 1,-3 2-7,3-2-4,0 3 3,0-2 5,0 2-4,0 0 1,0 0-2,-2 0 5,2 0-3,0 0-2,-3 0-5,1-1-2,0 1 0,0 0-1,0 0 3,-1 0 5,3 0 10,0 0 5,0 0-7,-2 0-12,2 0-4,-2 1 3,0 17-3,2 1 0,-4 5 0,1-4-2,1-1 2,2 2 0,0-1-1,0 3-1,0 4 1,0-7 0,-2-2-2,-1-2 1,1 0 1,0-8-1,0-2-1,2-4 2,-3-2 0,3 0-3,0 0-4,0 0 1,0 0 2,0 0-6,-2 0-1,2-2 1,0-9-1,0-1 5,0-5 3,0-4 3,0 0 1,0-3-2,0-4 2,0 0-1,0 2 0,0-2 1,0 6 0,0 3 0,0 10 0,0-1 0,0 3 1,0 2 2,0-2-3,0 1 0,0-2 0,0 3 0,0 0 0,0-1 0,0 0 0,0 0 0,0-2-2,0 4 2,0-2 0,0 2-1,0 4-6,0-2-15,0 2-25,-2 0-43</inkml:trace>
  <inkml:trace contextRef="#ctx0" brushRef="#br0" timeOffset="199081.3868">10142 15476 5,'0'0'18,"0"0"2,0 0-11,0 0-1,0 0-5,0 0 1,0 0-3,0 0-1,0 0 7,0 0 5,0 0 7,0 0 7,0 0-2,0 0-8,0 0 1,0 0-7,0 0-2,0 0-5,0 0-2,0 0 2,0 0-1,0 0 3,0 0-2,0 0 2,0 0 3,0 0-1,0 0-1,0 0 1,0 0 0,0 0-1,0 0 0,0 0 0,0 0-1,0 0-2,0 0-1,0 0 0,0 0-1,0 0-1,0 0 0,0 0 0,0 0-1,0 0 1,3 0 1,2 0 1,1 0 0,-2 0 1,3 0 1,3 0 3,-2 0 0,1 3-1,3-1-1,-6-1-2,1 1 1,-1 0-1,-2 0 1,1-2-1,0 0 4,-1 0 2,-2 0 0,3 0 3,-3 0-1,0 0 0,2 0-1,-4 0-5,5 0 0,2 2-3,2-2 0,-1 0-2,4 0 1,-1 0 1,-2 0-1,2 0-1,-4 3 1,-3-3 0,0 0-1,-1 0 0,-1 0 1,0 0-1,0 0 1,2 0 1,-1 0 2,0 0-1,-1 0-1,-2 0 1,2 0-2,-2 0 0,0 0 0,0 0 0,0 0 0,0 0 0,0 0 0,0 0 1,0 0 0,0 0 1,0 0-1,0 0 3,2 0-3,-2 0 0,0 0-2,0 0 1,0 0-1,0 0 2,0 0 0,0 0 1,0 0 2,0 0 3,0 0 0,0 0-3,0 0-1,0 0-4,0 0 0,0 0 0,0 0 0,0-3 1,0-5 2,0 5-2,0-1 0,0-1 2,0-1-2,0 0-1,0 0 2,0-2-2,0 0 0,0-4-2,0 2 2,0-2-1,0 0 1,0 3 0,0-4 0,0 7 1,0 0-1,0 2 0,0 2 2,0-2-2,0 0 1,0-2-1,0 0 0,0 2-3,0-6 3,0 0 2,0 2-2,0-1 0,0 8 1,0-1 0,0-4-1,0 0 0,0 0 0,0-2 0,0 0 1,0-6-1,0-3 0,0 1-1,-2-2 1,2 2 0,0 4 0,-2 0 0,2 6 1,0 2-2,0 0 2,0 4-1,-2 0 2,2 0-1,0 0 0,0-6-1,0 2 0,0-1 0,0 0 0,0 3 0,0 2 0,0-2 0,0 2-1,0-2 2,0 2-1,0 0 0,0 0 0,0 0 1,0 0 0,0-2-1,0 2 1,0 0 0,0-1-1,0-3 0,0 1 0,0-1 1,0 0-1,0 4 1,0 0 0,0 0-1,0 0 1,0 0 0,-3 0 0,3 0 2,0 0-2,0 0-1,0 0 1,0 0-1,0 0 2,0 0 0,0 0-1,0 0 0,0 0 0,0 0-1,-3 0 0,3 0 0,0 0 1,0 0 2,0 0-3,0 0 0,0 0 0,0 0 3,0 0-3,0 0 0,0 0 0,0 0 0,0 0 0,0 0 1,0 0-1,0 0 0,0 0 0,0 0 0,0 0 0,-2 0 1,2 0 0,0 0 0,0 0 0,0 0-2,0 0 1,0 0 0,0 0 0,0 0 0,0 0 0,0 0 0,0 0 0,0 0 0,0 0 0,0 0 1,-2 0-1,2 0 0,0 0 0,0 0 0,0 0 0,0 0 0,0 0 0,0 0 0,0 0 0,0 0 1,0 0 0,0 0-1,0 0 1,-2 0 0,2 0 0,0 0 2,-4 0 0,-1-2-3,-3 1 0,-4-2 0,3-3 0,-4 2 4,-3-3-2,-4-2 0,-4 3 2,-3-2-2,2 1 2,-1 0 2,5 3 2,10 2-3,3 0 0,4 2-3,4 0-1,0 0-1,0 0-1,0-2 0,0 2-1,0 0-3,0 0-3,4 0-2,13-3 6,10 0 2,4-1 2,2-4 0,8 0 2,-1 4-2,-2 1-2,3-2 2,-10 1 0,-5 0-1,-6 2 0,-7 0 0,-6 2 0,-7 0 1,0-3 0,0 2 1,0-1 0,0 2 3,0-4-1,0 0 4,-4-4 2,-10-2-5,-8 0-2,-4-1 0,1 0-1,-6 4-1,8 2 1,-1-1-1,6 2 1,0 0-1,3 2 0,3 0 0,6 0 0,1 2 0,5 0-1,0 0 1,0 0-1,0 0 0,0 0-3,0 0-3,0-3-4,9-1 0,5 1 8,1 1 1,-2-2-1,-3 4 2,-6-2 0,-2-1 1,-2 3 0,0-4 1,0 3 4,0-3-1,0-6 5,-6-3-6,-6 4-3,3-1 2,-4 2-2,4 2 0,2 2 0,1 2 0,4 0 0,2 2 0,0 0 0,0 0 0,0 0-1,0 0 1,0 0 0,0 0 0,0 0 0,0 0 0,0-3-2,0 3 0,0-1 0,0-5 1,0-9-1,0-8 2,0-8 0,4-5 0,4-4 0,0 6 0,-2 4 0,-1 8 0,-5 12 2,0 8-2,0 0 2,0 2 0,0 0-1,0 0-1,0-3-2,0 3 0,0 0-4,0 0 0,0 0-11,0-1-11,-5-1-29,-6 2-51,-2 0-61</inkml:trace>
  <inkml:trace contextRef="#ctx0" brushRef="#br0" timeOffset="199855.4311">9851 14503 139,'-4'0'56,"4"0"-20,0 0-17,0 0-7,0 0-5,0 0-2,10 0 2,9 0 15,5-1 1,7-3-1,14 1-3,2 2 1,13 1-3,2-2-2,9 2 1,-4 0-5,4 0-3,1 6 0,-12 6-3,-5-1 2,-14-4-3,-3-3-2,-12-4 1,-8 0-1,2 0-1,-4 0-1,-5 0 2,-2 0-2,-7 0-14,-2 0-56,0 0-70</inkml:trace>
  <inkml:trace contextRef="#ctx0" brushRef="#br0" timeOffset="200610.4742">10231 14097 0,'3'0'99,"-3"0"-41,3 0 7,-1 0-18,0 0-13,-2 0 0,0 0-1,0 0 0,0 5-6,4 18-14,1 9 2,1 4-10,-2 8-5,-4-6 0,0 5-1,0-14-17,0 0-24,-6-4-25,-9-3-43</inkml:trace>
  <inkml:trace contextRef="#ctx0" brushRef="#br0" timeOffset="200844.4876">10007 14247 63,'0'-2'155,"0"2"-109,0-2-8,11-2-21,11-2 10,14-2 10,13 1 1,9 0 0,-2-1-5,4 0-17,-5 4-13,-6 4-3,-11 0 0,-9 0-6,-6 12-31,-10 21-68,-4-4-111</inkml:trace>
  <inkml:trace contextRef="#ctx0" brushRef="#br0" timeOffset="201610.5314">8540 14207 166,'0'0'68,"0"0"-27,0 8-4,0 22-34,0 2-3,0 10-2,6-8-1,-2 3 1,-2-8 2,-2-7-2,0 3 1,0 1-10,-14 6-52,-1-3-106</inkml:trace>
  <inkml:trace contextRef="#ctx0" brushRef="#br0" timeOffset="201870.5463">8313 14379 160,'0'-8'49,"3"1"6,3-4-13,1 3-20,9 4 11,13-1-13,8 1 9,26-3-10,15 0-7,7-6-3,13 1-6,-2 2-3,-12 0-4,-6 10-32,-14 0-69,-18 10-147</inkml:trace>
  <inkml:trace contextRef="#ctx0" brushRef="#br0" timeOffset="204030.6699">10408 15300 85,'0'0'55,"0"0"-40,0 0-5,0 0-9,0 0 1,0 0-2,0 0 0,0 0 0,0 0 4,0 0 12,0 0-1,0 0 4,0 0 2,0 0-2,0 0-3,0 0-4,0 0-3,0 0 1,0 0-2,0 0 1,0 0-1,0 0 0,0 0 2,0 0-1,0 0-5,0 0-1,0 0-3,2 0-1,4 0-2,10 0 3,2 0 4,2 0-1,7 0 3,0 0 4,2 0 2,4 0-4,3 0 2,-5 0-1,-2 0-1,0 0-3,-2 0 3,2 0 2,0-2-3,4-4 4,-4 2 0,0 0-1,-7 0-2,-4 4-2,-7 0-4,-2 0 0,2 0 1,2 0 1,1 0-2,3 0-1,4 0 1,-3 0-2,4 0 4,0 0-1,1 0 0,-13 0-2,-1 0-1,-1 0 1,-6 0-1,2 0 1,0 0 0,1 0-1,3 0 1,2 0-1,1 0 0,-3 0 1,2 0-1,1 0 0,-5 0 0,1 0 1,0 0-1,-7 0 1,0 0-1,0 0-1,0 0 0,0 0-3,0 0-8,0 0-29,0 0-64,0 0-38</inkml:trace>
  <inkml:trace contextRef="#ctx0" brushRef="#br0" timeOffset="204810.7145">11268 15001 50,'0'0'42,"0"0"-10,0 0 16,0 0-5,2 0-18,-2 0 2,0 6-7,2 3-10,0 8 2,0 7 7,-2 5 0,0 6-5,0 7 3,0 3-4,0 1 0,0 0 1,0-2-6,0-2-4,-2-4 0,0-8-4,2-8 0,0-8 0,0-5 0,0-8-5,0-1-17,-4 0-22,-3 0-31,5 0-132</inkml:trace>
  <inkml:trace contextRef="#ctx0" brushRef="#br0" timeOffset="205268.7407">11488 15007 68,'7'0'111,"-5"0"-80,3 0 6,-5 0-9,2 0-1,-2 0 4,0 0 6,0 4 1,0 21-12,0 5-15,0 15-2,0 2 0,0 0-3,0 2 0,0-1 4,-2-2-5,0-6-4,-3-6-1,0-6 0,-1-8-2,0-6-22,-1-8-52,0-2-15,2-4-101</inkml:trace>
  <inkml:trace contextRef="#ctx0" brushRef="#br0" timeOffset="207338.8591">11488 15227 120,'0'0'35,"0"0"11,0 0-7,0 0-11,0 0-2,0 0-2,2 0-8,1 0-10,4 0-5,0 3-1,-1 1 3,9 0 1,-1 0 3,1 2 6,6-4-1,-3 2 4,5 0-3,6 0 1,3-3-1,-1 2 1,5-3 2,6 0 2,-4 0-2,2 0-12,-9 0-1,-4 2-2,-5-2-1,-6 0 1,2 0-1,0 0 1,-1 0 0,-3 0 0,-1 0 0,-1 0-1,-4 0 1,1 0 0,-2 0 0,0 0 0,4 0 0,0 0-1,0-2 2,2-1-1,-2 2-1,1 1 0,-1 0 1,-3 0-1,0-2 0,0 2 0,3-2 1,-1 2-1,-2 0 1,-1 0-1,-5 0 1,7 0-1,-2 0 0,-3 0 0,5 0 1,-3 0-1,2 0 0,-2 0 0,5 0 0,-9 0 0,3 0 0,-3 0 2,3 0-2,-1 0 1,1 0-1,-5 0 1,2 0-1,-2 0 0,0 0 1,0 0-1,0 0 3,0 0-3,0 4 2,0 2 1,0 4 3,0 1 2,0 6 0,0 1 0,0 4-3,0 0-3,0 0 0,-2 4-1,-5-2 0,0 4-1,0 1 0,1-1 0,2 2-1,1-6 0,3-2 1,0-4 0,0-8 0,0-1-1,0 0 1,0-2-1,0 0 1,0 1 0,0 0 0,0 2 0,0 0 0,0-2 0,-2-2 0,2-6 0,0 0 0,0 0 0,0 0 0,0 0-2,0 0 2,0 0 2,-4 0 0,-1 0 5,0 0-4,-3 0-2,-1 0-1,-9 0 0,1 0 0,-6 2-1,3 0 1,-3-1 1,2 2 4,2 1-4,4-2 4,3 4 1,4-4-5,1 2 0,7-2-1,0 0 0,0 0-1,0 0-2,0 2-2,0 2 0,18 4 0,2-2 2,7 0 0,4 0-1,0-4 4,3 2-1,-3-1 1,-4-2-1,-5 3 1,-11-3-1,-2 3 1,-5-3 0,-4-1 0,0-2 1,0 0 0,0 0 6,-9 2 2,-9 3 1,-8 8-9,-3 5 0,-10 4-1,11 3 0,-4-1-1,13-5 2,3-1-1,11-11 0,5-3 0,0-4-2,0 2-3,7 0 1,11-1 1,7 2 3,-3-1 0,2-1 0,-1 2 2,-3 3-4,-7-3 2,3 2 0,-3-1 0,-6 0 0,-1-2 0,-3 0 0,-3 0 0,0 0 2,0 2-2,0-4 0,0 0 0,0 0 0,0 4 2,0 2 2,-5 4 2,-4 0-5,1-2 0,3 0-1,5 0 1,0-6 0,0 0-1,0-2 0,0 0-1,0 2 1,0-2-1,0 0 1,0 0 0,-2 0 0,2 0 0,-2 0 1,2 2-1,0 4 0,0 2 0,0 4 0,-5 6 0,2 2 0,-1 10 0,0 8 0,2 5 0,-3 5 1,5-2-1,-6 4 1,-2-6-1,0 0 1,1-8-1,5-1 0,0-14 0,2-3-1,0-2-1,0 1-5,0 7-6,0-2-34,0-3 0,0-1-32,-10-3-38</inkml:trace>
  <inkml:trace contextRef="#ctx0" brushRef="#br0" timeOffset="209116.9608">12567 15755 66,'0'0'67,"0"0"-23,0 0 1,0 0-9,0 11-14,0 12-1,0 7-6,0 6 0,0 3-2,0 1-5,-5 2 3,3-5-6,-2-2-1,2-11-3,-3-6 1,3-10 0,2-6-1,-3-2 4,3 0-1,0 0 6,-2-16-5,2-6-5,-2-10-3,2-3 1,0-1 1,0-5-1,4 2 2,8 5-1,1 5 0,-1 8 0,-4 7 1,3 6-2,-1 1 1,0 6-2,5-3-2,4 0 4,3 1 1,3-2 1,-3 3-1,-9 2 0,-4 0 0,-7 0 1,-2 0 5,0 0 8,0 0 6,0 0 0,0 0 7,-6 10-6,-6 2-18,-1-2 1,0-2-1,4-2-1,4-4 0,5-2 0,0 0-2,0 4-2,0 2-2,0 8 1,0 8 3,0 9 0,5 4 2,8 6-1,-2-1-1,5 0-1,4-4 1,0-10-1,-3-4 0,-1-6 1,-7-6 0,-9-6-1,0-2-2,0-2-10,0 0-59,-9 0-58</inkml:trace>
  <inkml:trace contextRef="#ctx0" brushRef="#br0" timeOffset="209798.9998">12990 15907 113,'5'0'104,"-5"0"-64,2 0 11,-2 0-13,0 11-7,0 8-19,0 14-2,0-5 3,0 4 0,0 2-6,0-6 8,0-4-5,0-2-1,0-6-6,0-2 2,-2-4 2,-1-2 3,3-4-2,0 0 0,0-4-2,0 0-5,0 0-1,5 0-1,13 0 1,4 0 9,-2 0-2,0 0-2,-2 0-4,0 0 0,4 0-1,-7 0-3,2 0-6,-7 0-6,1 2-8,-9 1-26,4-2-41,-4-1-35</inkml:trace>
  <inkml:trace contextRef="#ctx0" brushRef="#br0" timeOffset="211284.0847">11843 16788 134,'9'-2'25,"4"-6"33,5 2-6,7 2-12,4 2-11,2 2-3,6 0 1,1 0 1,5 0-12,1 2-7,0 4 3,4-2-8,7 0-1,8-2-2,-1-2-1,-6 0 0,-1 0-6,-12 0-12,-14-2-12,-10-5-5,-9 0-23,-8-4-54</inkml:trace>
  <inkml:trace contextRef="#ctx0" brushRef="#br0" timeOffset="211645.1054">12018 16938 173,'0'4'70,"0"-2"-21,0 0-23,6 0-25,13-2 0,12 0 6,5 0 0,-1 0-2,0 0-3,-4 0-1,4 0-1,-8 0-3,2 0-6,-7 0-4,-8 0-13,-6 0-20,-8 2-67</inkml:trace>
  <inkml:trace contextRef="#ctx0" brushRef="#br0" timeOffset="211883.119">12180 17024 168,'-3'5'70,"3"-5"5,0 0-19,0 0-9,3 0-14,1 0-12,7 0-4,-3 0-4,6 0-2,3 0-6,0 0-3,7 0-2,5 0-4,5 0-22,-3-5-46,2 3-59</inkml:trace>
  <inkml:trace contextRef="#ctx0" brushRef="#br0" timeOffset="214585.2736">10399 16212 18,'2'0'70,"-2"-2"-38,0 2 13,0 0-11,0 0-2,0 0-3,0 0-8,0 0 3,0 0-5,0 0-10,0 0-4,0 0 1,0 0 0,0 0-1,0 0 3,0 0-3,0 0 5,0 0-3,0 12-6,-4 2-1,2 4 0,0 3 0,0 3-1,-2 2 1,2-2 0,0 6 0,0 2 0,0-6 0,2 0 0,-5 1 0,5-8 0,-2 1 0,2-4-1,-2 6 1,0-2 0,0-6 1,-3 7-1,0-6 0,3 7 1,0-1-1,2-3 0,-2-4 1,2-3 3,0 4-2,0-5-2,0-1 1,0 0 1,0-5-2,0 1 1,0 0 2,0-3 0,0 0 1,0-2 0,0 0 3,0 0-3,0 0 3,0 0-1,0 0-1,0 0 3,0 0 3,0 0 3,0 0-2,0 0-5,0 0-2,0 0-2,0 0 1,0 0 4,0 0 1,0 0-1,0 0-2,-2 0 1,-3 0 1,-1 0-7,-8 0 1,3 4-1,-2-4-1,-3 6 1,3-2-1,-1 0 0,3 4 1,3-6 0,2 4 0,4 0-1,0-5-1,2 4 1,0-3-1,0-2 0,0 4-2,0 4-4,7 2 0,11 4 5,7-4 0,4 2-1,4-2 0,-2 2 1,5 0 1,-10 0 0,1 2 1,-2-2-1,-10-6 0,-4 0 1,-4-4-1,-7 1 1,0-3 1,0 0 1,0 0 3,0 0 1,-5 0 2,-6 1 0,-4 5-8,-5 2 2,-1 2 1,0 1-2,-2 0 0,3 0 0,5-4 1,7 1-2,4-2 0,4-2-2,0-1 0,0 2-1,0 2-1,0 1-2,12 5 3,7 0 1,2 0 1,1 1 1,-2 0-2,0-3 1,-7 1 0,-6-2 1,-4-5 1,-1-2 0,-2-3 1,0 0 0,0 0 3,0 0 4,-5 0 1,-6 0-8,-5 0 0,8 0-1,-2 2 0,4 2-1,-1 2 0,3-2 0,0 2-1,-2-2 1,2 0-1,2 0 1,-2 2-1,4 2 1,-3 0-1,3 4 1,-2 4-1,0 4 0,0 2 1,-2 4-2,2 1 2,2-2 0,0-7 0,0 3 0,-4-8-1,4 0 1,0 0-2,0 4 2,0 4-2,-4 8 1,-9 7-4,4 4-4,0-4 2,0-5-2,5-12 3,2-11-4,0-6-3,-1-2-30,1-2-66,-3-14-31</inkml:trace>
  <inkml:trace contextRef="#ctx0" brushRef="#br0" timeOffset="215439.3224">10071 17710 149,'0'0'39,"0"-2"-6,9 2-5,7 0-19,4 0 15,6 0 4,13 0-4,-1 0 10,-1 0-1,6 4 3,1-4-15,4 2-5,-4 0-11,-5 2-4,2-2 0,-5 2-1,-3-4-4,-2 0-9,-2 0-20,-9 0-30,0 0-7,-4-6-50</inkml:trace>
  <inkml:trace contextRef="#ctx0" brushRef="#br0" timeOffset="215790.3425">10202 17837 149,'0'0'62,"0"0"-19,0 0-10,0 0-19,12 0-7,3 0 9,8 0-7,2 0-3,4 0-4,2 4 1,0 0-3,2-1 0,-4 0-9,-9-3-14,-4 4-33,-5 7-57</inkml:trace>
  <inkml:trace contextRef="#ctx0" brushRef="#br0" timeOffset="216049.3573">10270 17947 138,'0'0'54,"2"0"-38,9 0 4,12 0 14,3 0-19,6 2-12,7-2-3,1 0-3,-6-2-6,4-12-38,0 7-130</inkml:trace>
  <inkml:trace contextRef="#ctx0" brushRef="#br0" timeOffset="217860.4609">10387 16240 0,'0'0'13,"0"0"22,0 0 5,0 0-7,0 0-9,0 0 9,0 0-7,0 0-7,0 0-2,0 0-2,0 0 4,0 0 4,0 0-4,0 0-3,0 0 1,0 0-2,0 0-4,0 0-6,0 0-1,6 0-4,2 0-1,3 0 1,12 0 0,-1 0 1,7 0 0,5 0 2,-1 0-2,7 0 1,-5 0 0,-4 0-1,1 0-1,-3 0 2,-3 3-2,1-2 0,-2 4 0,0-5 0,-4 1 0,0-1 0,-4 0 0,-1 2 1,2-2-1,-3 0 0,1 0 0,0 2 0,-3 0 0,3 3 2,0-4-2,1 2 0,-3-3 0,-1 2 1,-2 0-1,0-1 1,-4 1-1,-3-2 0,-2 0 0,0 3 0,1-3 0,1 4 1,1-3 0,4 2 1,-1 1 0,-1-4-1,3 0 0,-4 1-1,-2-1 1,-2 0 0,1 2 0,-3-2 0,0 4-1,0-4 3,0 3-2,0-3 2,0 0-1,0 0 2,0 0 0,0 0 3,0 0-1,0 0-4,0 0-1,0 0 0,0 2 2,0-2 0,0 2 0,0-1 3,0 3 1,0 7 3,0 2 2,0 4-3,0 3-4,0 4 0,0 0-2,0 2 0,0 6-3,0-3 1,0 2-1,0-1 1,0-2-1,-3-10 0,1-2 2,2-8-2,-2-4 0,2 3-2,0 0 2,-2-1 0,2 0 0,0-1 0,0-5 0,0 1 0,-2 2-3,0-3-3,-3 0-12,0 0-21,-1 0-22,3 0-25,-3 0-152</inkml:trace>
  <inkml:trace contextRef="#ctx0" brushRef="#br0" timeOffset="218311.4867">10711 16763 19,'6'0'133,"-1"0"-120,1 0 21,8 0-10,7-1 7,4-4-2,10 4-1,-2-3-6,0 1-1,3 3 4,2-1-8,3 1-2,2-3-1,6 3-7,-2-1 5,-1-3-7,4 4-4,-13-9 1,4 5-2,-10-3 0,-5-4-6,-3 4-17,-9 3-15,-8 4-20,-6 0-58</inkml:trace>
  <inkml:trace contextRef="#ctx0" brushRef="#br0" timeOffset="218941.5227">10709 17019 86,'0'0'48,"0"0"3,0 0-16,4 0-18,-4 0-9,7 0-3,-1 0-1,4 0 7,3 0 15,5 0 3,7 0-7,6 0 0,6 0-8,3 0-4,7 0 1,6-8 0,3-1-3,2-5-1,-4 2-3,-1 3 4,2 0-5,-7-1 0,-6 4 0,-1 2-1,-6 2-2,-4 2 2,-7 0-2,-8 0 0,-1 0-1,-5 0-2,-8 0-8,-2 0-22,0 0-20,0 0-26,-4 0-72</inkml:trace>
  <inkml:trace contextRef="#ctx0" brushRef="#br0" timeOffset="219930.5793">11132 17088 26,'3'0'49,"-3"0"-12,0 0-3,0 0 1,0 0-11,0 0-5,0 0 4,0 0-5,2 0-3,0 0-1,0 0 2,2 5-6,-2 8 1,1 8-3,1 1-3,-4 2 0,2 2-1,-2 0 0,0-4 0,0 1-2,0 0-2,0-3 0,0-2 0,0 2 1,0 1-1,0-6 0,0-1 1,0-3 1,0-6-1,0 3 2,0-2-2,0 0 2,0 0 0,0 3 2,0-2-3,0 6-1,0-1 0,0-1-1,-2 2 0,-2-1 0,4-2 0,0-4 0,0-2 0,0-1 1,-3 4 0,3-1-1,0 2 3,-2 3-1,-2 4 0,2 3-2,-2-2 1,4-2 1,-3-6-2,3-4 0,0-4 0,0 2 0,0 0 0,0-2 0,0 4 0,-2 4 0,2 0 1,-3 4 1,1-2 0,2 0-1,-2-2-1,2-2 0,0-4 2,0 0-2,0-2 0,0 0 2,0 0-2,0 0-4,0 0-12,-5-10-25,1-1-54</inkml:trace>
  <inkml:trace contextRef="#ctx0" brushRef="#br0" timeOffset="220336.6025">10823 17688 61,'0'0'123,"0"0"-96,0 0 6,0 0-7,0 0-6,8 0-5,10 0 0,6 0 5,7 4-5,7-4-5,12 0 8,5 0 2,-1-16-3,1-2-8,-3 2-8,1 4 1,-6 4-2,-7 2 2,-4 2-2,-9 0-2,-8 2-1,-5 2-23,-5 0-16,-7 0-25,-2 0-48</inkml:trace>
  <inkml:trace contextRef="#ctx0" brushRef="#br0" timeOffset="220644.6201">10950 17765 93,'17'0'57,"5"-4"-3,10-3-17,-3 1-13,6-4-11,-2 7-10,-1-2-1,-1 5-2,-9 0-1,-7 0-12,-3 0-33,-7 2-83</inkml:trace>
  <inkml:trace contextRef="#ctx0" brushRef="#br0" timeOffset="220892.6343">11101 17866 165,'0'0'29,"11"-3"21,-2 1-7,11 2-18,5 0-14,2 0-9,1 0-1,4 0-1,-9 0-11,-6 0-33,-2 0-48</inkml:trace>
  <inkml:trace contextRef="#ctx0" brushRef="#br0" timeOffset="239642.7068">16381 15494 4,'-2'0'0,"-2"0"-1</inkml:trace>
  <inkml:trace contextRef="#ctx0" brushRef="#br0" timeOffset="240488.7551">16176 15519 7,'10'-11'18,"-2"0"-4,1 0-2,-3 1-6,2 4 0,-2 0 23,-4 3 5,1-1-4,3-1 5,-2 3-10,-2 1-3,-2-4 1,0 3 6,0 2-3,0 0-7,0 0-1,0 0-2,0 0-8,0 0 0,0 0 3,0 0 6,0 0 5,0 0-7,0 0-3,0 0-4,0 0 0,0 10-5,-2 4-3,-2 1 0,4-2-1,0 1 0,0-2 0,0-3 0,0-4-3,12-2-2,1-3 6,3 0 0,3 0 1,4-8 4,-3-13-1,-5-3 4,-4-2 0,-6-1-3,-5 0-2,0 1 0,0-2 0,-18 4-2,-4 6-1,-8 8 0,5 8-3,-4 2 0,-3 4-1,8 18-2,5 6 1,11 0 1,8-2-2,0-4-15,22-8-50,18-4-45,6-8-129</inkml:trace>
  <inkml:trace contextRef="#ctx0" brushRef="#br0" timeOffset="242678.8804">16481 15454 16,'0'-2'25,"0"2"5,0 0-5,0 0-7,-2 0-7,0 0-3,-2 0 9,1 0-1,1 0 4,-4 0-5,6 0 0,0 0 3,-2 0-2,2 0 1,-2 0-1,-2 0-7,0 0-2,-2 0 2,-1 0 1,3 0-2,4 0 1,-2 0-2,2 0 1,0 0 1,0 0-3,0 0-2,0 0-2,0 0-1,0 0 0,0 0 1,0 0-2,2 0 1,13 0 0,10 0 5,-1 0 2,10 0 2,-1 0-4,5 0 0,-1 0-1,0 5-4,-4-4 3,0 2-2,-3-2 0,-4-1 0,0 0 0,1 0 4,-4 0 6,4 0 3,-3-4-3,-2-2-3,-2 3-5,-7-2 0,1 3 1,-5 0-3,-3 0-2,2 2 1,-2 0-1,3 0 0,3 0 0,0 0 0,7 0 0,-6 0 1,0 0-1,3 0 0,-8 0 1,1 0 1,-4 0 0,-5 0 1,2 0 0,-2 0 1,0 0 3,0 0 2,0 0-2,0 0 2,0 0-2,3-2 1,-3-8 5,2-4 4,0-2-10,0-2-6,4 2 1,-1 0-1,4-2-2,0 0 1,2-4 0,3 2-2,-1-4 2,5 1-1,-5 6-1,-1 7 2,-6 5-2,-4 5 0,-2 0-1,0 0 0,2 0 1,5 6 2,-1 11 1,6 5 3,-1 7-1,0 6 1,5 3-3,-1 4 1,5 0 3,-6 2-4,1-4 0,-4-4-1,1-7 0,-4-14 0,1-6 0,-1-7 0,-4-2-2,2 0 0,1-2 1,4-18 1,5-9 4,2-3-1,1-4-3,4-2-1,6 2-1,0-2 1,0 6-1,-4 4-1,-6 8 2,-7 6-1,-4 4 1,-5 6 0,-3 4-1,0 0 1,0 0-1,4 0 0,2 6 2,6 14 1,3 6 3,1 2-1,-1 6-2,-3-2 1,3 2-2,-2-6 3,-3-4-3,-2-4 1,-1-6-2,-1-5 2,-2-6-1,0-3 0,-2 0-1,-2 0-1,7 0-1,-1-8-2,6-16-1,3-8 5,1-4-1,-1-2-3,1 6 1,-3 8 0,-4 10 1,-5 6 1,-1 6 1,-3 2 0,2 0 1,-2 0 0,0 0 1,0 0 1,0 0 0,0 0 0,2 0-2,3 0 1,1 6-1,5 10 7,3 2 0,-3-2 0,-3 2-5,4-2 0,-3-2-1,-5-2 0,4-2-1,-4-3 1,0-4-1,-2 2 0,0-5 1,1 0 1,1 0-1,-4 0 0,2 0 1,-2 0 0,0 0 3,2 0 0,-2 0 0,0 0-1,0 0-2,0 0-2,2 0 0,6 0-2,0 0-2,5 0 4,6 1 2,1 3 0,2-2-1,2 2 1,8 3-1,-6-1 2,3-1-2,-2 3 0,2-2-1,0-2 1,2 0 0,3-4 1,-5 0-1,-2 0 2,-4 0-1,-2 0 2,-5-1-1,-5 1-1,-5 0 1,-2 0-1,1 0-1,-5 0 0,5 0 0,-1 0-1,1 0 1,1 0-1,-1 0 0,-3 0 0,2 0 0,-4 0 0,0 0 0,0 0-1,0 1-1,0-1-7,-2 0-18,-5 4-64,1 9-104</inkml:trace>
  <inkml:trace contextRef="#ctx0" brushRef="#br0" timeOffset="244404.9791">16263 16402 16,'0'0'44,"-2"0"-3,0 0 5,0 0 5,-1 0-14,3 0-4,-2 0 0,2-1-7,-2 1 1,0 0 0,-2 0-4,-6 0-2,1 0-2,1 0 1,-2 8-9,1 8-9,3-1-2,4 6 0,0 2-1,2-2 1,0-3-1,0-1 0,6-5-4,9-1 2,6-11 1,3 0-4,3-8 6,7-20 2,-1-8 3,-2-10 4,-4 3-3,-12 4-1,-3 14-2,-10 10 1,-2 4 5,0 5 7,-6 2 3,-13 1-13,-8 1-4,-2-5-2,0 7 0,-2 0 0,10 0-1,2 0-4,11 16-16,-4 12-22,10 5-30,2 13-29,0-7-123</inkml:trace>
  <inkml:trace contextRef="#ctx0" brushRef="#br0" timeOffset="245521.043">16464 16473 3,'0'0'46,"0"0"0,0 0-3,0 0-6,4 0-11,-4 0-10,2 0-4,-2 0-3,0 0-6,0 0-3,0-1-10,0 1-9,0 0-3,0 0 0,0 0 0,0-5 1,0 5-33,0 0-17</inkml:trace>
  <inkml:trace contextRef="#ctx0" brushRef="#br0" timeOffset="250920.3518">16458 16484 68,'-6'0'66,"6"0"-37,0 0 4,0 0-22,0 0-4,0 0 3,0 0 1,0 0 4,0 0 0,0 0 1,0 0-2,0 0-4,0 0-2,0 0-1,0 0-2,0 0-3,0 0-1,8 0 1,7 0 1,1 0 2,5 0 2,6 0 1,0 0 3,4 0-3,-2 0-4,-4 0-2,2 0 4,0-1 1,-1-3-1,-2 0 1,-1 2 0,-3 1 1,0 1-2,-4 0-2,-3 0-4,-1 0 1,1 0 0,-3 0 3,6 0-2,-1 0 0,-1 0 0,1 0 3,-1 0-2,-1 0 5,-2 0 2,-1 0 0,-4 0-2,-4 0-3,3 0-2,-5 0 0,4 0-2,-2 0 0,0 0 0,4 0 0,-2 0 0,0 0 1,1 0 0,-1 0 0,-4 0 0,0 0 1,0 0-1,0 0 2,0 0 2,0 0 0,0 0 0,0 0-3,0 0 0,0-7 0,2-7 0,6-3 2,0-4-3,3-5-2,1-2-2,3 2 1,-4 4-2,5 1 0,-6 7 0,0 8 2,-3 3-1,-7 3 1,2 0-2,-2 0 3,8 0 0,3 13 3,5 9 7,5 3-1,0-3-2,4 4-3,-5 0-1,0-4 2,-2-2 4,-7 0-6,3 0 3,-6-4-3,1-2 1,-2-4-1,-2-6-2,-3-2-1,2-2 0,-4 0 0,4 0 1,1 0-1,2-4 0,2-10 0,4-7 4,3-8-3,-1 2-1,5 2-3,-2 0 0,0 4-3,-2 5 3,-7 6 0,-3 7 1,-4 3-2,-2 0-1,2 0-1,5 7 4,2 7 2,2 8 3,3 2 3,3 0-4,-6-4 0,1-2-1,-3 0 0,-1-6-1,0-8 0,-4 0-2,0-4 0,1 0 1,-1 0 0,4 0-5,4-11 3,3-12 3,8-3 0,-1-4-4,1-6-1,-4 8-3,2 6 4,-6 6 3,-3 4-1,-6 2 0,1 6 1,-3 1-2,-2 3 1,-2 0-1,0 0 1,4 0 2,4 10 3,1 9 6,1 1-6,-2 2 0,3 4 2,-1 2-4,2-6 4,-3-4-2,1-2-2,0-4 0,1-4 0,-5-5 0,1 0-1,-2-3 0,-3 0 0,0 0 0,1 0 2,-1 0 0,0 0 5,-2 0-3,2-3-2,-2 3 1,0 0-3,0 0 2,0 0-1,0 0-1,0 0 0,0 0 0,0 0-1,0 0 0,2 0 1,3 0-3,1-1 1,4-1 2,-2 0 0,1 0 0,5 2-1,1 0 1,-1 0 0,5 0 0,-1 0 1,5 0-1,1 0 0,-2 0 1,3 2-1,2 0-1,-5-2 1,2 2 1,-1-2-1,1 0 1,3 0-1,0 0 0,-1 0 4,-1 0-3,-3 0 0,-3 1-1,-7 2 0,1 0 1,6-2-1,-1-1 1,-1 0 0,1 0 2,0 0-2,-4 0 0,-1 0 2,-2 0 0,-2 2-1,-3-2 0,3 0-1,-5 0 0,4 0 0,0 0 0,1 0 0,1 0 0,-2 0 0,-3 0-1,1 0 1,-2 2 0,2-2-1,-6 0 0,0 0 0,0 0 0,0 0-4,0 0-16,-8 0-45,0-4-49,-3-15-127</inkml:trace>
  <inkml:trace contextRef="#ctx0" brushRef="#br0" timeOffset="252166.4231">18785 15159 26,'0'-12'48,"0"4"-4,0 1 3,0 4-9,0 3-8,0-4-5,0 4 6,0 0 0,0 0 3,0 4-16,0 14-5,0 11 2,0 4-6,0 2-2,0 7 2,0 4 0,0 3-4,0-2 3,0 1 0,0 1 0,2-5 4,-2 2-2,3-10 1,-1 2-2,-2-4 0,0 0 0,2-2 2,-2-2-7,0 1-1,0-4 0,0 0-1,0-1 0,0-2-1,0-1 2,0-2-2,-4-1 1,-1 0-2,3-1 0,0-4 1,2 3-1,0-2-1,0 2 1,0 2 1,0-2-1,0 0 0,0 2 0,0 5 2,0-7-1,0 1 1,0 2-1,0-2 2,-2-1-2,2 0 0,0-4 0,-2 3 0,2-2 2,-2 0-1,2-1 0,-3-4 1,3 1 2,-2 0-2,-3 1-1,3 4-1,0-5 0,-1 0 0,3-1 1,-2 2-2,0-2 1,2 3-1,0-2 1,-2 1 0,2-3 1,0-2-1,-2-2 0,2 4 0,0-3-1,0 2 0,0 4 0,0 0 2,0 6 1,0 1-1,0-7 0,0 2 1,0-4-1,0-5-2,0 2 0,0-5 0,0 0 0,0 5 0,0 8 0,-5 6 0,1 4 1,-3-1 1,0-2 1,3-8-2,2-6-1,0-6 0,2-2 0,0 0-4,-5 0-10,1-8-38,-8-10-38,-1-4-113</inkml:trace>
  <inkml:trace contextRef="#ctx0" brushRef="#br0" timeOffset="254064.5316">18801 15141 76,'0'0'54,"0"0"-25,0-2 6,0 2 2,0-2 1,0 2-6,0 0-13,0 0 2,0 0 5,0 0-5,0 0-4,0 0-2,0 0-4,7 0-4,1 0 7,11 8 11,2 5-10,4 5 2,2 6-10,4 2 1,0 2-2,-2 2 0,0 0 0,-4 0 2,-2-2-3,-4 0 1,-3-4-1,-3 1-2,1-2 0,-1-1-2,0 3 2,1-4 0,-1 1-2,-2-1 2,2-3-2,-4 4-1,3-2 1,-1 0-1,-3 1 2,6 4 0,1-3 0,1 2-1,-3-2-1,3-2 2,2-4-2,-2-2 2,-3 2 1,0-2 2,0 1-1,-2-1 0,5 1 1,5 2-1,-4-1-1,3-2-2,1 0 3,-6-3-1,1-3 1,-3 3-3,0-1 0,3-2-1,-5 0 1,-2 0 0,2 0 0,-4 0 1,-1 0-1,1-2 1,0 0 1,-1-2 1,3 2-2,1 2 0,-2-2 3,1 0-3,0 0-1,2 0 1,-4-2-1,-1-2 0,1 4-1,-4-2 0,-1 2 0,2 0 2,1 0-1,-3-2 0,2-2-1,-2 0 1,0 1-1,1-2 0,-3 1 0,4 2 0,-1 0 0,-3 0 0,2 0 0,-2-2 0,0 2 2,0 0-1,0 0 1,0 2 0,0-4 0,0 2-1,0 1 0,0-2 0,0 7 2,0 0 1,-5 2-1,-6 1 0,-9 2-1,0 2 3,-7 1-2,3 0 0,-3 1 0,-2-1 0,2 3-2,-6 3-1,1-6 1,-3 1 0,6-2 1,2-3-2,3 4 0,2-6 1,6 0-1,-4 3 0,4-6 2,-1 5-4,-6 4 2,-1 2 0,-3-2 0,0 3 0,1-2 0,4-1 0,5-4 0,4-4 0,5-2 2,0 0-2,0 2 0,1 3-2,-1 3 2,-2-6-1,-1 4 1,-3-2 1,1 0-1,0 0 0,0-3 2,2 0-2,2 0 0,2 0 0,-2-1 0,3 0 0,-3 2 0,1-4 0,2 0 0,2-2 0,-1 0 0,-1 0 0,-2 2 0,2-2 0,-3 2 1,5-2-1,-2 0 0,-4 2 0,4-3 1,-3 0-1,-1 3 0,-1-2 0,5-2 0,2 2 0,-4-2 0,6-2-1,0 0 0,0 0-6,0 0-12,-5 0-16,-1 0-29,-2-12-68,-1-8-22</inkml:trace>
  <inkml:trace contextRef="#ctx0" brushRef="#br0" timeOffset="254790.5732">18966 16276 42,'2'0'47,"-2"0"1,0 0-7,2 0-4,-2 0 1,5 0 0,1 8-5,-1 10-12,0 5-1,-3-1 0,-2 0-2,0 8-4,0-6-2,0-4-5,0-2-4,0-2-2,0-6-1,0-6-3,0-4-17,-7 0-53,-4 4-40</inkml:trace>
  <inkml:trace contextRef="#ctx0" brushRef="#br0" timeOffset="255098.5908">18833 16419 153,'0'-2'43,"0"-2"-11,6-2 10,9 0-7,1 2 0,5 0-3,0 2-5,4 2 0,4 0-8,0 0-9,-2 0 0,4 0-8,-2 0-1,-4 4-1,-6 0-2,-5-1-19,-3 0-22,-5-3-14,-4 0-16,-2 0-98</inkml:trace>
  <inkml:trace contextRef="#ctx0" brushRef="#br0" timeOffset="255750.6281">18912 15701 138,'0'0'43,"2"0"-2,0-2 7,4 2-19,-4 0-8,-2 0-4,0-2 5,0 2 0,2 0 6,2-2-2,3 2-11,4-6-9,5 1 2,4 0 16,4-5-4,5 0-10,-2 2-5,-5 2-5,-7 4-2,-3 2-16,-8 0-40,-4 0-52,0 14-63</inkml:trace>
  <inkml:trace contextRef="#ctx0" brushRef="#br0" timeOffset="259711.8546">18384 15481 108,'0'0'54,"0"0"-9,0 0-17,0 0-6,0 0 8,0 0-1,0 0-1,0 0 3,2 0 1,1 0 0,-1 0-6,0-2-2,0-5-2,-2-4-3,0-12-11,0-5-7,5-6-1,0-8 1,1-6 1,3-8-2,3-3 0,-2 7 0,-1-1 1,1 16-1,-2-5 0,-1 2 0,1-3 1,0 4 0,-2-3-1,-1 12 0,-1 6 1,-4 9 1,0 9 0,0 5 1,0 1 0,0 0-1,0 0 1,0 0 1,0 0 0,0 0 1,0 0 1,0 0 3,0 0-4,0 0-5,0 0 0,0 0 0,0 0 0,0 0 0,0 0 0,0 0-2,4 0-1,0 0 2,4 0-2,3 0 3,7 0 1,3 0-1,4 0 0,4 0 0,2-4 0,1 4 0,-6 0 0,1 0-1,-5 0 0,-2 0 1,1 0 0,-4 0 0,1 0-1,5 1 1,-6 2 0,8-3-3,4 1 6,2 2-6,4 0 6,-3 0-6,1 1 3,-8 0 0,-1 1-2,-6 1 1,-2-1 1,-3 1-1,-2-3 0,0 0 1,0 1-1,3-3 1,-1 2 0,3-2 0,-1 2 0,-5-1 0,0 0 0,-7-2 1,-3 2-1,2-2 0,-2 0 1,2 2-1,0 0 0,2 2 1,2 0-1,-2 2 0,0-2 1,1-3-1,-1 2 1,0-1-1,-2-2 1,0 0 3,1 0-2,2 0 0,-1 0 1,3-14 0,-1-4 5,6-10-4,1-3-4,0-4-1,7 3-2,-1 3-1,-2 8 2,-1 6-2,-14 9 2,0 2 2,-2 4 0,0 0 0,0 0 2,0 0-2,2 4-3,7 12 3,3 14 2,7 4 4,2-2-1,-4 4-2,3-5-1,1-7-1,-6-3-1,3-4 0,-5-7 0,-4-6-1,0-4 1,2 0-2,1 0-2,5-8 3,5-15 0,3 0 1,-5-5-2,6 2 0,-5-2 1,-6 10-1,-5 5 0,-2 4 2,-4 2-1,3 1 1,3 0-1,0 0-1,3 0 1,-3 6-4,-1 0 3,1 0-3,2 5 4,-3 8 1,1 9 5,-2 0 9,1 5 1,1-5-7,-5-8-5,4-7-3,0-3 1,-3-4-1,8 0-1,-5 0 0,4 0 1,1 0 2,-3-10 0,5-2 0,-6-2-2,1 7 0,-3 0 1,-6 3-1,-2 4 0,0 0 0,0 0 0,0 0 0,0 0-1,2-4 0,2 4 1,-2 0 0,-2 0 0,0 0 0,3 0-1,-3 0 1,4 0-1,-4 0 1,2 0 0,-2 0 2,2 0-1,-2 0 0,0 0 0,0 0 0,5 0 1,0 0-2,-1 0 0,0 0 2,5 0-1,-7 0 0,3 0-1,0 0 1,-5 0 0,4 0 0,-2 0 1,3 0 1,1 0-2,1 0 3,4 0-2,-2 0 1,2 0-1,7 0 1,-5 0-3,3 0 2,-1 0-1,3 7 2,5-2-1,-1 1-2,-2-2 1,0 1-1,0-3 0,0-2 0,-5 0 0,1 0 1,-1 1-1,-5 2 0,1-3 0,-5 0 1,-4 0-1,6 0 0,-4 0 0,1 0-1,-1 1 1,0-1 1,3 2-1,0 1 0,-3-3 0,-1 4 0,-1-4 0,-2 2 0,0 0 0,0-1 0,0 4 0,0-1 0,0 4 4,2 2 2,2 2-2,-4 8 3,0 2 2,0 6-2,0 2-3,0 2 0,0 0-2,0-3 0,0 6-1,-4 0 0,-3 6 0,-1 1 0,-4-2-1,3-5 1,3-1-1,-2-2 0,8 0 0,-4-4-1,0-4 2,-1 0-2,-1-6 2,2 0-1,2 0 0,-2-4 0,2 2 0,-2 1 1,2-2-1,-3 6 0,3 1-1,0 0 2,0-1-1,0-4 0,0 1 0,2-4 0,-2 0-1,-1 0 1,0-2 0,1-2 0,0 2 1,0 0-1,2 0 0,0-2-1,0-2 1,0-2 0,0 2 0,0 0 0,0 2 0,0-2 0,0 1 0,-2 2 0,-1-1 0,-1 4 0,0-2 0,-1 2 0,3 0-1,0-2 1,-1-2 0,3-3 0,-2-2-1,2-2 0,0 2 0,-2 0-1,2 3 1,-5 3-1,3 2 1,-2 0-4,0 4 0,1-3 1,1 0 0,2-4-2,0 3 0,0-6 1,0-3 1,0 2 2,0-4 2,0 0 0,0 2-1,0 2 2,0 0-1,0 2 0,0 0 0,0-2 0,0 2 0,0-2 0,-2 0 1,2-2-1,-2-2 0,2 0 0,0 0 1,0 1-1,-3-2 0,1 1 1,-3 0 0,3 0 0,0 0 0,0-2 0,0 0 1,-3 0 0,-1 0 0,-1 0-1,-2 0 2,-2 0 1,1 0 1,0 0-1,-3 0-1,-3 0-1,3 0 3,-5 0-3,-5 0 0,4 0-1,2 0 1,2 0-1,-1 0 0,5 0 1,3 0 1,-8 0-1,3 0-2,-3 0 0,1 0 0,-1 0 2,3 0-2,-1 0 1,1 0 3,-3 0-2,-2 0 1,7 0 0,2 2 0,3-2 0,1 2-2,1-2-1,-1 0 1,5 2-1,-3-2 1,1 0 0,0 3 0,0-3 0,-2 0 0,2 1-1,-3 1 1,1 0-1,-4 2 1,0 2-1,-3-2 0,-1 2 1,4 1-1,-1-6 1,5 7-1,-1-6 0,0 0-1,3-2 1,0 0-1,-3 0-11,-3 0-37,-4 2-93,-3 4-140</inkml:trace>
  <inkml:trace contextRef="#ctx0" brushRef="#br0" timeOffset="261961.9833">18391 16563 7,'2'-2'18,"-2"2"-5,0 0-3,0 0 10,0 0 8,0 0-16,0 0-1,0 0 6,0-2 4,0 2 0,0-4-7,2 4 1,-2 0 3,0 0 5,0 0 3,0 0-2,0 0-4,0-3 6,0 3-2,0 0-5,0 0-1,0 0-1,0 0 0,0 0-2,0 0-7,0 0-6,0 0-1,0 0 0,0 0 1,0 0 3,0 0-1,0 9 0,0 7-4,5 2 3,2 10-1,-1 0-2,3 1 0,1-2 0,-2 6 0,-1-3 1,-3-6 0,-2 6 0,-2-2 1,0-2-1,0 4-1,0-3-1,0-8 1,0-1 0,2-4-1,4 4 0,-4-2 0,2-1 1,-2-2 0,0 0 0,-2 3 1,0 0-1,0-4 1,0 0-1,0-9 0,0 1 0,2-1 0,-2-3 0,3 2 1,-3-2 1,2 0 3,-2 0-1,0 0-1,0 0 0,0 0-1,0 0-1,0 0 2,0 0-1,0 0 2,0 0-1,0 0 5,0 0 3,0 0 6,0 0 7,0 0-1,-5 0-15,-7 0-7,-7 0 1,-5 0-1,1 0-1,-1 0 2,2 2 1,-1 4-1,6 2 0,-1-2-2,5 4 3,1-2 0,1 0 0,7 0-3,4-3 0,0 0-3,0 1 0,0 2-2,13 3 1,12 0 2,6-5 0,4 0 1,3-4 0,7 0 1,-7 2-2,-1 0 1,-6 2-2,-6 0-2,-7 2-1,-9-4 3,-5 0 2,-4-2 1,0-2 0,0 2 1,0 1 4,0 2 7,-17 2-3,-10 8-7,-4 5-1,-2-3 0,4 1 1,4-3 0,5-3-2,9-2 1,6-2-1,3-2-1,2-2-1,0 2-2,0 1-2,11-2 3,12 5 1,-2-2-1,2 2 2,4-2 0,-3-1-2,-4 0 1,-6 0 0,-6-1 1,-6 2 1,1-2 0,-3 6 0,0 2 3,0-4 2,0 4-3,0-2 1,0 0 0,-3-2 1,-5-2 4,1-4-5,3-2 5,-1 0-3,5 0-1,-2 0-1,2-2-3,-3 2-1,3 0 0,-2-2 0,2 2 0,0 0 0,-2 0 0,2-2 0,0 2 0,0 2 1,0 0-1,0 0 1,0 2 0,0 2-1,0 0 1,0 2 0,0 2 0,0 2 0,-2 2 1,2 7 0,-2 2-1,2 4 0,0 3 0,0 4 0,0-2 0,0 4 0,0 0 0,0-4 0,0 0 1,0-8-1,0-2 0,0 1 1,0-14-1,0-3 0,0-4 0,0-4 0,0 0-6,0 0-10,0 0-11,0-8-15,-9-6-47,2-6-99</inkml:trace>
  <inkml:trace contextRef="#ctx0" brushRef="#br0" timeOffset="262576.0185">18195 18217 189,'0'-4'18,"0"0"9,23-1 15,-2-4-17,12 5 1,10 4 1,8 0 3,12 0 3,-6 0-7,9 0 4,1 0-13,-1 0-5,1 0-3,-3 0-7,1-1-2,-9 1-10,-12 0 9,-10 0-15,-16 0-12,-10 0-11,-8 0-11,0 0-8,0 0-46</inkml:trace>
  <inkml:trace contextRef="#ctx0" brushRef="#br0" timeOffset="262923.0383">18405 18326 179,'-3'0'41,"3"0"3,0-2-2,0 2-20,0-2-4,5 0-5,14 2 0,8 0 11,0 0-8,8 0-8,2-2-3,-4 2-5,1 0 0,-3 0-7,-10 0-19,-2 0-5,-9 0-7,-2 0-9,-4 6-45</inkml:trace>
  <inkml:trace contextRef="#ctx0" brushRef="#br0" timeOffset="263146.0511">18513 18460 60,'0'0'189,"0"0"-163,0 0 18,5-4-25,13 2 6,11-4-5,2 2-11,7 2-7,5 2-2,-4-4-5,3-2-39,1 4-56</inkml:trace>
  <inkml:trace contextRef="#ctx0" brushRef="#br0" timeOffset="267596.3056">20425 16214 89,'-2'0'39,"-3"0"8,5-2-17,0 0-14,0 0-3,0 0 8,0-2 2,0 4-2,0 0-7,0 0 0,0 0-1,0 0-1,0 0-1,0 0-2,0 0 0,0 0 6,0 0 5,0 0-2,0 0-6,0 0-3,0 0 0,0 0 1,0 0-5,5 0-3,9 0 8,3 0 3,5 0-4,1 0 2,6 0-1,2 0-5,-2-2-2,2 1-1,-2-2 3,-3 3 0,6 0 0,-10 0 0,9 0-2,0 0-1,1 0 2,1 0 0,-2 0 4,5 0-3,-2 0 0,4 0-1,-5 0 3,-2 0-2,-4-2-1,-2 0-1,-4 0 2,4 2-1,4 0 3,-2 0-1,6 0 1,3 0 0,3 0 4,4 0-4,-3 0-3,0 0-3,-3 0 0,-6 0 0,-8 0 1,-4 0-1,-4 0 0,-3 0 1,0 0 2,2 0 0,-1 0-3,1 0 1,-1 0 0,-2 0 0,-1 0 0,-2 0-1,-3 0-1,-5 0 0,0 0 0,0 0 0,0 0-1,0 0 1,0 2-1,0-2-1,2 0-2,0 0 2,0 0 2,-2 0-4,2 0-7,-2 0-2,2 0 1,-2 0 5,4 0 4,-4 0 1,0 0-1,2 0 2,-2 0 0,2 0-1,-2 0 2,0 0 0,0 0 2,0 0-1,0 0 0,0 0-1,0 0 0,0-4 1,0-4 0,0 0 0,0-2 0,0 0-1,0 2 1,0-6-1,-2 6 1,-8 0-1,1 2 1,-1 2 2,0 4-2,4 0 1,1 0-2,1 0 1,0 0 5,-1 0 3,-2 0-3,0 4-4,1 12-2,-5 10 0,-3 0 1,6 8 0,-6-1 1,7-4-2,3 4 0,4-9 0,0-6-1,0-9 0,11-4 0,11-5-1,12 0 2,3-12 2,6-17-1,1-8 0,-3-3-1,-1 3-1,-13 1 0,-12 8 1,-13 4 0,-2 4 2,-11 4 3,-22 6-2,-14 4 0,2 6-1,-4 0-2,9 6 2,7 10-2,6 2 0,14 0-4,8 4-8,5-6-38,0 8-73,16 2-87</inkml:trace>
  <inkml:trace contextRef="#ctx0" brushRef="#br0" timeOffset="270556.4749">19360 15781 50,'0'0'11,"0"0"15,0 0 8,0 0-10,0 0 2,0 0 2,3 0-4,-3 0-6,0 0-4,0 0 1,0 0 3,0 0-4,0 0-5,0 0-2,0 0-1,0 0-2,0 0 5,0 0 2,0 0 4,0 0 1,0 0 2,0 0-2,0 0-2,0 0-4,0 0-3,0 0-2,0 0-1,0 0-2,0 0-2,0 0 0,0 0 0,0-4 0,0 2 2,0-1-1,0-3 0,0 5 2,0-1 1,0 0-2,0-4-1,0-2-1,0-2 0,0 2 0,0-2 0,0 2 4,0-2-4,0-4 1,0 0 2,-3-2 0,3 0-2,-2-2-1,0-4 0,0 0 2,2-6-2,-3 2 0,3-2 0,0 3 0,0 3 0,0 0-2,0 2 2,0-2-1,0 2-6,0-2-22,0-4-19,5-6-11,4-4-17,2 7-55</inkml:trace>
  <inkml:trace contextRef="#ctx0" brushRef="#br0" timeOffset="272647.5945">19389 16604 3,'-2'-5'1,"2"3"9,0 2 11,0-2 10,0 2 3,0 0 4,0 0-3,0 0-4,0-2-10,0 0-1,0-2-4,0-2-3,0 6-6,0 0-3,0-2 3,0 2 2,0 0-1,0 0 0,0-2 1,0-3-5,0-4-3,0-2-1,0 8 0,0 3 3,0 0 5,0 0 0,-2 0 3,2 0 3,0 0 8,0 0 0,0 0-18,0 6 0,0 18-1,0 6 4,4 15 2,3 0-5,-3 5 2,1 1-2,-1 1-1,0-4 0,-1 4-2,-3-2 0,0 0 0,0-1 0,0-7-1,0-6 0,0-13-3,0-10-15,0-13-37,0 0-45,0-14-126</inkml:trace>
  <inkml:trace contextRef="#ctx0" brushRef="#br0" timeOffset="293754.8018">17518 9599 38,'0'0'61,"0"0"-4,0 0 1,0 0-5,0 0-11,0 0-7,0 0-6,0 0 6,0 0-7,0 0-6,0 0 1,0 0-3,0 0-3,0 0-4,0 0-5,0 0-4,0 0-4,2 0 0,6 0-1,6 0 1,4 0 0,11 0 1,2-4 0,6-1 1,4 0 1,3-1-2,-3-1 0,-1 6-1,-7-3 0,-4 4 0,-2 0 0,-7 0 0,0 0 0,0 0 0,0 0 0,7 0 0,2 0 0,0 0 0,4-2 0,0 0 0,-1-1 1,1-2 0,0-1-1,-4 4 1,-4-1-1,-7 3 1,-5 0-1,1 0 0,-5 0-1,2 0 1,2 0 0,0 0 0,6 3 0,2 1 0,2 0 1,-1-2-1,3 1 1,-1 0 0,-2-1 0,-1 0-1,-1 2 0,0-3 0,-2 2 1,3 0-1,-2-3 0,1 1 0,-5 1 2,3 0-2,-3 2 0,1-1 0,0 0-2,-2 3 2,-2-2 0,2 0 0,-1 0 2,-4-2-2,1 0 0,-2 4 0,3-5 0,-1-1 1,-2 3 1,3-3 0,1 0 0,-4 3 1,1-3-2,0 1 0,-2 1 0,-3-2-1,1 2 1,-1 0-1,0 0 1,-2-2-1,6 0 1,-6 0-1,2 0 0,1 0 1,-1 2 0,3-2 0,-1 0 2,1 0-1,0 0 0,-3 0 0,1 0-1,-1 0 1,0 0 0,1 0-1,0 0 0,-1 0 1,-2 0-1,3 0 0,-3 0-1,0 0 0,2 0 1,-2 0-1,4 0 0,-6 0-2,0 0-3,0-2-43,-6-4-69,-9-3-180</inkml:trace>
  <inkml:trace contextRef="#ctx0" brushRef="#br0" timeOffset="294577.8489">17538 9533 42,'-7'-7'33,"2"3"-8,1 1 1,-2 1-9,3 0-9,-5 2 4,0 0 8,0 0 2,-1 0 1,2 0-4,0 0 1,-2 0-4,1 0-2,-2 6-5,-1 10 0,-1 7-4,0 0 0,1 5-2,4 1 0,5-2-2,2-4-1,0-2 0,13-7 0,10-4 0,-2-10 1,6 0 0,0-4 3,0-22 6,-4-7 5,-6-2 2,-5-3-6,-4 2-6,-8 6 1,0 2 3,-2 12 3,-21 6 3,4 10-10,-6 0-2,3 0-3,-1 6-3,8 12-3,1 0-19,10 8-35,4-4-38</inkml:trace>
  <inkml:trace contextRef="#ctx0" brushRef="#br0" timeOffset="296107.9364">19107 9672 18,'0'-1'31,"0"-1"0,0 0 2,0 2 0,0 0-7,0 0 3,0 0-8,0-2-6,0 2-8,0 0-2,0 0 2,0 0 1,0 0-1,0 0-2,0 0 3,0 0 6,0 0-2,0 0-3,0 0-4,0 0-2,0 0-2,0 0 1,0 4-1,0 8-1,0 2 3,0 4-2,0-3 1,0 2-2,0-1 0,0 2 1,0 0-1,0-2 1,0 3-1,0-8 0,0 4 0,0-5 1,0 0-1,0-1 0,0-2 0,0-1 2,0 0 6,0-4 1,0-2 0,0 2-1,0-2-5,0 2-2,0 2-1,0-1 0,0 6 0,0-1 0,0 1 0,0 0 0,0-3 1,0 2-1,0-2 0,0-4 0,0-2 0,0 0 0,0 0 0,-3 0-5,-8 0-29,-4 0-85</inkml:trace>
  <inkml:trace contextRef="#ctx0" brushRef="#br0" timeOffset="297272.003">18761 10016 20,'11'-4'38,"-2"0"3,2 2-1,1-2-13,-4 0 1,1 4-12,-3-2-5,6 2 3,-1 0 0,3 0 1,1 0-2,-3 0 1,1 0-4,2 0-2,3 0-1,4 0 0,0 2 1,3-2-2,4 0 1,4 0-1,-2 0 5,-2 0-4,-4 0-4,-5 0-1,0 0 0,-6-2-2,-4 0 0,-1 2 0,-1 0 0,-2 0 0,1 0 0,1 0 0,2 0 0,3 0 0,-5 2 0,2 0 0,-4 0 0,1 0 0,-3 0 0,3 2 1,2-4-1,-4 2 0,1-2 0,-2 0 0,1 0 0,-3 2 0,-2-2 0,3 0 0,-3 0 0,0 0 0,0 0 1,0 0 1,0 0 0,0 0 2,0 0-1,0 0 1,0 2 8,0 2 13,-7 2 3,-2 2-18,-2 6-8,-3-2 4,-1 6-3,-1-2-2,-1 2-1,1-2 0,1 8 0,1-3 0,-1-6-1,1 4 1,3-1-2,-3-2 0,3 0 2,3-4 0,-1 2 0,1-5 0,0 4 1,-1-3-1,3 0-1,-2 2 1,4 0 0,0-2-1,-3 0 1,3-2-3,0 0 3,0-2-1,2 1 1,0-6 1,2-1-1,0 0 3,0 0 0,0 0 0,0 0 4,-2-1 2,-7-8-8,1 0 1,-2-6 0,-1-1 0,0-8-1,0 0 0,-2 1 2,-1-4-3,1-5 2,0 8 1,-1-1 0,3 1 4,-3 3 0,4 0 1,1 1-7,-3-4 1,6 6-2,-1 4 0,3 6 0,4 4 0,-2 2 0,2 2-3,-2 0-4,2 0-9,-6 0-18,4 0-35,2 0-32,0 18-121</inkml:trace>
  <inkml:trace contextRef="#ctx0" brushRef="#br0" timeOffset="298052.0476">18719 10455 70,'2'0'62,"0"-2"-5,-2 2-12,0 0-11,0 0-7,0 0 1,0-2-7,4 2-5,-2 0-5,1 0 1,-3 0-4,2 0-3,3 0-5,4 0 0,8-2 1,5-1 4,10 0 0,3-1-1,2 4 3,-6 0-4,2-2 3,-4 0 4,2 0-6,-5 2 5,3-2-2,-4 2 1,-3 0-3,-4 0 0,0 0-3,-2 0 0,1 0 0,2 0 1,-2 6-1,5 0 0,-1-2 2,0-4-3,0 0 1,-3 0 1,-1 0 0,1 0-2,-5 0 0,1 0-1,-7 0-1,-5 0-2,-2 0-12,0 11-72,0 4-114</inkml:trace>
  <inkml:trace contextRef="#ctx0" brushRef="#br0" timeOffset="299768.1457">19144 9661 54,'0'0'45,"3"0"-1,-3 0-16,2-1-10,2-2-9,-2 1 3,2 0-4,1 2-2,4 0-2,0 0-1,2 0-3,5 0 3,1 0 0,1 0-2,7 0 1,4 0 0,4 0-1,1 0 1,-3 0 0,-2 0-1,-2 0 0,-2 0 0,0 0-1,-4 0 0,-1 0 0,2 0 0,2 0 0,-1 2 0,8 0 0,0 1 0,3-3-1,-5 0 0,-7 0 1,0 0-1,-4 0-1,-2 0 2,-7 0 0,-1 0 0,-1 0-1,0 0 0,2 0 1,0 3-1,1-1 1,4 2 0,-1-1 0,3 0 0,-3 1 0,-1 0 0,1 0 0,-4 2 0,2-2 0,-2 0 0,0-2 0,0 0 0,0 3 0,-3-5 1,3 1-1,3-1 0,-4 4 1,-3-4-1,1 2 0,2 0 0,-2 0 1,1-1-1,-1 2 2,-4 0-1,0-2 0,4 1 1,-4-2 0,2 4 0,3-2-1,-3-2 0,0 2 2,4-2-1,-4 0 0,-2 0 2,-2 0-2,2 0-1,-2 0 2,0 0-2,0 0 1,0 3 8,0-3 6,0 0-3,0 0-5,0 0-4,0 1-1,0-1-1,0 0 2,0 0-2,0 0 0,0 0 2,0 2 0,0 4 4,0 3 2,0-2 2,0 1-3,0 0-5,0 2-2,-2 3 0,-2 0-2,2 1 1,-6 3 1,4 2-1,-3 4 0,1-5-1,2-4 0,2 0 0,-2-4 0,2 0 0,0 0 0,2-2 0,0-2-1,0-4 1,0-2-1,0 0-2,0 0-1,-6 0-21,-1 0-52,-5 0-184</inkml:trace>
  <inkml:trace contextRef="#ctx0" brushRef="#br0" timeOffset="300414.1827">19654 10044 89,'0'0'49,"0"-2"9,0 2-4,2 0-19,0 0-17,4 0-10,2 0-3,1 0 1,11 0 12,3 0 1,3 0-2,8 0 1,2 0-4,-3-4 3,2 2-6,1 0-9,-3 2 3,-4 0 4,5-4-1,-8 4 1,-1-2 1,-2 0 0,-4 0-4,4 2-5,-8 0-1,3 0 2,0 0-1,-1 0-1,8 0 1,-2 4 0,-2 0-1,0 0 1,-1 0-1,2-2 1,-6-2 1,-1 0 0,-1 0 1,-3 0 1,-2 0-1,-2 0-2,-1 0-1,-2 0 0,-4 0-7,0 0-19,0 0-73,0 0-47</inkml:trace>
  <inkml:trace contextRef="#ctx0" brushRef="#br0" timeOffset="301704.2565">19991 10131 35,'9'-7'57,"-5"3"-22,5-2 6,-2-2-2,-1 0-13,6 2 2,-4 0 0,3 0-6,-1 0-5,-2 5-3,-3-2 1,-5 3-3,0 0 0,0 0 3,0 0 6,0 0-2,0 0-8,0 0-5,0 0-3,0 10-2,0 4 5,-7 4 1,-1 2 2,-4 6-3,-1 5-3,-5-2-1,-4 8 1,0-5 1,1-6-1,6 1-2,-1-4 0,1-3-1,3-2 2,1-2 1,5-5-1,2-6 0,-2-1 0,6-4-1,-4 0 1,4 3 0,0 0 0,-2 3-1,0 0 1,-1-3 0,-3 2 2,6-3-4,0 0 0,0-2 0,0 2 0,0 0-1,0-2 1,11 2 1,3 0 0,1-2 0,7 0 1,-4 0-1,4 0-1,1 0 1,4 0 0,-1 0-1,-4-2 1,1-2-1,-5 2 0,-7 0 0,2 0 0,-4 0 0,2-1 0,0 2 1,3-1-1,-1 0 0,-2-2 0,2 4 0,1-3 0,1 3 0,-4-6 0,1 5 0,-3 1 0,-5 0-1,0 0 1,0 0 0,-4 0 0,0 0 0,0 0 0,0 0 0,4 0 0,-4 0 0,2 0 0,-2 0 1,2 0-1,-2 0 0,0-2 1,0 2 0,0 0 0,0-2 1,0 2 3,0-2-1,0-3 1,0-2 0,0-6-3,0 1 0,0-5 1,0-1 3,0-8-1,-2-6 1,-6 0-5,2-6 1,-1 5 0,-1 0 1,-4 2-1,1 9 0,-5 4 0,5 4 0,3 6 3,1 2-3,0 2-2,2 2 0,1-2-3,2 2-17,-2 2-42,-1 0-69,-11 20-110</inkml:trace>
  <inkml:trace contextRef="#ctx0" brushRef="#br0" timeOffset="304388.41">19093 10550 22,'0'-3'16,"0"3"10,0-1-11,0-3 1,0 4-2,0-5 9,0 5 4,0-2 8,0 0-7,0 0-7,0 0-6,0 2-1,0 0-1,0 0 0,0 0-3,0 0 4,-2 0-5,-1 0-6,3-1 2,0 1-4,0-3-1,0 3-1,0 0 0,0-1 1,0 1 1,0 0 1,0 0 9,0 0 6,0 0 0,0 0-7,0 0-5,0 0-2,-2 1 0,2 11-3,0 11 3,0 0-1,-2 7-2,-2 3 4,-6 2-4,4 2 0,-3-5 1,3-2-1,-2-2 0,2-6 0,-1 4 0,1-6 0,-1-4 0,2 0 1,1 1-1,2-3 0,-3 0 0,1 0 0,0-1 0,-3 1 2,0 3 0,2-3 1,1 0-2,0-6 0,4-4-1,0-2 0,0-2 0,0 0 2,0 0 1,0 0 4,0 0-1,0 0-1,0 0-1,0 0-2,0 0-1,0 0-1,0 0-1,0 0 0,0 0 0,2 0 1,4 0 1,1 0-1,0 0 1,0 0 0,1 0-1,1 0 0,3 0 0,-1 0 0,-3 0 0,4 0 0,-1 0 0,-3 0 1,4 0-1,-1 0 0,1 0 0,3 0 1,-2 0-1,9 0 0,-1 0 1,3 0 1,-2 0-2,3 0 1,-1-2 0,1 2 0,0 0 0,-1 0-1,2 0 0,-1 0 1,2 0-1,2 0 0,2-2 0,-2 2 0,-2-2 1,-5 2-1,-2 0 1,-5-3 0,1 2-1,-3 1 0,1-2 3,-3 2-3,3 0 0,1 0 1,5 0-1,-2 0 0,0 0 1,-5 0-1,7 0 0,-2 0 0,2 0 1,-4 0 2,-1 0-1,-3-2 1,1 2-2,-7 0 0,2 0-1,0 0 1,-1 0-1,-1 0 1,6 0 0,-3 0 0,1 0 2,2 0 0,1 0 0,-6 0-2,2 0-1,-2 0 0,-3 0 1,0 0-2,7 0 2,-1 0-1,-2 0 0,3 0 0,-1 0 0,-4 0 0,1 0 0,-1 0 1,4 0-1,-4 2 0,1 0 0,-3-2 0,0 0 0,2 1 0,-2 2 0,-2-1 0,2 0 0,1 0 0,-1 0 1,0-2-1,4 2 0,-2-2 0,-2 0 0,-1 0 1,1 1-1,-2-1 0,0 3 0,0-3 1,-2 0-1,3 0 0,-1 0 0,1 0 0,-1 0 0,0 0 0,0 0 2,-2 0-2,3 0 1,-3 0 0,0 0 1,0 0 3,0 0 7,0 0 8,0-8 2,0-8-16,0 0-5,0 2 0,0 0 0,0 0 0,0-1 2,0 1-2,-3 0 1,-1 1-1,2-4-1,2 3 1,0-2-1,0 0 1,-3 2 2,1-4 4,-3 2 2,-1 0-1,4 2-2,-3 0-4,3 2 1,2 0-1,0 4-1,0 3 2,-2 5 1,2-3 1,-2 1 0,0-4 0,-1 2-2,3-4-2,0 0 0,-5-2-1,5 0 0,-2 2 0,2 2 0,-2-2 0,0 4 0,2 0 0,-2 0 0,2 2 1,-3-2 1,3 0-1,-2-4 0,0 2-1,2-3 0,0 0-1,0 2 1,-2 2 0,2 0-1,-2-1 2,2 3-1,-2-6 0,2 3 0,-2 0 1,-2-1-1,2-1 0,0-3 0,2-1-2,-2-2-1,2 2-1,0-2-2,-4 6-3,-5 2-10,-5-1-22,-3 7-59,-10 0-88</inkml:trace>
  <inkml:trace contextRef="#ctx0" brushRef="#br0" timeOffset="305724.4864">19017 11041 14,'3'0'12,"-3"0"12,0 0 22,0 0-4,0 0-10,2 0-4,-2 0-8,0 0-1,0 0-2,0 0 0,0 0 7,0 0 6,0 0-1,0 0 1,0 0 3,0 0 2,-2 0-4,-12 0-21,-1 0-1,-8 0-1,-2 0-2,-2 0 6,4 0-3,-6 0-5,-2 0-1,4 0 2,-2 0-1,-3 0-2,6 0 4,1-2 1,8-2 1,-2-1 3,1 1-2,1 3-3,5 1 0,-1 0-2,0 0 0,-1 0-3,-5 0 0,-4 0 0,-1 0 1,-1 0 4,0 0-1,-1 0 0,-1 0-3,1 0 1,1 0 0,0 0-2,8 0 1,-1 0-1,3 0-1,1 0 1,-4 0 0,2 1-1,-6-1 2,0 3-1,-5-3 0,3 0 1,-5 0 2,4 0-2,2 0 0,6 0 0,-1 0-1,3 1-1,-1-1 1,1 3 0,-6-3 0,-4 0 1,4 0 0,-6 2-2,5-2 6,-1 0-1,4 2 2,0 0-4,-1 0-1,7 1-1,2 2-1,-3-3 1,3 0 0,3 0-1,-4-2 1,3 0-1,-7 0 2,1 0 1,-1 0 0,-3 0 0,-2 0-1,-3 0-1,-3 0-1,5 2 1,4-1-1,5-1 0,3 0 0,4 0 1,2 0 0,1 0 0,1 0 0,2 0-1,0 0 0,0 0-1,0 0-2,0 0-15,0 0-31,-2 0-53,0 0-33,2 3-51</inkml:trace>
  <inkml:trace contextRef="#ctx0" brushRef="#br0" timeOffset="306174.5122">17416 10917 69,'-14'0'64,"3"0"-5,2 0-26,2 0-10,0 0-7,-1 0-5,3 0 2,-2 9-4,0 8 3,1-2-4,2 6-5,4 1 4,0 0 0,0-1-3,6 6 2,10-2-3,6-4-1,-2-7-1,-2-6-1,0-8 2,0 0-1,-1 0 1,3-22 6,1-8 4,-4-10-3,-1-4-2,-9-2-2,-3 3-1,-4 5-2,0 8-1,0 8 3,-9 10-2,-11 8-2,0 4-1,-2 4-13,-1 25-15,-3 10-13,1 13-31,8 2-144</inkml:trace>
  <inkml:trace contextRef="#ctx0" brushRef="#br0" timeOffset="307352.5795">17413 12414 11,'3'-5'121,"-3"2"-65,0 0-4,0 0-22,0 3-9,0-2-4,0 2-2,0 0 8,0 0-2,0 0-1,0 0 5,0 0 10,0 0-4,0 0-17,0 0-13,0 0 1,0 12-4,-6 5 1,2 4 0,4 2 1,0 0-2,0-2 1,10-6-1,11-1-1,10-7 1,-2-5 0,-2-2 1,-4 0 1,-6-14 1,1-14 8,-9-8 4,-2 1-5,-5 1-3,-2 2-2,0 8 0,-5 4-1,-10 4 0,-8 6 0,4 8 1,-8 2-3,-2 0-5,4 0 1,5 0-2,7 0-6,9 6-4,4 2-18,0 6-34,0 6-29,15 0-180</inkml:trace>
  <inkml:trace contextRef="#ctx0" brushRef="#br0" timeOffset="309015.6747">17687 12446 43,'-3'0'46,"1"0"11,2 0-9,-2 0-25,0 0-7,0 2-2,-3 3 1,1-1-6,0-2 5,-2 1-5,4-3 5,2 2 2,0-2-2,-2 0-4,2 0-6,0 0-2,0 0 1,0 0-3,0 0 2,0 2-2,0-2 0,8 5 0,7-1 2,7-2 5,3 1 4,6-3 2,5 0 3,3 0 7,7 0-2,-4 0-7,-5 0-5,-1 0-7,-5 0 0,-2 0-2,2 0 1,-4 0-1,2-3 0,2 3 0,0-2 0,3-1 1,-1 2 1,5-2 0,-2-1 8,2 2-3,-1 2 1,-1-1-3,-5-1 2,2 2-4,-1-2 2,-6-1-2,-3 2-1,0-2-1,-2-1 1,2 1 2,-5-1-2,-1 1 0,1 2 0,0 1 0,2 0-1,3 0 1,-1 0 0,0 0-2,2 0 2,1 0-1,2 0 2,0 0-2,-1 0 2,1 0-2,-3 0 0,-3 0 0,-4 4 1,-1 0 2,5-1 5,-6 4 2,5-3-6,-3 1 5,2-5-2,0 2 0,6 0 3,-1-2-6,3 2 1,4 2 5,-4-1-7,2-1-4,-2 1 4,-5-3-2,-2 0 7,-2 0-7,-5 0 0,-2 3 0,1 0-1,3 0 0,3 1-1,-1 0 1,2-3 0,-1-1-1,6 0 3,2 0 0,1 0 1,7 0 10,-7 0-13,4 0 3,-7-1-2,-1-2-1,6 3 0,-7 0-1,-2 0 1,-3 0-1,1-4 0,-1 0 0,-2 1 1,5 0-1,-5-2 1,-1 1-1,-3 1 0,-2 1 0,0 2 0,0 0 0,2 0 0,2-2 0,3 2 0,0-2 0,-3 1 1,9-3-1,-1-3 0,7 5 0,1-6 2,-5 3-2,-3 0 0,-4 3 0,-1 1 0,-3 1 0,-1 0 0,-4 0 0,5 0 0,1 0 0,-1-3 0,-1 1 0,-1 1 0,2-4 0,-4 3 0,0 0 0,-3 0 0,1 2 0,0 0 0,-2 0 0,3 0 0,-1 0 0,-3 0 0,3 0 0,0 0 1,-3 0-1,-2-1-1,1 1 1,-3-5-9,0-1-44,0-4-107,-16-1-116</inkml:trace>
  <inkml:trace contextRef="#ctx0" brushRef="#br0" timeOffset="310928.7841">18645 11630 42,'0'0'31,"0"-2"7,0 2 0,0 0-1,3 0-7,-3 0-5,4 0-5,0-4-5,3 0 8,-1 0 0,2-2-7,-2 5 3,1-4 0,-1 3-4,6-2-2,-1 4 1,2-2-7,0 0-3,5 2-2,2 0 5,3 0-2,1 0-3,0 0-2,-1 0 0,-3 0 1,-1 0-1,6 0 1,2 2-1,0-2 1,4 0 0,-4 0 2,-2 0-2,-8 0 1,-3 0-1,-1 0 0,-5 0 0,0 0 0,-2 0 2,1 2 0,1 0 1,4 0 3,1 2-3,5 0-1,0-4-1,2 0 0,-3 0 0,6 0-1,-9 0 1,-6 0-1,-3 0-1,-3 0 0,-2 0 0,2 2 0,2 2 0,1-2 2,6-2-2,0 0 0,-2 0 1,0 0-1,-2 2 0,-5-2 1,-2 0-1,0 0 0,0 0-4,0 0-22,-9 0-66,-4 0-27</inkml:trace>
  <inkml:trace contextRef="#ctx0" brushRef="#br0" timeOffset="312541.8764">18887 11698 26,'8'-5'40,"-4"1"-23,1 0 2,-1 1 0,-2 3-6,2 0-1,-2 0 1,1 0 0,2 0 9,-1 0-6,-2 0-4,3-2-7,-1 0-1,-2 0-2,2 0 0,-1 0 1,2 2-1,-3 0-2,-2 0 1,0 0 3,0 0 6,0 0 11,0 0 5,0 0-6,0 0-5,0 0 2,0 0 5,0 0 1,0 0 7,-2 2-6,-8 6-18,0 6-5,-4 1 1,-1 3-1,2 0 0,-6 2-1,1 2 1,1 1-1,-1-3 0,3-1 2,1-3 0,3 2 3,4-6-2,3-4-3,-1 1 1,0-4-1,1 5 0,0 0 0,-1-2 0,3 0 1,0-2 3,2-2-2,-2 0-1,2-2 1,0 0-1,0 0 1,0-2-2,0 4 0,0-4 0,0 3 0,0-2 0,0 1 0,0 0 1,0-2 0,0 4-1,0-4 2,0 0-2,0 0 1,0 0 1,0 0-1,0 0 1,0 0 1,0 0 1,0 2 1,0-2 3,0 0 0,0 0-1,0 0-3,0 0-1,0 0-2,0 0 1,0 0 1,0 0 0,0 0-1,0 0-2,2 0 0,2 0-2,3 0 1,4 0 1,3 0 1,1 0-1,1 0 0,-1 0 0,1 0 0,-1 0 0,-1 0 0,1 0 0,-1 0 0,-1 0 1,5-4-1,-3 2 0,4 0 0,-2 2-1,1 0 1,2 0 0,-2-2 1,2 1-1,5-5 0,-4 3 0,2-1 0,-3-1 0,0 2 0,-4 1 0,-5 2 0,-2 0 0,-2-2-1,-5 2 1,0-2-1,0 2 1,-2 0 0,2 0 0,0 0 0,1 0 0,-1 0 0,0 0 0,2 0 0,2 0 0,-2 0 0,0 0 0,-2 0 1,3 0-1,-3 0 0,2 0 0,0 0 0,0 0 0,-2 0 0,-2 0 0,0 0 1,0 0 0,0 0 0,0 0 1,0 0 2,0 0-1,0 0 3,0-2 2,-8-10 11,-5-4-11,-3-2-5,1 0 2,-1 0-1,1 0 0,-1 2 0,3 2 2,0 0 0,3 2 0,0-5-2,-1 6-2,1-4-1,2 0-1,-3-2 0,1-9-3,2 6-1,-5 3-2,3 2-13,4 7-14,-1 2-28,1 2-54,3 4-33</inkml:trace>
  <inkml:trace contextRef="#ctx0" brushRef="#br0" timeOffset="314822.0068">19868 11600 6,'0'0'67,"0"0"-16,0 0-18,0 0 1,0 0-5,0 0-2,0 0 0,0 0 4,0 0-4,0 0 1,0 0-3,0 0 3,0 0-3,0 0-8,0 0-5,2 0-1,8 0-4,3 0-2,9 0 10,1 0 2,3 0-10,7 0-2,3 0-3,-4 0 0,1 0-1,0 0 1,-6 0 0,0 0 1,-5 2 1,2 0-2,-1 0 0,-8-2-1,3 3-1,-1-3 0,0 1 1,3 1-1,-3 2 0,1-4 1,-2 2 0,0-2 0,-8 0 1,-1 0-1,-1 0 2,-3 0 1,0 0-1,-3 0 0,0 0-1,0 0-1,0 0-1,0 0 1,0 0-1,0 0 0,2 2 0,4 0 0,-2-2 1,3 2-1,-3-2 0,4 0 0,0 0 0,-1 2 0,-1 2 0,-4-2 0,2-2 0,-2 0 0,-2 0 0,0 0 0,0 0 3,0 0-2,0 0 0,0 0 1,0 0 1,0 0-2,0 3 2,0-3-2,0 0 2,0 0 4,0 0 0,0 0 2,-2 1 2,-2 4-4,2-2-3,-4 3-3,-5 0-1,-1 0 2,1 0 0,-1 2-1,0-2 1,-1 1-1,-1 0-1,1 1 0,2 0 1,-1 1-1,4-1 0,-3-1-1,-3 4 1,3 1-1,-1 2 1,0 6 0,-1-2-1,-3-3 1,0 3 0,0 2-1,-2-1 1,5-5 0,5-2 0,5-4-1,1-4 1,0-2 0,2-2-1,0 0 0,0 0 1,0 0 0,0 0 1,0 0 0,0 0 0,0 0 1,-5 0 0,0 0 1,-1 0-3,-3 0 0,0 0 0,2 0 0,-4 0 0,1 0 1,-4-6 0,1 0-1,3 2 0,4 0 2,4 2-1,-3 0-1,3 0 1,0 2 0,0 0-1,0-6 1,-4 0 0,0-6 1,-3-2 0,-7-4-2,-1-6 1,-3-6-1,4 2-1,5 8 0,4 3-1,1 6 1,1-2 1,3 4-1,0 0-1,2 0 1,0-2-3,0-1 0,0-4-2,2 0-3,7-2-10,-7 4-14,2 2-5,-4 2 0,0 0-29,0 10-44,-6 0-101</inkml:trace>
  <inkml:trace contextRef="#ctx0" brushRef="#br0" timeOffset="315362.0377">19784 12015 94,'2'-4'14,"5"-2"30,-3 0-13,0 0 1,1 2 2,-3 2 1,0 0-2,-2 2-8,0 0-7,0 0-7,5 0-5,2 0-6,6 0 1,9 0 9,9 0 7,11 0-1,8 0-2,8 0 0,-2-3 6,1-3 4,-6 5-12,1 1-4,-10 0 1,1 0-6,-8 0-2,1 0 1,-11 1-2,-2-1 0,0 6-3,-15-5-4,0-1-11,-8 0-53,0 0-70</inkml:trace>
  <inkml:trace contextRef="#ctx0" brushRef="#br0" timeOffset="316396.0968">20160 11211 41,'0'-4'64,"3"0"-17,-1-2-22,-2-4-7,4 2-3,0 0 0,3 2-5,-2-1 0,-1 4 6,-4-1-1,3 2 0,-1 0-1,-2-2 5,0 0-4,0-2 6,0-1-4,0 2-3,0 1-6,2 1-2,2-3 0,-2 5 1,0-1-2,1 0 6,-3 2 1,0 0-1,0 0-3,0 0 4,0 0-1,0 0 0,0 0-6,2 0-4,-2 0-1,0 0 0,0 0 0,0 0 2,0 0-2,0 0 0,0 0 0,0 0 0,0 0 0,0 0 2,0 0-2,0 14 1,0 6 0,0 4 2,4-2-3,4 6 1,-2-4-1,-2 2 1,-1-2-1,-1-8 0,0 1 0,2-2 1,-2-1-2,4 0 2,-4 1-1,-2 1 0,0-3 1,0 4 4,0 1 3,0-4 0,0-2-1,0 0-1,0 0-2,0 0-2,0 2-1,0 2 1,0-6-2,0-2 0,0-2 0,0-2 0,0 0 0,0 0 0,0 2 0,0-2 0,0 0 0,0 0 0,0-2 1,0 1 1,0-3-1,0 3-1,0-1-3,0 2-2,0-2-4,0 0-23,-2 0-37,-8 8-58,4-2-183</inkml:trace>
  <inkml:trace contextRef="#ctx0" brushRef="#br0" timeOffset="317252.1458">20240 12015 73,'0'-8'41,"0"2"-11,0 4-3,0 0 1,0-1-2,0 3 11,0 0 7,0 0-11,0 0-18,0 0-4,0 0-5,0 0 0,2 0 5,6 7 9,-6 7 1,2 4 0,0 6-2,-4-2-5,0 0-8,0-1-2,0 3 0,3-4-2,-3-2-1,0 2-1,0-4 0,0 0 1,0-4-1,0-2 0,0-4 0,0-3 1,0 6 0,0-1 0,0 4 0,-5 0 2,-1 2-3,-2 0 0,4-2 1,2-4-1,-2 0 1,4 0-1,-5-2-1,3-2 1,2 2 0,-6 2 0,6-4 0,-5 2 0,2 4 0,1 2 0,-2 3 0,-1-1 0,1 0 0,-2 4-2,3-9 0,-1-3 1,1-3 1,-1-3-5,-3 0-37,-4 0-95,-3-13-161</inkml:trace>
  <inkml:trace contextRef="#ctx0" brushRef="#br0" timeOffset="318430.2131">19024 12082 14,'6'-4'49,"-1"-3"6,-1 3-7,-2 2-7,-2 1-1,0 1-9,0 0-10,0 0-4,0 0-5,0 0-1,0 0-4,0 0-3,0 0 5,0 0-4,0 0 2,0 0-1,0 0 0,0 0-2,0 0 8,0-3 5,0 2-6,0-2-4,0-1-6,0 4 1,0-2 2,0 2 1,0 0-4,0 0 1,0 0-1,0 0-1,0 0 2,0 0 2,0 0 2,0 0-3,0 0 2,0 0 0,0 16-3,0 0 0,0 5-1,0 1 0,0 1-1,0 0 2,0-5-2,0 0 0,0 2 0,0 0 0,0-2 0,0 0 0,2 0 1,-2-2-1,0 4 0,0-8 1,0-2 0,0 2-1,0-2 1,0 0 1,0 1 0,0-4 2,0-1-1,0 2-1,-2 0 0,0-1 1,0 0 0,0 1 1,2-1 2,-2-2-1,2 1-2,0-1 1,0-2-3,-3 0 1,1 0-2,2 4 1,-2-2 2,0 4-2,2-1 1,-2-1 1,-3 4-2,3-3 1,-1-1 3,3-4-4,0-3-1,0 0 0,0 0-1,0 0-8,0-12-33,-4-8-64,0-10-60</inkml:trace>
  <inkml:trace contextRef="#ctx0" brushRef="#br0" timeOffset="319352.2659">19004 11582 45,'0'0'48,"0"0"3,0 0-4,0 0-7,0 0 0,-3 0-17,3 0-11,0 0-1,0 0 2,0 0-3,0 0-4,0 0 2,0 0 6,0 0 2,0 0 13,0 0 6,0 0-6,-2-10-14,0-4-11,0 0 0,0-6-2,2 0 0,0-3-1,0 2-1,0 1 2,0-8-1,8 3 0,-1 2 0,2-5 1,-2 2 0,-1 1 0,-1 0-2,-1 4 2,-4 3 0,0-2 0,0 2-1,0 4 2,0 0 0,0 2-2,0 0-1,0 0 0,0-2 0,0 5 0,0-4 0,0 5 0,0 2 0,0-2 0,0 2 0,0-2 0,0 2 0,0 4 1,0 0 2,0 2-2,0 0 2,0 0 2,0 0 1,0 0-5,0 0-1,0 0-2,0 0 0,0 0-1,0 0-9,-2 0-18,-2 0-42,-1 0-55,-1 0-101</inkml:trace>
  <inkml:trace contextRef="#ctx0" brushRef="#br0" timeOffset="321550.3916">20851 10740 63,'-3'0'54,"1"0"-5,2-2 2,0 0-11,0 2 5,-2-2-8,2-1 8,0 3 8,0 0-13,0 0-14,0 0-5,0 0-4,0-1-4,0 1-5,0-2-2,0 2-6,2 0-1,5-2-1,5 2 1,3-4 1,7 2 0,9-2 0,3 0 0,1 0 0,1 4 1,-3 0-1,0 0 0,-6 0 0,4 0 0,-2 0 0,-2 0 0,5 0 0,-6 0 1,3 0 0,3 0-1,-8-6 1,7 2-1,-6-2 1,-1 4-1,-2 0 0,-1 2 2,-6 0 0,-1 0-2,-3 0 1,-1 0 0,0 0-1,-6 0 0,5 0 0,-3 0 0,6 0 0,1 0 1,1 0-1,-1 0 0,-4 0 0,-3 0 0,-1 0 0,-5 0 0,0 0-2,0 2-3,0-2-11,0 0-21,0 0-53,-2 12-59</inkml:trace>
  <inkml:trace contextRef="#ctx0" brushRef="#br0" timeOffset="322832.4649">21189 10810 80,'5'-8'39,"2"-2"-1,-5 2-14,5 2 3,-7 4-11,0 0 1,0 2-1,0 0-4,0 0 1,0 0-3,2 0 8,-2 0 3,2 0 1,0 0-3,-2 0-6,0 0-5,2 0 3,-2 0 3,0 0-6,0 0-5,0 0-1,0 0 2,0 0-1,0 6 0,-6 10 4,-8 4 2,3 2 3,-6 2-3,1-4-3,1 1 2,-4-6 0,6 2 0,0-3-5,0 4 0,-1 0-1,-1 1-2,3 2 0,1-3 0,2-4 0,5-6 0,-3 0 2,7-5-2,-2 0 2,2 1 1,0-2 0,-3 4 2,1 0 1,-2 2-1,2 2-1,-3 1 1,3-2 0,0-1 0,2-4-4,0-2-1,0-2 0,0 0 0,0 0 0,0 0 0,0 0 0,0 0 0,0 0 0,2 0 0,5 0 0,4 0 2,-2 0-2,4 0 0,5 0 1,2 0 0,2 0-1,1 0 2,1 0-2,2-2 1,3-2-1,-4 2 0,0-2 0,-3 0 1,-2 2-1,0 0 0,1-1 0,-6 0 0,1 1 2,-1 0-1,-4 0 1,0 2-2,-2-2 0,-2 2 0,-1 0 1,4-1-1,-4 1 0,5-3 1,1-1-1,1 2 0,3 0 0,-6 0 0,-1 2 0,-5 0 0,0 0-1,-2 0 1,-2 0 0,0 0 2,0 0-1,0 0 3,0 0-1,0-2-1,0 0 1,0 2 1,0-1 2,0-6 5,0 1 6,-8-4-12,-5-5-3,-3 4-1,1-6 0,-3 2 3,1-1-1,1-3 2,0 6 0,-2-4-3,1 2-1,1 1-1,-1-3 2,-4-1-1,1 2-1,-3 0-1,4 3-3,3 2-1,5 7-12,2 2-29,7 2-49,-3 0-72,5 6-142</inkml:trace>
  <inkml:trace contextRef="#ctx0" brushRef="#br0" timeOffset="324751.5747">22016 10690 74,'0'-2'35,"0"2"3,4 0-2,3 0-11,-2 0-4,2 0 5,3-2 0,4 0-3,6-2-3,2 0-5,3 2-4,-1-3 3,3 4-2,-3-1 1,3 2-6,2 0-2,0 0 1,0 0 3,0 0-4,-2 8-1,-3-2 0,1-2-3,-5 0 1,0 0 1,-5-2-2,-2-2 2,3 0 3,-3 0 2,-1 0-3,-1 2 3,-7 0-1,1 2-2,2 0-2,-5-2-1,3 0-1,-1 0 0,-2-1-1,2-1 0,-2 0 0,-2 3 0,0-3 0,0 2 1,0-2-2,0 2 2,3 0-1,-1 0 1,3 0 0,-3-2 0,0 2 0,3 1-1,-3-3 0,0 0 0,2 0 0,-1 0 0,-1 0 0,0 0 0,3 0 0,-3 0 0,0 0 1,-2 0-1,0 0 0,0 3 1,0-3 2,0 2 1,0-2 4,0 0 2,0 2-1,0-2-2,0 0-3,0 2 2,-7 8 0,-4 0-1,-2 4-5,-5 6 1,1-2-1,-4 0 1,3 4-1,1-4 0,1-2 1,1 1-1,3-3 1,-5-1-1,3 1 0,1 0-1,2 3 1,-3-3-1,1 1 1,-1 0 0,1-5 0,5 2 0,-4-2 0,3 0 0,1 0 0,-2 0 0,4-2 0,-1 0-1,3-2 1,-1-1 0,0 2 0,1-1 1,0-1-2,-1 0 1,3-1 0,0-2 0,0 0 0,2-2 0,0 0 1,0 0-1,0 0 2,0 0 1,0 0 1,-2 0 0,2 0-2,-3 0 0,3 0-1,0 0-1,-2 0 3,2 0 5,-5 0 1,-2-10-4,1-5-2,-5-6-1,2-1 1,-2-2-2,0 0 0,-1-5-1,4-1 0,-3-2-1,1-1 1,4 0 0,-1 1-1,1 10 1,-2 0 0,4 4 1,0 2 0,-3-2 0,3 10 2,-2-2-2,0 2 0,4 4-1,0 0 0,0 0 0,2 2 0,0 0 0,0 2-1,-2-2 0,-1 0-5,3-2-9,-2-4-15,2 0-6,0-2-11,-2-1-25,-2 10-13,-3 1-51</inkml:trace>
  <inkml:trace contextRef="#ctx0" brushRef="#br0" timeOffset="325267.6042">21929 11173 181,'0'0'41,"0"0"-15,0 0 10,0 0-11,4 0-10,6 0-4,1 0 6,4-4 8,5 0-2,5 0 3,10 0-5,5 0 7,7 0-4,0 2-6,4 2 2,-3 0-2,-2 0-4,-3 0-6,-3 0-1,-5 0-5,1 0 0,-5 0 0,-2 0-1,-7 0 0,-4 0 1,-4 0-2,-6-6-10,-6-2-31,-2 0-66,0 0-84</inkml:trace>
  <inkml:trace contextRef="#ctx0" brushRef="#br0" timeOffset="327661.7412">20209 9756 14,'-2'-3'36,"-1"1"8,1 0 1,-2 0-2,2-2-15,-2-2-4,1 2-4,1 2-3,-3-1 2,1-3-6,1 3-6,1-1-1,0 4-3,2 0-2,0 0-1,0 0-1,0 0 0,0 0 0,0 0 1,0 0 0,0 0 0,11 0 0,5 0 2,9 0 4,6 0 0,-2-2-2,11-6 2,2 0-1,3 0-1,-3 0-2,3 5-1,-3 3 1,-2 0 0,-9 0-2,-2 0 3,-2 0 0,2 0-3,4 1 2,3 1 0,-3-2 0,8 0 0,-4 0-1,5 0 0,3 0 2,0-2-2,-5 2-1,-2-1 0,-5 1 0,3 0 0,1 0 0,-1 0 0,3 0 1,0 0-1,-5 0 1,-1 0 0,-6 0-1,-4 0-1,-2 0 1,-1 5 2,3 1 1,2 0 2,1 2-2,-2 0-1,7-4 1,7-2 3,-1 0-2,-2 0 2,-4 2-1,-6-1-4,-6-2 0,-2-1 1,-5 0-1,2 2 2,-1 0 0,3 0 2,4 0 0,7 0-3,0-2 3,6 3-4,0-3 1,-2 1 1,3 1-1,-7 0 1,-5 0-1,-2-2 1,-7 2 1,0-2 0,-1 0 3,-1 0 0,0 0-3,-2 0-1,0 0-3,0 0 1,0 0-1,2 0 0,2 0 0,3 0 0,-3 0 0,3 0 0,-1 0-1,-3 0 1,-3 0 0,-5 0 1,0-2-1,4 2 0,-4 0 0,5-2 0,-1 2 0,-1-2 0,0 2 0,-3-2 0,-1 2 0,1 0 0,-2 0 0,-2-1 0,0 1 0,0 0 0,0 0 0,0 0 1,0 0-1,0 0 0,4 0 0,-1 0 0,1 0 0,-4 0 0,0 0-1,0 0 1,0 0 0,0 5 1,0 8 5,0 1 3,0 4-4,0 3-2,0 2-2,0 1-1,0 2 1,0 1-1,0 0 0,0-1 2,0 2-4,0-6 4,0 0-2,0-2 0,0 2 0,0 0 0,0-4 0,0 8-2,0 1 2,0-1 2,0-2-2,0 0 0,0-4 1,0 0 0,0-6-1,0 2 0,0 4 1,0-6-1,0 2 1,0 0-1,0-3 2,0-1 1,0 3-3,0-3 1,0-1 0,0 0 1,0 3-1,0 4 0,0 0 1,0 0 1,0 0-2,-4-1-1,1-2 0,1-3 0,2 1-1,0-5 1,0-1-1,0 2 1,-2-5 1,2 4-1,-2 0 0,0-1 1,0 5-1,-1-3 0,3-5 0,-2 1 0,0 0 0,2 1 0,0 2 1,0-2-2,0-4 1,-2 0 0,2-2-1,0 0 1,-2 0-2,2 0-1,0 0 1,0 0-2,-3 0 0,3 0 0,-5 0 1,3 0-3,-2 0-4,0 0 1,-1 0-20,-1 0-59,-2 0-115</inkml:trace>
  <inkml:trace contextRef="#ctx0" brushRef="#br0" timeOffset="328981.8167">21152 10756 67,'0'0'29,"0"0"-4,0 0 1,0 0-3,0 0 2,0 0-3,0 0-4,0 0-3,0 0 2,0 0-2,0 0-3,0-2-5,0-2 1,0-4 5,4 4-4,-2 0-1,2 1-2,1-2-1,-2 1 2,1 0 0,-4 2 1,5-2 3,-5 2 0,0-2-1,2 2-5,-2 0-2,0 2-2,0-4 2,2 4-3,0-2 0,-2 0 6,4 0 8,1-4 5,-3-4-1,3 0-3,-5-6 0,2-1-4,0-5-1,1-3-1,-1-1-1,0-3 4,0-1-3,-2 0 0,2 2-2,-2-4 2,0 0-2,0 4 0,0 0 3,0 2-2,0 4 2,0 2-6,0-4 0,0 5-2,0 7-1,0-2 1,2-1-2,-2 0 0,0-1 0,0 2 1,0 2-1,0-4 0,0-4 1,0 4 1,0-4-2,0 4 0,0 2 1,0 6-1,0 0 0,0 2 0,-2 0 1,2-2 0,0-5 2,0 4-2,0-3 1,0-4-1,0 2 0,0-6 0,0 2 1,0 4 0,0 1-2,-2 3 0,2 2 1,-4 0 0,-1 2 1,3-2-1,0 1-1,-1-6 2,-1 1 0,-3 0 1,5 6-2,0-2 2,-2 2-3,4 5 2,-5-2-2,5 1 0,0 0 0,0 0-1,0 0 1,-2-1 0,2-3 0,-2 1-1,-1-1 0,-2-2 1,3 4-2,0 4-3,-2 0-15,2 0-30,-7 0-39,-3 0-81,-1 16-170</inkml:trace>
  <inkml:trace contextRef="#ctx0" brushRef="#br0" timeOffset="330472.9019">21218 11108 14,'0'0'139,"0"0"-107,0 0-3,2 0-6,-2 6-6,0 6-2,0 8 0,0 1-4,0 3-1,0 2-2,0 3-4,0 0-1,0 3 4,0 3 0,0 1 1,0 0-4,0 6-3,-6-4 0,2 4 0,-3-8 0,5-2-1,2-2 0,0-3 0,0-1 0,0 0 0,0-4 0,0-2 0,0 6 0,0 0 0,0 2 2,0 0-2,-3 0 1,-4-8-1,5-3 1,0 0-1,2 1 1,0 0 1,-2-3-2,0 6 2,0-1-1,-7 5-1,4-6 0,-2-1 1,3 2-1,0-1 0,-3 0 2,5-2 0,0-9 1,0 2-2,2-4-1,0-3 1,0 4-1,0-3 0,0 2 0,0 6 1,-6-2 0,2 4 0,-5-2 3,1 0-3,3 0-1,0-2 1,3 0-1,0-6-1,0 0 1,2-2-1,0-2 0,0 4 0,0-2-1,-2 2 2,-1 0 0,-1 4 2,0-4-2,0-2 0,0-2 1,4 0 0,-2 0 2,-2 0 6,2 0 3,-5 0-12,3 0 0,-3 0 3,-4 0 0,2 0 1,-4 0 2,-3 0-2,-2 0 0,3 0-3,-4 0 2,4 0-2,-1 0 3,1 0-2,1 0 5,4 0 3,-9 0-4,4 0-1,-3 4 1,3-2 2,1 0 7,3 0 2,5-2-7,-6 0-7,1 0 0,-2 0 5,-1 0 2,3 0-2,-2 0 1,-5 0 1,7 0-6,-2 0 4,0 0-2,1 0-3,-3 0-1,1 0 0,1 0 1,-1 0 2,1 0-2,0 0-2,-5 0 0,3 0 0,1 0-1,-1 0-1,7 0 1,0 0-2,3 3-5,1-3-16,0 0-29,2 0-60,2 0-100</inkml:trace>
  <inkml:trace contextRef="#ctx0" brushRef="#br0" timeOffset="332214.0015">21058 12377 76,'0'1'44,"0"-1"-8,0 2-1,0-2-12,0 0-2,0 0 4,4 0-3,9 0-1,6 0 1,1 0-5,9-6-5,7-2 6,3 1-4,3 0-9,-1-3-3,-3 2-1,-1 2 1,4 0-2,-3 2 0,-3 4 0,3 0 0,0 0 0,9 0 0,4 0 5,2 0 2,1 0 5,-5-2-2,-5-4-3,-4 4-4,-6-2 5,-8 4-1,-3 0-3,-7-2 1,-5 2-2,0 0-2,-2 0-1,-2 0 1,1 0 0,1 0 4,1 0-2,0 0 0,1 0 2,3 0-2,-3 0-2,3 0 1,-1 0 2,0 0-2,3 0 1,-3 0-2,3 0 0,-3 0 1,1 0 3,-1 0-1,-4 0 0,4 0 3,-2 0 2,3 0-5,-3 0-1,-3 0-1,0 0-1,-2 0 1,-1 0 0,-1 0 0,0 0-1,-2 0 0,1 0 0,-3 0 0,0 0 0,0 0-1,0 0 2,0 0-1,0 0 3,0 0 1,3 0 0,-1-8 2,0-4 2,2-3-6,1 0 1,-3-7 2,-2-2-3,0 0-1,0 0-2,0-8 0,0 2 1,0-6-1,0-5 0,0-3 0,-7-5 0,-1 8 1,-2-3 0,1 10-1,-1-2 3,2 4-1,2 4 3,1 2-3,3 5 2,0 3 0,0 4 1,0-2 0,0 0-1,-4 0 3,2 0 3,0-4-4,-1 2-2,1-8 1,0 6-1,-1 4-1,0 2 0,1 2-1,-1-4 0,3 6-2,2-1 0,-2 4 1,2-1 0,0 1 1,0 2 1,0-4-2,0 0 0,0-2-1,0-2 1,0 0-1,0 0 1,0 0 0,0 1-1,0-2 0,0 4 0,0 2 0,0 1 1,0-4-1,0 1 1,0 0 0,0-2-1,0 2 2,0 2-2,0 4 1,0 2 1,0-1-1,-2 3-1,0 0 2,0-1-2,-3-1-3,-2-2-8,0 0-9,-3-3-9,-1 0-26,-9 5-43,-7 2-120</inkml:trace>
  <inkml:trace contextRef="#ctx0" brushRef="#br0" timeOffset="342969.6167">1504 10858 192,'-12'-12'66,"-5"7"-20,11 5 0,4 0-5,2 0 2,0-3-13,0 3-7,0-4-10,0 2 0,0 2-6,13 0-6,16 0-1,11 0 5,18-4 2,11 0-3,9 0-1,9 0 1,7-2 1,3 2-3,6 0 0,-2 0 0,-4 4 1,-10 0 1,-16 0 1,-4 0-1,-11 2-2,-7 4 0,-2 0-2,2-4 1,-7-2-1,-4 2 0,-9-2 0,-7 0 0,-9 0-3,-7 0-9,-6 0-36,0 8-95,-16 6-110</inkml:trace>
  <inkml:trace contextRef="#ctx0" brushRef="#br0" timeOffset="343412.6421">1947 11173 102,'0'0'122,"8"0"-91,-2 0-5,5-2-6,7 2-10,9-2 17,13 0 5,12 0-8,5 1 0,1 1-11,0-3-3,-2 0-6,-9 2-2,-12 1-2,-8-2-2,-9 2-16,-4 0-50,-4 0-75</inkml:trace>
  <inkml:trace contextRef="#ctx0" brushRef="#br0" timeOffset="344011.6763">1342 11582 107,'-18'0'55,"3"0"-14,7 0-17,4 0 10,4 0-5,0 0-10,0 0-4,0 0-1,0 0-2,6 0-3,17 0-8,17 0 2,20 0 9,21-6 5,10-6-2,13-2 0,2 2-2,2-4 1,0 6-4,-4 2 4,-10 2-1,-9 4-3,-10 2-2,-15 0-1,-4 3-1,-4 12-2,-6 1 1,1-2-1,-3-6-3,1 0 2,4-6-1,-8-2-1,-4 0 0,-10 0-1,-12 0 0,-15 0-8,0 0-35,-6 0-106</inkml:trace>
  <inkml:trace contextRef="#ctx0" brushRef="#br0" timeOffset="344425.7">1897 11949 173,'21'0'36,"4"-5"12,9 2-1,13 1-3,7 0-16,8 0-2,5 0-1,-7 1-11,4-2-3,-13-1-11,-6 2 0,-16 2-17,-2 0-81,-10 12-172</inkml:trace>
  <inkml:trace contextRef="#ctx0" brushRef="#br0" timeOffset="347260.8622">2240 10842 74,'0'0'91,"0"0"-48,0 0 3,0-16-5,4-8-18,7-14-11,5-8 2,1-4 1,4-10-1,1-1 2,-4-5 2,2 4-4,-2 0 0,-3-1-3,-1 12-3,-3 7-2,-5 5-3,-3 14 1,-1 10 2,0 9-2,0 4 2,-2 2 1,2 0 3,1 0 0,-3 0 1,3 0 1,-3 0-4,0 0-1,2 0 0,-2 0 2,0 0-2,0 0-1,0 0-3,2 0 1,-2 0-4,2 0-1,2 0-3,7 0 0,7-6 1,9 0 3,9-4 0,3 0 0,13 0 0,4 2 0,8 1 0,3 2 0,-2 1 0,1 4 1,4 0-1,-11-2 0,-1 2 0,3 0 0,-1 0 0,6 0 0,6 0 0,-1 0 1,-2 0-1,1 0 0,-3 0-1,-3 0 1,5 0 0,-4 0 0,-5 0 0,0 0 0,-2 0 0,-6 0 0,-8 0 0,-4 6 0,-4 0 0,-5 0 1,-5-6-1,-1 2 1,0-2 0,-5 0 1,2 0 0,-6 2-2,4 0 0,-3 4 0,6 0 0,-4 0 0,-1 0 0,3 0 0,-4-2 0,-3 2 0,-1 0 0,-1-6 3,-4 3-3,1-2 0,-3 1 0,2 1 0,-2-2 0,-1-1 0,-1 2 0,0-2 0,-1 0 0,-1 0 0,0 0 0,-2 2 1,0-2 0,0 3 0,0-3 4,0 0 0,0 0 0,0 1 1,0 3 0,0 4-2,0 8 3,0 9 1,0 8 2,-4 10-5,-1 1 0,-3 8-1,-1-8 0,1 4-1,2 2 0,2 1 0,2-4-1,-1-2 0,3-3-1,0-10 0,0-8-1,0-2 0,0-12 1,0-6-1,0-2 0,0-2 1,-2 2 1,0 0-1,0-2 1,0 0 0,2 0 0,-3 0 3,0 0-2,3 0 1,-2 0 0,0 0 2,-2 0 1,-3 0 6,-1 0 1,-4 0-6,-1 0 1,-3 0-2,-3 0 0,-2 0-2,-8 10 1,0 2-1,0 4-2,-6 2-3,1-2 2,7 0-2,7-4 2,11-3 0,3-4-2,4-1 0,2-1-2,0 4-2,0 4-4,15 3 6,12 1 0,6 2 1,6-9 0,0 2 0,3-1 1,12 0 0,0 7 0,1-5 0,-10 6 0,-5-6-1,-18-4 1,-13-1 0,-7-2 0,-2-3 1,0 4 3,-2 3 7,-15 2-3,-6 2-7,-10 3-1,6 5 1,-6 1 0,-3 5-1,3 2 0,-6 4 0,6 0 0,6-6 1,10-6-1,8-4 0,4-5 0,5-5-1,0 2-2,0-1 0,7 4-1,10-2 1,4 2 2,6-2 1,-3 2-1,0 1 1,-1 0 0,-5-4-1,-5 2 1,-5-2 0,0-2 0,-4-2 1,-2 0-2,-2 0 1,0 0 0,0 4 1,0-2 0,0 6 2,0 4-1,-6 0 1,-14 6 0,-1-2-1,2-2 1,5-6-2,3-3 0,5-2-1,0-1 0,6-1-1,0-2-1,0 2-1,0 0-1,0 5 3,3 1 0,4 0 0,1-3-1,-1 2 2,-1 1 0,-2-1 0,-2 8 0,0 6 1,0 8-1,-2 0 1,0 10 0,2-7-1,-2 4 0,2-1 0,0-4 0,1-2 0,-1-4 0,-2-8-1,0 3 1,0 3 1,0-6-1,0 10 0,0 0 0,-5-2 0,3 0 0,0-4 0,2-8 0,0-8-1,0-6 1,0-2 0,0 0-1,0 0 1,0 0-4,-4 0-6,-6-16-32,-1-4-40,1 4-55,-4 2-71</inkml:trace>
  <inkml:trace contextRef="#ctx0" brushRef="#br0" timeOffset="349365.9826">2233 12047 99,'0'-1'56,"0"1"-10,0 0-20,0 0-4,0 0-2,3 0-2,-1-7-1,-2 5 1,2 2-3,-2 0-2,0 0 2,0 0-1,0 0 3,0 0 6,0 2-2,0 12-6,0 11-7,4 5-6,3 2-2,4 8 1,2 8-1,-4 4 0,-3 6 0,2-2 1,-6-2-1,-2-1 0,0-11 1,0-2-1,0-4 0,0-8 1,0 4-1,0-4 0,0-3 4,0 0-3,0-3 2,0-4-1,0-4 2,0-8 2,0-4 1,0-2-2,0 0 1,0 0-1,0 0 1,0 0 0,0 0 1,0 0 1,0 0-1,0 2-2,0-2-2,0 0-2,0 0-1,0 0-1,0 0 1,0 0-2,7 0-1,3 0 2,13 0 1,4 0 1,4 0 0,7 0 1,-1 0-1,6 0 0,1 0-1,4-4 1,-2 2-1,1 1 0,2-4 1,0 3-1,-2 0 0,-3-2 0,0 0 0,2 0 0,-4 0 1,0-2-1,5 1 0,2-2 1,2 1 2,0-2 0,-1-2-2,-4 0 0,1 2 1,-9 4 0,-7 2 0,-6 0-1,2 0 1,2 0 0,-6 0-1,6-1 1,-2 3 2,2 0-1,3 0 0,-3-1-2,2 1 2,2-2 0,0 2-1,1-2 1,-5-2 1,-2 2-2,-5 2-1,1-1 0,-4 1-1,6 0 0,2 0 0,-3-3 0,0 3 1,-3 0 0,-1-3-1,-1 3 1,2 0-1,-5 0 1,1 0-1,-1 0 0,-1 0 0,1 0 0,-1 0 0,2 0 0,-2 0 0,1 0 0,-3 0 0,3 6 1,-3-5-1,-2 3 0,0-2 0,-2 0 0,-3-2 0,4 2 0,-4-1 0,-1 2 1,3-1 0,-1 0-1,-2-2 1,-1 0-1,1 2 0,-3-2 0,0 2 0,0-2 1,-2 2 1,0-2 0,2 2-1,3-2 0,-3 0 1,5 2-2,-4-2 0,-1 0 0,-2 0 3,2 0-2,-2 0 0,0 0 1,0 0 2,0 0 3,0 0 8,0 0 8,0-8 0,0-6-14,0-2-9,-2 0 0,0 0 0,-3 0 0,0 5 0,1-6-1,-3-4 2,-2 2-1,0-1 0,0 4 1,-2 2-1,5 0 2,-4-3-1,2 6-1,1-4-1,3 8 1,0 3 0,1 0-1,3-1-2,0 3-2,0-1 0,0 0 0,-3-1-1,1 0-4,-4-4-4,-1 0-26,-5-4-37,2 2-48,-3 4-48</inkml:trace>
  <inkml:trace contextRef="#ctx0" brushRef="#br0" timeOffset="350191.0298">4494 12316 7,'5'0'74,"-5"0"-34,0 0-11,0 0 6,0-2-15,0 0-8,0-2-5,0 0-3,0 0-3,0-2 1,2 2 2,-2-4 2,0 2 0,2 0 7,-2 3-1,0 0 3,0-1 0,0-2-5,0-2 2,0 2-2,0-4-5,0 2-5,0 3 0,0 2 0,0 3 0,0 0 2,0 0 4,0 0 10,0 0 4,0 0 7,0 0-10,-2 16-6,-2 10 0,-1 8-7,-1 10 2,-1 4 1,-2 5 4,2-5 0,3-6-3,0-8 0,4-4-1,-2-12-3,2-6-3,0-2-1,0-6-1,0 0-3,-3-2-17,-6-2-68,2 5-62</inkml:trace>
  <inkml:trace contextRef="#ctx0" brushRef="#br0" timeOffset="351212.0882">3516 12829 6,'-15'-1'56,"9"-4"-11,-2-1-12,4 3-15,2-6-1,-3 4-1,5 1-2,0 1 6,0 1 8,0 2 8,0 0 2,-2 0-2,2 0 0,0 0-14,0 0-13,0 20 5,0 15-6,0 15-7,0 10 2,0 8-2,0 3 2,0 2 3,0-9-2,0-1 1,0-8-1,0-10-2,7-5 1,-1-10-2,-2-8 0,0-9-1,-4-10-1,0-3-1,0 0-1,0 0-8,0 0-13,-8-10-30,-7-3-22,-3 2-55</inkml:trace>
  <inkml:trace contextRef="#ctx0" brushRef="#br0" timeOffset="351542.107">2915 13397 258,'0'0'69,"0"0"11,0 0-6,0 0-46,7 0-28,15 0-9,14 0 8,10 0 1,14 0 3,8 0 0,13-8 7,0-6-3,1 0-1,-4-4-5,-9 5 0,-7 8-1,-8 5-4,-10 0-2,-9 0-14,-9 0-23,-6 0-13,-14 8-13,-6 9-6,0-6-83</inkml:trace>
  <inkml:trace contextRef="#ctx0" brushRef="#br0" timeOffset="351825.1232">3235 13557 85,'0'0'59,"0"0"-12,0 0-27,5 2-15,9 0-3,5 2 18,10-4 12,2 0-5,8 0-7,1 0-6,2-8-10,-1-2-2,-8 2-2,0 6-2,-16 2-6,-7 0-10,-10 0-27,0 0-47,0 14-80</inkml:trace>
  <inkml:trace contextRef="#ctx0" brushRef="#br0" timeOffset="352036.1353">3325 13669 215,'0'0'46,"8"0"-9,8 0-17,11 0 4,7 0 5,5 0-9,-1 0-15,1 0-5,-4 0 0,-8-3-12,-5 3-41,-4 0-73</inkml:trace>
  <inkml:trace contextRef="#ctx0" brushRef="#br0" timeOffset="358396.4991">2948 9603 210,'9'-2'54,"5"-2"-49,3 0 24,4 0-1,5 2 1,6 2-1,10 0 2,9 0 0,12 0-13,3 8-3,10 4 0,0 3-6,-5 0-1,-5-3-1,1 4-1,-9-2-2,-2 0 0,2-2-1,-6-2 1,-2-4-2,-2-2 4,-4 0 0,1-2-1,-10 2 0,-6-2 4,-4-2-3,-6 2 3,-2-2-2,-5 0-1,0 0-1,-3 0 1,-1 0-1,2 0-1,1 0 0,-5 0 0,3 0 0,-4 0-2,2 0 1,-3 0-2,-2-2 0,3 2 1,-3-4-1,0 2 1,0-1 0,-2-6 3,0 0 3,0-11 2,0 2-2,-9-5 4,-11-4 5,1-2-9,-6 3-5,7 8 0,0 4-2,4 4 1,-1 10 1,1 0 0,4 0 0,3 0 1,3 0-1,4 0-2,0 0-4,0 14-3,11 4 0,11 3 6,3 2-2,4 1-4,-3-4-2,1 0-3,-9-4 1,-7 0 2,-3 0 5,-5-7 1,-3 2 3,0-2 3,0 5 2,0-1 3,-18 11 1,-7 7-1,-6-4 1,2 4-4,2-3 1,8-10-2,1-4-2,9-8-1,3-6-1,4 0-3,-4 0-22,0 0-55,-1 0-96,1 0-174</inkml:trace>
  <inkml:trace contextRef="#ctx0" brushRef="#br0" timeOffset="358946.5305">3663 8779 222,'0'0'29,"7"10"-6,0 18 9,2 15 11,2 8-21,-5 7-9,-4 5-4,-2-5-5,0-3-1,0-5-3,-13-9-3,-2-13-11,-9-2-49,5-11-69</inkml:trace>
  <inkml:trace contextRef="#ctx0" brushRef="#br0" timeOffset="359213.5458">3302 8810 215,'0'-6'63,"0"1"-32,0 1 13,0-4-8,10 0-9,11 0 2,11 4-11,17 2 2,15 2-10,7 0-5,8 0-3,-6 11-1,-8 5-1,-7 2-1,-15-1-12,-17 9-52,-15 8-46,-9 1-148</inkml:trace>
  <inkml:trace contextRef="#ctx0" brushRef="#br0" timeOffset="359484.5613">3312 9278 57,'-2'0'187,"2"2"-160,0-2-8,6 2-8,19 3 1,17-4 15,16-1 3,6 0-4,9 0-13,4 4-10,-8 6-3,-11 8-4,-7 14-50,-5 6-121</inkml:trace>
  <inkml:trace contextRef="#ctx0" brushRef="#br0" timeOffset="361141.6561">4900 10738 216,'9'12'31,"2"22"-6,6 12 18,4 10-21,-1 4-5,2 1 0,3-7 0,-1-7 0,-3-9 5,-4-15 1,-1-9-4,-1-10-4,1-4-7,-1 0 2,3 0 1,-2-22 9,6-17 8,3-14-13,8-16-11,3-10 0,1-4-4,0 9-6,-8 16-5,-14 20-14,-9 17-17,-6 18-38,0 5-31,-6 38-86</inkml:trace>
  <inkml:trace contextRef="#ctx0" brushRef="#br0" timeOffset="361951.7024">5392 11369 69,'-6'41'32,"-1"-3"17,5-10-24,0-8-12,2-10-6,0-6-1,0-4 2,0 0 8,0-12 21,0-14-23,0-6-14,0-14 0,9-6-1,11-1-5,4-3-6,3 4-1,-3 10 7,1 10 3,-2 4 3,-2 7 0,0 4 3,1 1 0,0 6-3,-2-1 1,0 6-1,-4 3-1,-3 2 1,-2 0 0,-4 0 13,-3 6 8,-4 12-11,0 2 6,0 4 1,-17-2-10,-1-4 13,2-6-1,-2-3-2,3-2 4,-1-3 0,1 2-6,-3 2-12,-1 2 1,0 2-4,5-2 0,3 4 0,1-6 4,10-2-1,0 0-3,0 2 1,10 0 1,3 2 2,1 4 4,1 2 5,4 7-2,-4-1-3,1 6-5,2 5 0,-5 4 1,0 1-3,-4-8 0,0-4-1,-2-6 0,-3-10 0,-4-6-6,0-2-9,0-2-30,-7 0-84</inkml:trace>
  <inkml:trace contextRef="#ctx0" brushRef="#br0" timeOffset="364449.8453">858 10189 73,'2'0'125,"-2"0"-82,0 0-9,0 0-12,0 0-11,0 0-4,0 0-3,0 0-3,0-3 3,0 3 6,0 0 4,0 0 6,0 0 0,0 0 1,0 0 5,0 0-8,3 3-6,1 15-2,6 10-2,0 10-1,5 4 2,4 6 1,-1 0 5,-1-2 1,1-7 0,-2-10-1,-3-8-1,-2-12-9,-2-7-3,3-2 0,-2 0-1,9-28 5,-4-16 9,5-20-6,7-18-5,2-10-3,4 1-1,-1 11-1,-6 16-3,-6 22-4,-6 14-17,-12 12-26,-2 16-41,0 2-63</inkml:trace>
  <inkml:trace contextRef="#ctx0" brushRef="#br0" timeOffset="365131.8843">1475 10265 207,'0'0'78,"0"0"-10,-4 0-30,-12 16-17,-1 2-7,3 4-11,3 3-1,2-6 2,5-1-4,4-2 0,0 0 0,0-2-3,4 0 0,12-4 1,6 2 1,1 2 0,6 3 1,-6-6 0,4 3 1,-4 0-1,-7 1 0,-7 0 3,-7-5 8,-2 2 15,0-2 10,-19-2-1,-4 0-11,-6-3-10,-2-4-2,-4-1-5,4 0-7,3 0 0,3 0-9,5-11-10,5-1-19,5 2-28,4-2-16,6 9-16,0 3-101</inkml:trace>
  <inkml:trace contextRef="#ctx0" brushRef="#br0" timeOffset="368175.0584">4332 10363 95,'0'0'45,"0"0"-7,2 0 4,-2 0-12,2 2-9,-2 14-14,0 0-3,0 6 3,3-1-2,-3-4 2,0 4-2,0 2-2,0 0-1,0 0-2,0-1 0,0 10-16,-13-2-75</inkml:trace>
  <inkml:trace contextRef="#ctx0" brushRef="#br0" timeOffset="368446.0739">4145 10437 143,'0'0'59,"0"0"-30,0 0-4,0 0-9,2 0-8,13 0-8,8 3 2,12 6 4,13-3-2,4-3 2,11 2-2,2-5-3,0 0-1,-5 0-2,-9 0-14,-9 0-57</inkml:trace>
  <inkml:trace contextRef="#ctx0" brushRef="#br0" timeOffset="369152.1143">4160 11851 208,'4'0'73,"-1"0"-35,4 0-7,-3 0-9,5 0-14,7 0-1,3 0 17,10 0-3,3 4-13,1-2-4,6-2-3,-6 0-1,-2 0-33,3 0-71,-8-2-169</inkml:trace>
  <inkml:trace contextRef="#ctx0" brushRef="#br0" timeOffset="370195.1739">2699 10281 175,'2'27'23,"5"12"-1,-1-1 2,-2 6-8,2-6-11,-2 5 1,-4-7-5,0-7-1,0-7 0,0-6-2,-4 4-21,-10-5-86</inkml:trace>
  <inkml:trace contextRef="#ctx0" brushRef="#br0" timeOffset="370412.1863">2473 10439 175,'18'-2'37,"5"-2"0,10 0 1,3 3 1,11-2-15,-3 3-4,0 0-13,-1 0-4,-9 0-3,-10 6-8,0 16-60,-6 6-148</inkml:trace>
  <inkml:trace contextRef="#ctx0" brushRef="#br0" timeOffset="371268.2353">2612 12186 114,'0'0'114,"6"0"-53,1 0-19,-2-2-5,4 0-14,-1-2-9,11-2 22,7 0-7,8 2-9,6 0-11,-1 1-6,9-3-3,-8 3-1,-5-6-17,-2 9-73,1 0-89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3854.94116" units="1/cm"/>
          <inkml:channelProperty channel="Y" name="resolution" value="6182.45264" units="1/cm"/>
          <inkml:channelProperty channel="F" name="resolution" value="2.84167E-5" units="1/cm"/>
        </inkml:channelProperties>
      </inkml:inkSource>
      <inkml:timestamp xml:id="ts0" timeString="2014-01-30T22:55:07.4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EEBB16-56DA-4C9A-A88A-F220A64F62BB}" emma:medium="tactile" emma:mode="ink">
          <msink:context xmlns:msink="http://schemas.microsoft.com/ink/2010/main" type="writingRegion" rotatedBoundingBox="22299,10047 23307,10047 23307,11006 22299,11006"/>
        </emma:interpretation>
      </emma:emma>
    </inkml:annotationXML>
    <inkml:traceGroup>
      <inkml:annotationXML>
        <emma:emma xmlns:emma="http://www.w3.org/2003/04/emma" version="1.0">
          <emma:interpretation id="{654278DA-29B6-4871-9E23-BF098928E4BD}" emma:medium="tactile" emma:mode="ink">
            <msink:context xmlns:msink="http://schemas.microsoft.com/ink/2010/main" type="paragraph" rotatedBoundingBox="22299,10047 23307,10047 23307,11006 22299,110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71503C-63E3-46A5-8AD3-F9F87BB8E2CA}" emma:medium="tactile" emma:mode="ink">
              <msink:context xmlns:msink="http://schemas.microsoft.com/ink/2010/main" type="line" rotatedBoundingBox="22299,10047 23307,10047 23307,11006 22299,11006"/>
            </emma:interpretation>
          </emma:emma>
        </inkml:annotationXML>
        <inkml:traceGroup>
          <inkml:annotationXML>
            <emma:emma xmlns:emma="http://www.w3.org/2003/04/emma" version="1.0">
              <emma:interpretation id="{F401C9C3-2895-4CDF-B2D6-5B5F3E6789DF}" emma:medium="tactile" emma:mode="ink">
                <msink:context xmlns:msink="http://schemas.microsoft.com/ink/2010/main" type="inkWord" rotatedBoundingBox="22299,10047 23307,10047 23307,11006 22299,11006"/>
              </emma:interpretation>
              <emma:one-of disjunction-type="recognition" id="oneOf0">
                <emma:interpretation id="interp0" emma:lang="en-US" emma:confidence="1">
                  <emma:literal>O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@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200 289 71,'0'0'113,"0"0"-112,0 0 3,2 0 8,3 0-5,4 0-1,-1 0-4,-3 0-2,2 0-1,-5 0 1,1 0 1,0 0-1,2 0-1,4 0-2,-1 0-6,-2 0-6,-1 0-4,0 0 10,-5 0 6,0 0 3,0 0 8,0 0 2,0 0-7,0 0-3,0 0 1,0-2 5,0 2 3,0 0 4,0-3-2,7 0 2,-2 3 3,0-5-1,2 0-2,1 0 0,-3 0 3,-3 0-2,-2 3 2,0-3 0,0 1 3,-5 0-7,-17 2-1,5-4 10,-5 6-7,5 0-10,1 0 3,-1 8-5,-3 12 1,-2 11 1,-3 6-2,3 10-1,2-4 2,8-1 0,5-6-3,4-9 0,3 9 0,0 1 0,0 5 1,10 7 2,7-6 0,0 0 0,3-1 0,-4-7-2,-1-5 4,-1-7-4,-1-6 0,-2-1 0,6-9-1,3 5 0,4-7 1,10-2 0,9-3 0,-5 0 2,10 0-1,4-5 0,5-10-2,-1-8 0,-10 6 0,-3-3-1,-9 5 0,-7 3-1,-1 1 1,-11 1 1,-3 1 0,-3 1-3,-4 0 2,3-2-1,4-7 1,7-11 1,-2-4-1,5-9 1,0-7 0,4 8 0,-7 0 0,-5 7 0,3 11-5,-9 4 5,-3 5 0,-1 4 0,-4-6 0,0-1 3,0-1-2,0-4-1,-14-3 2,-6-7 0,1-1 0,5 4 3,-1 1-3,4-4 0,0 9-2,2-1 0,2 6 0,-2 2-3,-2-3 2,2 5 0,-4-4 1,-8-1 0,-1 3 1,-2-2 0,-10 6 1,-5-1 2,-6 2 0,-8 5 3,0 5-2,4 0-2,1 0-2,-3 0-1,7 0 1,-1 0-1,-3 0 0,9 5 1,3 5-1,9-3 2,4 4-1,1 1-1,2 11 0,-2 4-2,-2 11 1,-2-5-1,9-3-2,7 0-9,6-2-15,4-6-28,0-2-8,0-8-27,19 2-92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0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3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4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6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1C7-7E19-48CE-84F4-CED57D32A825}" type="datetimeFigureOut">
              <a:rPr lang="en-US" smtClean="0"/>
              <a:t>2014-01-30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11C7-7E19-48CE-84F4-CED57D32A825}" type="datetimeFigureOut">
              <a:rPr lang="en-US" smtClean="0"/>
              <a:t>2014-01-30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92B70-2395-4351-B4A9-60CAFE786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Murphy</a:t>
            </a:r>
          </a:p>
          <a:p>
            <a:r>
              <a:rPr lang="en-US" dirty="0" smtClean="0"/>
              <a:t>Tampa </a:t>
            </a:r>
            <a:r>
              <a:rPr lang="en-US" dirty="0" err="1" smtClean="0"/>
              <a:t>Hackerspace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8880" y="378360"/>
              <a:ext cx="7835400" cy="6267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60" y="367200"/>
                <a:ext cx="7853400" cy="628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1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Pullup</a:t>
            </a:r>
            <a:r>
              <a:rPr lang="en-US" dirty="0" smtClean="0"/>
              <a:t> 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700213"/>
            <a:ext cx="67246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2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simply stepping down voltage</a:t>
            </a:r>
          </a:p>
          <a:p>
            <a:r>
              <a:rPr lang="en-US" dirty="0" smtClean="0"/>
              <a:t>Be careful, this assumes that no current comes out of the center node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0"/>
            <a:ext cx="36004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39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water balloon on a pipe will inflate to match the pressure of the pipe then expel its contents when external pressure is reduced.</a:t>
            </a:r>
          </a:p>
          <a:p>
            <a:r>
              <a:rPr lang="en-US" dirty="0" smtClean="0"/>
              <a:t>A capacitor holds an electrical charge and provides or accepts current to maintain a potential</a:t>
            </a:r>
          </a:p>
          <a:p>
            <a:r>
              <a:rPr lang="en-US" dirty="0" smtClean="0"/>
              <a:t>Farads (F) F=A*s/V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91000"/>
            <a:ext cx="12001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3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Capacitance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Opposite of resistors</a:t>
            </a:r>
          </a:p>
          <a:p>
            <a:r>
              <a:rPr lang="en-US" dirty="0" smtClean="0"/>
              <a:t>Parallel is the sum of individual capacitors</a:t>
            </a:r>
          </a:p>
          <a:p>
            <a:r>
              <a:rPr lang="en-US" dirty="0" smtClean="0"/>
              <a:t>Series is the reciprocal of the sum of reciprocals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Nothing else is simple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579120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7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know about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Capacitors are used to filter high frequency from low frequency (or Direct Current (DC))</a:t>
            </a:r>
          </a:p>
          <a:p>
            <a:r>
              <a:rPr lang="en-US" dirty="0" smtClean="0"/>
              <a:t>They smooth out fast changes</a:t>
            </a:r>
          </a:p>
          <a:p>
            <a:r>
              <a:rPr lang="en-US" dirty="0" smtClean="0"/>
              <a:t>When dealing with Alternating Current (AC), a capacitor has a reactance X=1/(2</a:t>
            </a:r>
            <a:r>
              <a:rPr lang="el-GR" dirty="0" smtClean="0"/>
              <a:t>π</a:t>
            </a:r>
            <a:r>
              <a:rPr lang="en-US" dirty="0" smtClean="0"/>
              <a:t>f*C)</a:t>
            </a:r>
          </a:p>
          <a:p>
            <a:r>
              <a:rPr lang="en-US" dirty="0" smtClean="0"/>
              <a:t>So, a high frequencies, capacitors act small resistors, and the smaller the capacitor, the larger the equivalent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pass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123950"/>
            <a:ext cx="81915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3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a waterwheel. It will store energy if there is flow then attempt to continue the flow by making a backpressure if external pressure is removed. </a:t>
            </a:r>
          </a:p>
          <a:p>
            <a:r>
              <a:rPr lang="en-US" dirty="0" err="1" smtClean="0"/>
              <a:t>Henries</a:t>
            </a:r>
            <a:r>
              <a:rPr lang="en-US" dirty="0" smtClean="0"/>
              <a:t> (H)</a:t>
            </a:r>
          </a:p>
          <a:p>
            <a:r>
              <a:rPr lang="en-US" dirty="0" smtClean="0"/>
              <a:t>Like capacitors fight changes in voltage, inductors fight changes in current</a:t>
            </a:r>
          </a:p>
          <a:p>
            <a:r>
              <a:rPr lang="en-US" dirty="0" smtClean="0"/>
              <a:t>X=2</a:t>
            </a:r>
            <a:r>
              <a:rPr lang="el-GR" dirty="0" smtClean="0"/>
              <a:t>π</a:t>
            </a:r>
            <a:r>
              <a:rPr lang="en-US" dirty="0" smtClean="0"/>
              <a:t>f*L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638800"/>
            <a:ext cx="28575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01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Inductors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Switching power supplies</a:t>
            </a:r>
          </a:p>
          <a:p>
            <a:r>
              <a:rPr lang="en-US" dirty="0" smtClean="0"/>
              <a:t>Power supply filtering</a:t>
            </a:r>
          </a:p>
          <a:p>
            <a:r>
              <a:rPr lang="en-US" dirty="0" smtClean="0"/>
              <a:t>Transformers (coupled inductors)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gates for current</a:t>
            </a:r>
          </a:p>
          <a:p>
            <a:r>
              <a:rPr lang="en-US" dirty="0" smtClean="0"/>
              <a:t>Open circuit in reverse direction</a:t>
            </a:r>
          </a:p>
          <a:p>
            <a:r>
              <a:rPr lang="en-US" dirty="0" smtClean="0"/>
              <a:t>Constant 0.7V drop in forward direction (major simplification)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is like water flowing through a series of pipes and other elements (like pumps et al.)</a:t>
            </a:r>
          </a:p>
          <a:p>
            <a:r>
              <a:rPr lang="en-US" dirty="0" smtClean="0"/>
              <a:t>Electricity is actually energy from the build-up or movement of charges (usually electrons)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0100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48869"/>
            <a:ext cx="65913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2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Emitting Diodes</a:t>
            </a:r>
          </a:p>
          <a:p>
            <a:r>
              <a:rPr lang="en-US" dirty="0" smtClean="0"/>
              <a:t>Behave a lot like standard diodes</a:t>
            </a:r>
          </a:p>
          <a:p>
            <a:r>
              <a:rPr lang="en-US" dirty="0" smtClean="0"/>
              <a:t>Voltage drop is dependent on type of LED</a:t>
            </a:r>
          </a:p>
          <a:p>
            <a:r>
              <a:rPr lang="en-US" dirty="0" smtClean="0"/>
              <a:t>1.5V to 4V drop typical (check datasheet)</a:t>
            </a:r>
          </a:p>
          <a:p>
            <a:r>
              <a:rPr lang="en-US" dirty="0" smtClean="0"/>
              <a:t>Typically pass 20mA at forward voltage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Current-limiting an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1295400"/>
            <a:ext cx="418147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4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Regulators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a constant, fixed voltage from an input voltage (usually higher)</a:t>
            </a:r>
          </a:p>
          <a:p>
            <a:r>
              <a:rPr lang="en-US" dirty="0" smtClean="0"/>
              <a:t>Used as power supplies</a:t>
            </a:r>
          </a:p>
          <a:p>
            <a:r>
              <a:rPr lang="en-US" dirty="0" smtClean="0"/>
              <a:t>TL7805 for example provides 5V regulated output</a:t>
            </a:r>
          </a:p>
          <a:p>
            <a:r>
              <a:rPr lang="en-US" dirty="0" smtClean="0"/>
              <a:t>Essentially a self-varying</a:t>
            </a:r>
          </a:p>
          <a:p>
            <a:pPr marL="0" indent="0">
              <a:buNone/>
            </a:pPr>
            <a:r>
              <a:rPr lang="en-US" dirty="0" smtClean="0"/>
              <a:t>resistor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712" y="4114800"/>
            <a:ext cx="39719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Op-Amps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Amplifiers take an input voltage and amplify it for a larger output voltage</a:t>
            </a:r>
          </a:p>
          <a:p>
            <a:r>
              <a:rPr lang="en-US" dirty="0" smtClean="0"/>
              <a:t>This is a class onto itself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76600"/>
            <a:ext cx="36576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2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Electrically actuated switches</a:t>
            </a:r>
          </a:p>
          <a:p>
            <a:r>
              <a:rPr lang="en-US" dirty="0" smtClean="0"/>
              <a:t>Useful for switching AC and high currents</a:t>
            </a:r>
          </a:p>
          <a:p>
            <a:r>
              <a:rPr lang="en-US" dirty="0" smtClean="0"/>
              <a:t>Slow and wasteful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0"/>
            <a:ext cx="2293937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9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BJTs and MOSFETs</a:t>
            </a:r>
          </a:p>
          <a:p>
            <a:r>
              <a:rPr lang="en-US" dirty="0" smtClean="0"/>
              <a:t>Electrically actuated switches</a:t>
            </a:r>
          </a:p>
          <a:p>
            <a:r>
              <a:rPr lang="en-US" dirty="0" smtClean="0"/>
              <a:t>Also used as amplifiers</a:t>
            </a:r>
          </a:p>
          <a:p>
            <a:r>
              <a:rPr lang="en-US" dirty="0" smtClean="0"/>
              <a:t>The fundamental component of the computer revolution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13" y="4286249"/>
            <a:ext cx="16859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91000"/>
            <a:ext cx="16573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88" y="4191000"/>
            <a:ext cx="17335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9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Application Circuits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54932"/>
            <a:ext cx="2514600" cy="371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5288354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3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Voltage – the potential to move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pressure – Volts (V)</a:t>
            </a:r>
          </a:p>
          <a:p>
            <a:r>
              <a:rPr lang="en-US" dirty="0" smtClean="0"/>
              <a:t>Voltage is the capability to produce current (flow)</a:t>
            </a:r>
          </a:p>
          <a:p>
            <a:r>
              <a:rPr lang="en-US" dirty="0" smtClean="0"/>
              <a:t>A battery is a constant-pressure pump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38600"/>
            <a:ext cx="15906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4038599"/>
            <a:ext cx="1291134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1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– the flow of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flow – Amperes (Amps) (A)</a:t>
            </a:r>
          </a:p>
          <a:p>
            <a:r>
              <a:rPr lang="en-US" dirty="0" smtClean="0"/>
              <a:t>Current will only flow when there is a voltage (pressure) and a non-restricted path</a:t>
            </a:r>
          </a:p>
          <a:p>
            <a:r>
              <a:rPr lang="en-US" dirty="0" smtClean="0"/>
              <a:t>A battery provides current when a load is connected across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33932"/>
            <a:ext cx="1485900" cy="260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– the expenditure of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Pressure*flow</a:t>
            </a:r>
          </a:p>
          <a:p>
            <a:r>
              <a:rPr lang="en-US" dirty="0" smtClean="0"/>
              <a:t>P=V*I</a:t>
            </a:r>
          </a:p>
          <a:p>
            <a:r>
              <a:rPr lang="en-US" dirty="0" smtClean="0"/>
              <a:t>Watts (W)</a:t>
            </a:r>
          </a:p>
          <a:p>
            <a:endParaRPr lang="en-US" dirty="0"/>
          </a:p>
          <a:p>
            <a:r>
              <a:rPr lang="en-US" dirty="0" smtClean="0"/>
              <a:t>Power of a component is equal to the product of current through the component and the voltage drop across the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diameter pipe will require a higher pressure to produce the same flow as in a large pipe. There will be a lower pressure at the output compared to the input.</a:t>
            </a:r>
          </a:p>
          <a:p>
            <a:r>
              <a:rPr lang="en-US" dirty="0" smtClean="0"/>
              <a:t>Resistance is the proportion of voltage to current. V=I*R (Ohm’s Law)</a:t>
            </a:r>
          </a:p>
          <a:p>
            <a:r>
              <a:rPr lang="en-US" dirty="0" smtClean="0"/>
              <a:t>Ohms (</a:t>
            </a:r>
            <a:r>
              <a:rPr lang="el-GR" dirty="0" smtClean="0"/>
              <a:t>Ω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25241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https://dlnmh9ip6v2uc.cloudfront.net/assets/c/4/a/9/d/515c7a2bce395f653d000002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dlnmh9ip6v2uc.cloudfront.net/assets/c/4/a/9/d/515c7a2bce395f653d00000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95800"/>
            <a:ext cx="2638141" cy="211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2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92888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028391" y="3615151"/>
              <a:ext cx="362880" cy="348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7231" y="3602911"/>
                <a:ext cx="385560" cy="3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5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of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54864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Divider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00150"/>
            <a:ext cx="511492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7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586</Words>
  <Application>Microsoft Office PowerPoint</Application>
  <PresentationFormat>On-screen Show (4:3)</PresentationFormat>
  <Paragraphs>86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 to Circuits</vt:lpstr>
      <vt:lpstr>Water Analogy</vt:lpstr>
      <vt:lpstr>Voltage – the potential to move charge</vt:lpstr>
      <vt:lpstr>Current – the flow of charge</vt:lpstr>
      <vt:lpstr>Power – the expenditure of energy</vt:lpstr>
      <vt:lpstr>Resistance</vt:lpstr>
      <vt:lpstr>Adding Resistance</vt:lpstr>
      <vt:lpstr>The simplest of circuits</vt:lpstr>
      <vt:lpstr>Voltage Divider</vt:lpstr>
      <vt:lpstr>Pullup Resistors</vt:lpstr>
      <vt:lpstr>Generic case</vt:lpstr>
      <vt:lpstr>Capacitance</vt:lpstr>
      <vt:lpstr>Adding Capacitance</vt:lpstr>
      <vt:lpstr>Nothing else is simple</vt:lpstr>
      <vt:lpstr>What you need to know about C</vt:lpstr>
      <vt:lpstr>High pass filter</vt:lpstr>
      <vt:lpstr>Inductors</vt:lpstr>
      <vt:lpstr>Uses of Inductors</vt:lpstr>
      <vt:lpstr>Diodes</vt:lpstr>
      <vt:lpstr>Examples</vt:lpstr>
      <vt:lpstr>LEDs</vt:lpstr>
      <vt:lpstr>Current-limiting an LED</vt:lpstr>
      <vt:lpstr>Voltage Regulators</vt:lpstr>
      <vt:lpstr>Op-Amps</vt:lpstr>
      <vt:lpstr>Relays</vt:lpstr>
      <vt:lpstr>Transistors</vt:lpstr>
      <vt:lpstr>Transistor Application Circuits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Circuits</dc:title>
  <dc:creator>Sean</dc:creator>
  <cp:lastModifiedBy>Sean</cp:lastModifiedBy>
  <cp:revision>24</cp:revision>
  <dcterms:created xsi:type="dcterms:W3CDTF">2014-01-30T05:30:07Z</dcterms:created>
  <dcterms:modified xsi:type="dcterms:W3CDTF">2014-01-31T04:51:06Z</dcterms:modified>
</cp:coreProperties>
</file>