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69" r:id="rId19"/>
    <p:sldId id="270" r:id="rId20"/>
    <p:sldId id="271" r:id="rId21"/>
    <p:sldId id="276" r:id="rId22"/>
    <p:sldId id="28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5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FA51-F463-4EAA-97B5-0DA38268615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AA05-9EA1-4421-91D5-D3A5DCBD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avr-libc/user-manual/modules.html" TargetMode="External"/><Relationship Id="rId2" Type="http://schemas.openxmlformats.org/officeDocument/2006/relationships/hyperlink" Target="http://arduino.cc/en/Reference/Libra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Murphy</a:t>
            </a:r>
          </a:p>
          <a:p>
            <a:r>
              <a:rPr lang="en-US" dirty="0" smtClean="0"/>
              <a:t>Tampa </a:t>
            </a:r>
            <a:r>
              <a:rPr lang="en-US" dirty="0" err="1" smtClean="0"/>
              <a:t>Hackerspace</a:t>
            </a:r>
            <a:endParaRPr lang="en-US" dirty="0" smtClean="0"/>
          </a:p>
          <a:p>
            <a:r>
              <a:rPr lang="en-US"/>
              <a:t>http://goo.gl/e97Eep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</a:p>
          <a:p>
            <a:r>
              <a:rPr lang="en-US" dirty="0" smtClean="0"/>
              <a:t>Sleep</a:t>
            </a:r>
          </a:p>
          <a:p>
            <a:r>
              <a:rPr lang="en-US" dirty="0" smtClean="0"/>
              <a:t>Watch Dog Timer</a:t>
            </a:r>
          </a:p>
          <a:p>
            <a:r>
              <a:rPr lang="en-US" dirty="0" smtClean="0"/>
              <a:t>I2C SPI device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make it do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Arduino language is essentially C with some C++ features</a:t>
            </a:r>
          </a:p>
          <a:p>
            <a:r>
              <a:rPr lang="en-US" dirty="0" smtClean="0"/>
              <a:t>You write code with the Arduino Integrated Development Environment (IDE) then</a:t>
            </a:r>
          </a:p>
          <a:p>
            <a:r>
              <a:rPr lang="en-US" dirty="0" smtClean="0"/>
              <a:t>Compile and upload the code to the Arduino</a:t>
            </a:r>
          </a:p>
          <a:p>
            <a:r>
              <a:rPr lang="en-US" dirty="0" smtClean="0"/>
              <a:t>The Arduino then executes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an intro to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won’t teach you everything. </a:t>
            </a:r>
          </a:p>
          <a:p>
            <a:r>
              <a:rPr lang="en-US" dirty="0" smtClean="0"/>
              <a:t>Sorry. There isn’t time for that.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 char – “character”  8-bits holds -128 to 127</a:t>
            </a:r>
          </a:p>
          <a:p>
            <a:r>
              <a:rPr lang="en-US" dirty="0"/>
              <a:t> </a:t>
            </a:r>
            <a:r>
              <a:rPr lang="en-US" dirty="0" smtClean="0"/>
              <a:t>unsigned char  or byte – 8-bits holds 0 to 255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– “integer” 16-bits holds -32768 to 32767</a:t>
            </a:r>
          </a:p>
          <a:p>
            <a:r>
              <a:rPr lang="en-US" dirty="0"/>
              <a:t> 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– 16-bits holds 0 to 65535</a:t>
            </a:r>
          </a:p>
          <a:p>
            <a:r>
              <a:rPr lang="en-US" dirty="0"/>
              <a:t> </a:t>
            </a:r>
            <a:r>
              <a:rPr lang="en-US" dirty="0" smtClean="0"/>
              <a:t>long – 32-bits holds ±2 billion</a:t>
            </a:r>
          </a:p>
          <a:p>
            <a:r>
              <a:rPr lang="en-US" dirty="0"/>
              <a:t> </a:t>
            </a:r>
            <a:r>
              <a:rPr lang="en-US" dirty="0" smtClean="0"/>
              <a:t>float – 32-bits holds 6-7 digits of a number</a:t>
            </a:r>
          </a:p>
          <a:p>
            <a:r>
              <a:rPr lang="en-US" dirty="0"/>
              <a:t> </a:t>
            </a:r>
            <a:r>
              <a:rPr lang="en-US" dirty="0" smtClean="0"/>
              <a:t>String – stores text (large and slow)</a:t>
            </a:r>
          </a:p>
          <a:p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  (and)</a:t>
            </a:r>
          </a:p>
          <a:p>
            <a:r>
              <a:rPr lang="en-US" dirty="0" smtClean="0"/>
              <a:t>||  (or)</a:t>
            </a:r>
          </a:p>
          <a:p>
            <a:r>
              <a:rPr lang="en-US" dirty="0" smtClean="0"/>
              <a:t>!  (not)</a:t>
            </a:r>
          </a:p>
          <a:p>
            <a:r>
              <a:rPr lang="en-US" dirty="0" smtClean="0"/>
              <a:t>==  (equals)</a:t>
            </a:r>
          </a:p>
          <a:p>
            <a:r>
              <a:rPr lang="en-US" dirty="0" smtClean="0"/>
              <a:t>!=  (not equals)</a:t>
            </a:r>
          </a:p>
          <a:p>
            <a:r>
              <a:rPr lang="en-US" dirty="0" smtClean="0"/>
              <a:t>&lt;   &gt;   &lt;=   &gt;=  (comparisons)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    -     *     /		(add, sub, </a:t>
            </a:r>
            <a:r>
              <a:rPr lang="en-US" dirty="0" err="1" smtClean="0"/>
              <a:t>mult</a:t>
            </a:r>
            <a:r>
              <a:rPr lang="en-US" dirty="0" smtClean="0"/>
              <a:t>, div)</a:t>
            </a:r>
          </a:p>
          <a:p>
            <a:r>
              <a:rPr lang="en-US" dirty="0" smtClean="0"/>
              <a:t>=  (assign)  (</a:t>
            </a:r>
            <a:r>
              <a:rPr lang="en-US" dirty="0" err="1" smtClean="0"/>
              <a:t>int</a:t>
            </a:r>
            <a:r>
              <a:rPr lang="en-US" dirty="0" smtClean="0"/>
              <a:t> a = 3;)</a:t>
            </a:r>
          </a:p>
          <a:p>
            <a:r>
              <a:rPr lang="en-US" dirty="0" smtClean="0"/>
              <a:t>%  (modulo)</a:t>
            </a:r>
          </a:p>
          <a:p>
            <a:r>
              <a:rPr lang="en-US" dirty="0" smtClean="0"/>
              <a:t>+=  (compound addition)  (a += 2;)</a:t>
            </a:r>
          </a:p>
          <a:p>
            <a:r>
              <a:rPr lang="en-US" dirty="0" smtClean="0"/>
              <a:t>-=     *=     /=     %=</a:t>
            </a:r>
          </a:p>
          <a:p>
            <a:r>
              <a:rPr lang="en-US" dirty="0" smtClean="0"/>
              <a:t>++  (unary prefix/postfix increment)</a:t>
            </a:r>
          </a:p>
          <a:p>
            <a:r>
              <a:rPr lang="en-US" dirty="0" smtClean="0"/>
              <a:t>--   (decrement)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this is a single-line comment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/* this is a multi-line comment</a:t>
            </a:r>
          </a:p>
          <a:p>
            <a:pPr marL="0" indent="0">
              <a:buNone/>
            </a:pPr>
            <a:r>
              <a:rPr lang="en-US" dirty="0" smtClean="0"/>
              <a:t>I’m still in the comment</a:t>
            </a:r>
          </a:p>
          <a:p>
            <a:pPr marL="0" indent="0">
              <a:buNone/>
            </a:pPr>
            <a:r>
              <a:rPr lang="en-US" dirty="0" smtClean="0"/>
              <a:t>Still a comment</a:t>
            </a:r>
          </a:p>
          <a:p>
            <a:pPr marL="0" indent="0">
              <a:buNone/>
            </a:pPr>
            <a:r>
              <a:rPr lang="en-US" dirty="0" smtClean="0"/>
              <a:t>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Good code has good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 = 3; // a now holds 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 = 7; // a now holds 7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 += 2; // a now holds 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a--; // a now holds 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--a; // a now holds 7</a:t>
            </a:r>
          </a:p>
          <a:p>
            <a:pPr marL="0" indent="0">
              <a:buNone/>
            </a:pPr>
            <a:r>
              <a:rPr lang="en-US" dirty="0" smtClean="0"/>
              <a:t> a = a * 2; // a now holds 14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a++; // a now holds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someCondition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this thing;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otherCondition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this;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this instead;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(initial condition; while this is true; do this each time)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something;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The above counts from 0 to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 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77200" cy="55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6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something;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while will continue as long as condition is true. Use it to do something like wait on a button press</a:t>
            </a:r>
          </a:p>
        </p:txBody>
      </p:sp>
    </p:spTree>
    <p:extLst>
      <p:ext uri="{BB962C8B-B14F-4D97-AF65-F5344CB8AC3E}">
        <p14:creationId xmlns:p14="http://schemas.microsoft.com/office/powerpoint/2010/main" val="18659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</a:p>
          <a:p>
            <a:r>
              <a:rPr lang="en-US" dirty="0" smtClean="0"/>
              <a:t>Switch-case conditionals</a:t>
            </a:r>
          </a:p>
          <a:p>
            <a:r>
              <a:rPr lang="en-US" dirty="0" smtClean="0"/>
              <a:t>Break, continue, return, </a:t>
            </a:r>
            <a:r>
              <a:rPr lang="en-US" dirty="0" err="1" smtClean="0"/>
              <a:t>goto</a:t>
            </a:r>
            <a:endParaRPr lang="en-US" dirty="0" smtClean="0"/>
          </a:p>
          <a:p>
            <a:r>
              <a:rPr lang="en-US" dirty="0" smtClean="0"/>
              <a:t>Never use </a:t>
            </a:r>
            <a:r>
              <a:rPr lang="en-US" dirty="0" err="1" smtClean="0"/>
              <a:t>goto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2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“main”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setup()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this runs once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loop()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this runs repeatedly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4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Arduino-specific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pin has a number (0 to 13 and A0 to A5)</a:t>
            </a:r>
          </a:p>
          <a:p>
            <a:r>
              <a:rPr lang="en-US" dirty="0" smtClean="0"/>
              <a:t>Pins can be INPUT (0) or OUTPUT (1) </a:t>
            </a:r>
          </a:p>
          <a:p>
            <a:r>
              <a:rPr lang="en-US" dirty="0" smtClean="0"/>
              <a:t>OUTPUT pins can be LOW (0) or HIGH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digitalWrite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value);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myPin</a:t>
            </a:r>
            <a:r>
              <a:rPr lang="en-US" dirty="0" smtClean="0"/>
              <a:t> = 13;</a:t>
            </a:r>
          </a:p>
          <a:p>
            <a:pPr marL="0" indent="0"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myPin</a:t>
            </a:r>
            <a:r>
              <a:rPr lang="en-US" dirty="0" smtClean="0"/>
              <a:t>, HIGH);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(13, 1);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do 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digitalRead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yada</a:t>
            </a:r>
            <a:r>
              <a:rPr lang="en-US" dirty="0" smtClean="0"/>
              <a:t> = </a:t>
            </a:r>
            <a:r>
              <a:rPr lang="en-US" dirty="0" err="1" smtClean="0"/>
              <a:t>digitalRead</a:t>
            </a:r>
            <a:r>
              <a:rPr lang="en-US" dirty="0" smtClean="0"/>
              <a:t>(13);</a:t>
            </a:r>
          </a:p>
          <a:p>
            <a:pPr marL="0" indent="0">
              <a:buNone/>
            </a:pPr>
            <a:r>
              <a:rPr lang="en-US" dirty="0" err="1" smtClean="0"/>
              <a:t>yada</a:t>
            </a:r>
            <a:r>
              <a:rPr lang="en-US" dirty="0" smtClean="0"/>
              <a:t> now has either a HIGH or LOW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analogRead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foo = </a:t>
            </a:r>
            <a:r>
              <a:rPr lang="en-US" dirty="0" err="1" smtClean="0"/>
              <a:t>analogRead</a:t>
            </a:r>
            <a:r>
              <a:rPr lang="en-US" dirty="0" smtClean="0"/>
              <a:t>(3); //pin A3</a:t>
            </a:r>
          </a:p>
          <a:p>
            <a:pPr marL="0" indent="0">
              <a:buNone/>
            </a:pPr>
            <a:r>
              <a:rPr lang="en-US" dirty="0" smtClean="0"/>
              <a:t>foo now stores somewhere between 0 and 1024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analogWrite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pinNumber</a:t>
            </a:r>
            <a:r>
              <a:rPr lang="en-US" dirty="0" smtClean="0"/>
              <a:t>, value);</a:t>
            </a:r>
          </a:p>
          <a:p>
            <a:pPr marL="0" indent="0">
              <a:buNone/>
            </a:pPr>
            <a:r>
              <a:rPr lang="en-US" dirty="0" smtClean="0"/>
              <a:t>value must range from 0 to 255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analogWrite</a:t>
            </a:r>
            <a:r>
              <a:rPr lang="en-US" dirty="0" smtClean="0"/>
              <a:t>(10, 127); // about 2.5V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Only works on pins 3, 5, 6, 9, 10, and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delay(</a:t>
            </a:r>
            <a:r>
              <a:rPr lang="en-US" dirty="0" err="1" smtClean="0"/>
              <a:t>timeInMilliseconds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delayMicroseconds</a:t>
            </a:r>
            <a:r>
              <a:rPr lang="en-US" dirty="0" smtClean="0"/>
              <a:t>(number);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millis</a:t>
            </a:r>
            <a:r>
              <a:rPr lang="en-US" dirty="0" smtClean="0"/>
              <a:t>() returns time since restart</a:t>
            </a:r>
          </a:p>
          <a:p>
            <a:pPr marL="0" indent="0">
              <a:buNone/>
            </a:pPr>
            <a:r>
              <a:rPr lang="en-US" dirty="0" smtClean="0"/>
              <a:t>long now = </a:t>
            </a:r>
            <a:r>
              <a:rPr lang="en-US" dirty="0" err="1" smtClean="0"/>
              <a:t>millis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millis</a:t>
            </a:r>
            <a:r>
              <a:rPr lang="en-US" dirty="0" smtClean="0"/>
              <a:t>() &lt; now+13)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something for 13 milliseconds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9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</a:t>
            </a:r>
            <a:r>
              <a:rPr lang="en-US" i="1" dirty="0"/>
              <a:t>Arduino is a tool for making computers that can sense and control more of the physical world than your desktop computer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It is a device that executes a program to interface with real-world electronics (everything from switches and LEDs to wireless transceivers and motors)</a:t>
            </a:r>
          </a:p>
        </p:txBody>
      </p:sp>
    </p:spTree>
    <p:extLst>
      <p:ext uri="{BB962C8B-B14F-4D97-AF65-F5344CB8AC3E}">
        <p14:creationId xmlns:p14="http://schemas.microsoft.com/office/powerpoint/2010/main" val="24394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Serial.begin</a:t>
            </a:r>
            <a:r>
              <a:rPr lang="en-US" dirty="0" smtClean="0"/>
              <a:t>(</a:t>
            </a:r>
            <a:r>
              <a:rPr lang="en-US" dirty="0" err="1" smtClean="0"/>
              <a:t>baudRate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 ) </a:t>
            </a:r>
          </a:p>
          <a:p>
            <a:r>
              <a:rPr lang="en-US" dirty="0" err="1" smtClean="0"/>
              <a:t>Serial.available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Serial.read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and others… </a:t>
            </a:r>
          </a:p>
          <a:p>
            <a:endParaRPr lang="en-US" dirty="0"/>
          </a:p>
          <a:p>
            <a:r>
              <a:rPr lang="en-US" dirty="0" smtClean="0"/>
              <a:t>common baud rates are 9600, and 115200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tone(pin, frequency);</a:t>
            </a:r>
          </a:p>
          <a:p>
            <a:pPr marL="0" indent="0">
              <a:buNone/>
            </a:pPr>
            <a:r>
              <a:rPr lang="en-US" dirty="0" smtClean="0"/>
              <a:t>tone(pin, frequency, duration);</a:t>
            </a:r>
          </a:p>
          <a:p>
            <a:pPr marL="0" indent="0">
              <a:buNone/>
            </a:pPr>
            <a:r>
              <a:rPr lang="en-US" dirty="0" err="1" smtClean="0"/>
              <a:t>pulseIn</a:t>
            </a:r>
            <a:r>
              <a:rPr lang="en-US" dirty="0" smtClean="0"/>
              <a:t>(pin, value);</a:t>
            </a:r>
          </a:p>
          <a:p>
            <a:pPr marL="0" indent="0">
              <a:buNone/>
            </a:pPr>
            <a:r>
              <a:rPr lang="en-US" dirty="0" smtClean="0"/>
              <a:t>min(), max(), abs(), pow(), </a:t>
            </a:r>
            <a:r>
              <a:rPr lang="en-US" dirty="0" err="1" smtClean="0"/>
              <a:t>sqrt</a:t>
            </a:r>
            <a:r>
              <a:rPr lang="en-US" dirty="0" smtClean="0"/>
              <a:t>(), sin(), cos() …</a:t>
            </a:r>
          </a:p>
          <a:p>
            <a:pPr marL="0" indent="0">
              <a:buNone/>
            </a:pPr>
            <a:r>
              <a:rPr lang="en-US" dirty="0" smtClean="0"/>
              <a:t>random(max)</a:t>
            </a:r>
          </a:p>
          <a:p>
            <a:pPr marL="0" indent="0">
              <a:buNone/>
            </a:pPr>
            <a:r>
              <a:rPr lang="en-US" dirty="0" err="1" smtClean="0"/>
              <a:t>attachInterrupt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http://arduino.cc/en/Reference/Libraries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http://www.nongnu.org/avr-libc/user-manual/modules.html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Used for fancy premade functions or specific hardware. For example, using an </a:t>
            </a:r>
            <a:r>
              <a:rPr lang="en-US" smtClean="0"/>
              <a:t>LCD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does that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Skittle color sorter</a:t>
            </a:r>
          </a:p>
          <a:p>
            <a:r>
              <a:rPr lang="en-US" dirty="0" smtClean="0"/>
              <a:t>Arduino controls motor to dispense skittle,</a:t>
            </a:r>
          </a:p>
          <a:p>
            <a:r>
              <a:rPr lang="en-US" dirty="0" smtClean="0"/>
              <a:t>Reads color sensor to determine color,</a:t>
            </a:r>
          </a:p>
          <a:p>
            <a:r>
              <a:rPr lang="en-US" dirty="0" smtClean="0"/>
              <a:t>Lights up RGB LED to tell people the color,</a:t>
            </a:r>
          </a:p>
          <a:p>
            <a:r>
              <a:rPr lang="en-US" dirty="0" smtClean="0"/>
              <a:t>Controls  a servo motor to place the skittle into the correct cup by color</a:t>
            </a:r>
          </a:p>
          <a:p>
            <a:r>
              <a:rPr lang="en-US" dirty="0" smtClean="0"/>
              <a:t>Prints text to an LCD screen to keep a running total of each color</a:t>
            </a:r>
          </a:p>
        </p:txBody>
      </p:sp>
    </p:spTree>
    <p:extLst>
      <p:ext uri="{BB962C8B-B14F-4D97-AF65-F5344CB8AC3E}">
        <p14:creationId xmlns:p14="http://schemas.microsoft.com/office/powerpoint/2010/main" val="6337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Processor: atmega328p, 16MHz 8-bit</a:t>
            </a:r>
          </a:p>
          <a:p>
            <a:pPr lvl="1"/>
            <a:r>
              <a:rPr lang="en-US" dirty="0" smtClean="0"/>
              <a:t>32KB flash, 2KB RAM, 1KB EEPROM</a:t>
            </a:r>
          </a:p>
          <a:p>
            <a:pPr lvl="1"/>
            <a:r>
              <a:rPr lang="en-US" dirty="0" smtClean="0"/>
              <a:t>Analog input pins</a:t>
            </a:r>
          </a:p>
          <a:p>
            <a:pPr lvl="1"/>
            <a:r>
              <a:rPr lang="en-US" dirty="0" smtClean="0"/>
              <a:t>Digital input/output pins</a:t>
            </a:r>
          </a:p>
          <a:p>
            <a:pPr lvl="1"/>
            <a:r>
              <a:rPr lang="en-US" dirty="0" smtClean="0"/>
              <a:t>PWM pseudo-analog output</a:t>
            </a:r>
          </a:p>
          <a:p>
            <a:pPr lvl="1"/>
            <a:r>
              <a:rPr lang="en-US" dirty="0" smtClean="0"/>
              <a:t>I2C, SPI, and serial communication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Arduinos and ‘</a:t>
            </a:r>
            <a:r>
              <a:rPr lang="en-US" dirty="0" err="1" smtClean="0"/>
              <a:t>duinos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other boards with different capabilities such as more I/O, </a:t>
            </a:r>
            <a:r>
              <a:rPr lang="en-US" dirty="0" err="1" smtClean="0"/>
              <a:t>Wifi</a:t>
            </a:r>
            <a:r>
              <a:rPr lang="en-US" dirty="0" smtClean="0"/>
              <a:t>, Bluetooth, Ethernet, wearable, etc.</a:t>
            </a:r>
          </a:p>
          <a:p>
            <a:r>
              <a:rPr lang="en-US" dirty="0" smtClean="0"/>
              <a:t>Non-official “clones” such as SFE’s </a:t>
            </a:r>
            <a:r>
              <a:rPr lang="en-US" dirty="0" err="1" smtClean="0"/>
              <a:t>RedBoard</a:t>
            </a:r>
            <a:endParaRPr lang="en-US" dirty="0" smtClean="0"/>
          </a:p>
          <a:p>
            <a:r>
              <a:rPr lang="en-US" dirty="0" smtClean="0"/>
              <a:t>Clones are cheaper but run same software</a:t>
            </a:r>
          </a:p>
          <a:p>
            <a:r>
              <a:rPr lang="en-US" dirty="0" smtClean="0"/>
              <a:t>Other clones are designed to be smaller and cheaper to leave permanently in electronics like PJRC’s Teensy or the </a:t>
            </a:r>
            <a:r>
              <a:rPr lang="en-US" dirty="0" err="1" smtClean="0"/>
              <a:t>Digistump’s</a:t>
            </a:r>
            <a:r>
              <a:rPr lang="en-US" dirty="0" smtClean="0"/>
              <a:t> </a:t>
            </a:r>
            <a:r>
              <a:rPr lang="en-US" dirty="0" err="1" smtClean="0"/>
              <a:t>Digispark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output pins can supply 0V (GND) or 5V at up to 35mA – enough to drive about two LEDs but not a motor</a:t>
            </a:r>
          </a:p>
          <a:p>
            <a:r>
              <a:rPr lang="en-US" dirty="0" smtClean="0"/>
              <a:t>Digital input pins sense either a LOW (0V) or a HIGH (5V)</a:t>
            </a:r>
          </a:p>
          <a:p>
            <a:r>
              <a:rPr lang="en-US" dirty="0" smtClean="0"/>
              <a:t>Analog input pins sense a value between 0 (0V) and 1023 (5V) giving a resolution of about 5mV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pins can be configured for PWM</a:t>
            </a:r>
          </a:p>
          <a:p>
            <a:r>
              <a:rPr lang="en-US" dirty="0" smtClean="0"/>
              <a:t>PWM simulates an analog output value by quickly changing back and forth from LOW to HIGH (around 500 times per second)</a:t>
            </a:r>
          </a:p>
          <a:p>
            <a:r>
              <a:rPr lang="en-US" dirty="0" smtClean="0"/>
              <a:t>This can be used for brightness control of an LED or setting the speed of a motor (with motor driver)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Timer/Counters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hardware features of the atmega328p</a:t>
            </a:r>
          </a:p>
          <a:p>
            <a:r>
              <a:rPr lang="en-US" dirty="0" smtClean="0"/>
              <a:t>Used for timekeeping, delays, and PWM</a:t>
            </a:r>
          </a:p>
          <a:p>
            <a:r>
              <a:rPr lang="en-US" dirty="0" smtClean="0"/>
              <a:t>Also applicable to oodles of more advanced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964</Words>
  <Application>Microsoft Office PowerPoint</Application>
  <PresentationFormat>On-screen Show (4:3)</PresentationFormat>
  <Paragraphs>195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 to Arduino</vt:lpstr>
      <vt:lpstr>Arduino Uno R3</vt:lpstr>
      <vt:lpstr>What is Arduino</vt:lpstr>
      <vt:lpstr>What exactly does that mean?</vt:lpstr>
      <vt:lpstr>Capabilities and Hardware</vt:lpstr>
      <vt:lpstr>Other Arduinos and ‘duinos</vt:lpstr>
      <vt:lpstr>Electrical Specs</vt:lpstr>
      <vt:lpstr>Pulse Width Modulation</vt:lpstr>
      <vt:lpstr>Timer/Counters</vt:lpstr>
      <vt:lpstr>Other Advanced Features</vt:lpstr>
      <vt:lpstr>How do I make it do things?</vt:lpstr>
      <vt:lpstr>But first, an intro to C/C++</vt:lpstr>
      <vt:lpstr>Variables</vt:lpstr>
      <vt:lpstr>Comparison</vt:lpstr>
      <vt:lpstr>Operatiors</vt:lpstr>
      <vt:lpstr>Comments</vt:lpstr>
      <vt:lpstr>Example so far</vt:lpstr>
      <vt:lpstr>Conditionals</vt:lpstr>
      <vt:lpstr>For</vt:lpstr>
      <vt:lpstr>While</vt:lpstr>
      <vt:lpstr>Other things</vt:lpstr>
      <vt:lpstr>Arduino “main” functions</vt:lpstr>
      <vt:lpstr>Arduino-specific commands</vt:lpstr>
      <vt:lpstr>digitalWrite</vt:lpstr>
      <vt:lpstr>pinMode</vt:lpstr>
      <vt:lpstr>digitalRead</vt:lpstr>
      <vt:lpstr>analogRead</vt:lpstr>
      <vt:lpstr>analogWrite</vt:lpstr>
      <vt:lpstr>Timing</vt:lpstr>
      <vt:lpstr>Serial Communication</vt:lpstr>
      <vt:lpstr>Other built-in functions</vt:lpstr>
      <vt:lpstr>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Arduino</dc:title>
  <dc:creator>Sean</dc:creator>
  <cp:lastModifiedBy>Sean</cp:lastModifiedBy>
  <cp:revision>16</cp:revision>
  <dcterms:created xsi:type="dcterms:W3CDTF">2014-02-13T03:58:07Z</dcterms:created>
  <dcterms:modified xsi:type="dcterms:W3CDTF">2014-02-13T23:32:41Z</dcterms:modified>
</cp:coreProperties>
</file>