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9144000" cy="5143500" type="screen16x9"/>
  <p:notesSz cx="6858000" cy="9144000"/>
  <p:embeddedFontLst>
    <p:embeddedFont>
      <p:font typeface="Poppins" panose="020B0604020202020204" charset="0"/>
      <p:regular r:id="rId7"/>
      <p:bold r:id="rId8"/>
      <p:italic r:id="rId9"/>
      <p:boldItalic r:id="rId10"/>
    </p:embeddedFont>
    <p:embeddedFont>
      <p:font typeface="Poppins Light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66AF4F-64FC-4570-B3A6-FFB3D6842CFE}">
  <a:tblStyle styleId="{0966AF4F-64FC-4570-B3A6-FFB3D6842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45E5DD-07D6-4D46-AD06-BE83A6565B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78873" y="876532"/>
            <a:ext cx="5391000" cy="2136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400" dirty="0">
                <a:latin typeface="+mj-lt"/>
                <a:cs typeface="Times New Roman" panose="02020603050405020304" pitchFamily="18" charset="0"/>
              </a:rPr>
              <a:t>VIDEO SHARING APP</a:t>
            </a:r>
            <a:endParaRPr sz="4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2A6B2E-3DFD-48E7-84C6-DCEBC49A655B}"/>
              </a:ext>
            </a:extLst>
          </p:cNvPr>
          <p:cNvSpPr/>
          <p:nvPr/>
        </p:nvSpPr>
        <p:spPr>
          <a:xfrm>
            <a:off x="685800" y="3626825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65617D"/>
                </a:solidFill>
              </a:rPr>
              <a:t>INSTRUCTORS : PGS.TS.NGUYỄN THANH BÌNH</a:t>
            </a:r>
          </a:p>
          <a:p>
            <a:r>
              <a:rPr lang="en-US" sz="1100" dirty="0">
                <a:solidFill>
                  <a:srgbClr val="65617D"/>
                </a:solidFill>
              </a:rPr>
              <a:t>THÀNH VIÊN:</a:t>
            </a:r>
          </a:p>
          <a:p>
            <a:r>
              <a:rPr lang="en-US" sz="1100" dirty="0">
                <a:solidFill>
                  <a:srgbClr val="65617D"/>
                </a:solidFill>
              </a:rPr>
              <a:t>LÊ HỒNG ĐỨC</a:t>
            </a:r>
          </a:p>
          <a:p>
            <a:r>
              <a:rPr lang="en-US" sz="1100" dirty="0">
                <a:solidFill>
                  <a:srgbClr val="65617D"/>
                </a:solidFill>
              </a:rPr>
              <a:t>NGUYỄN QUỐC C</a:t>
            </a:r>
            <a:r>
              <a:rPr lang="vi-VN" sz="1100" dirty="0">
                <a:solidFill>
                  <a:srgbClr val="65617D"/>
                </a:solidFill>
              </a:rPr>
              <a:t>Ư</a:t>
            </a:r>
            <a:r>
              <a:rPr lang="en-US" sz="1100" dirty="0">
                <a:solidFill>
                  <a:srgbClr val="65617D"/>
                </a:solidFill>
              </a:rPr>
              <a:t>ỜNG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latin typeface="+mn-lt"/>
              </a:rPr>
              <a:t>IDEA</a:t>
            </a:r>
            <a:endParaRPr dirty="0">
              <a:latin typeface="+mn-l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200" b="1" dirty="0">
                <a:solidFill>
                  <a:srgbClr val="65617D"/>
                </a:solidFill>
                <a:latin typeface="+mn-lt"/>
              </a:rPr>
              <a:t>Customer psychology</a:t>
            </a:r>
          </a:p>
          <a:p>
            <a:pPr marL="0" lvl="0" indent="0">
              <a:buNone/>
            </a:pPr>
            <a:r>
              <a:rPr lang="en-US" sz="1200" dirty="0">
                <a:solidFill>
                  <a:srgbClr val="65617D"/>
                </a:solidFill>
                <a:latin typeface="+mn-lt"/>
              </a:rPr>
              <a:t>Love watching, lazy to read</a:t>
            </a:r>
            <a:endParaRPr sz="1200" dirty="0">
              <a:solidFill>
                <a:srgbClr val="65617D"/>
              </a:solidFill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65617D"/>
              </a:solidFill>
              <a:latin typeface="+mn-lt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solidFill>
                  <a:srgbClr val="65617D"/>
                </a:solidFill>
                <a:latin typeface="+mn-lt"/>
              </a:rPr>
              <a:t>The rise of short-form video platforms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65617D"/>
                </a:solidFill>
                <a:latin typeface="+mn-lt"/>
              </a:rPr>
              <a:t>Creation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65617D"/>
                </a:solidFill>
                <a:latin typeface="+mn-lt"/>
              </a:rPr>
              <a:t>Unique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65617D"/>
                </a:solidFill>
                <a:latin typeface="+mn-lt"/>
              </a:rPr>
              <a:t>Music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 dirty="0">
                <a:latin typeface="+mj-lt"/>
              </a:rPr>
              <a:t>PURPOSE</a:t>
            </a:r>
            <a:endParaRPr sz="6000" dirty="0">
              <a:latin typeface="+mj-lt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+mn-lt"/>
              </a:rPr>
              <a:t>Apply what you have learned and learned by yourself such as:</a:t>
            </a:r>
          </a:p>
          <a:p>
            <a:r>
              <a:rPr lang="en-US" dirty="0">
                <a:latin typeface="+mn-lt"/>
              </a:rPr>
              <a:t>Java programming language</a:t>
            </a:r>
          </a:p>
          <a:p>
            <a:r>
              <a:rPr lang="en-US" dirty="0">
                <a:latin typeface="+mn-lt"/>
              </a:rPr>
              <a:t>Android Studio environment</a:t>
            </a:r>
          </a:p>
          <a:p>
            <a:r>
              <a:rPr lang="en-US" dirty="0">
                <a:latin typeface="+mn-lt"/>
              </a:rPr>
              <a:t>Firebase</a:t>
            </a:r>
          </a:p>
          <a:p>
            <a:r>
              <a:rPr lang="en-US" dirty="0" err="1">
                <a:latin typeface="+mn-lt"/>
              </a:rPr>
              <a:t>Api</a:t>
            </a:r>
            <a:endParaRPr lang="en-US" dirty="0">
              <a:latin typeface="+mn-lt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latin typeface="+mn-lt"/>
              </a:rPr>
              <a:t>MAIN FUNCTIONS</a:t>
            </a:r>
            <a:endParaRPr dirty="0">
              <a:latin typeface="+mn-lt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978477"/>
            <a:ext cx="4695600" cy="3981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+mn-lt"/>
              </a:rPr>
              <a:t>Function of registration, member login.</a:t>
            </a:r>
          </a:p>
          <a:p>
            <a:r>
              <a:rPr lang="en-US" dirty="0">
                <a:latin typeface="+mn-lt"/>
              </a:rPr>
              <a:t>Heart release function.</a:t>
            </a:r>
          </a:p>
          <a:p>
            <a:r>
              <a:rPr lang="en-US" dirty="0">
                <a:latin typeface="+mn-lt"/>
              </a:rPr>
              <a:t>Video sharing function.</a:t>
            </a:r>
          </a:p>
          <a:p>
            <a:r>
              <a:rPr lang="en-US" dirty="0">
                <a:latin typeface="+mn-lt"/>
              </a:rPr>
              <a:t>Video comment function.</a:t>
            </a:r>
          </a:p>
          <a:p>
            <a:r>
              <a:rPr lang="en-US" dirty="0">
                <a:latin typeface="+mn-lt"/>
              </a:rPr>
              <a:t>Function to add filter</a:t>
            </a:r>
          </a:p>
          <a:p>
            <a:r>
              <a:rPr lang="en-US" dirty="0">
                <a:latin typeface="+mn-lt"/>
              </a:rPr>
              <a:t>Video</a:t>
            </a:r>
          </a:p>
          <a:p>
            <a:r>
              <a:rPr lang="en-US" dirty="0">
                <a:latin typeface="+mn-lt"/>
              </a:rPr>
              <a:t>Choose the maximum time the video can take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99</Words>
  <Application>Microsoft Office PowerPoint</Application>
  <PresentationFormat>On-screen 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Poppins Light</vt:lpstr>
      <vt:lpstr>Poppins</vt:lpstr>
      <vt:lpstr>Arial</vt:lpstr>
      <vt:lpstr>Muli</vt:lpstr>
      <vt:lpstr>Gower template</vt:lpstr>
      <vt:lpstr>VIDEO SHARING APP</vt:lpstr>
      <vt:lpstr>IDEA</vt:lpstr>
      <vt:lpstr>PURPOSE</vt:lpstr>
      <vt:lpstr>MAIN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CHIA SẺ VIDEO </dc:title>
  <cp:lastModifiedBy>le duck</cp:lastModifiedBy>
  <cp:revision>4</cp:revision>
  <dcterms:modified xsi:type="dcterms:W3CDTF">2021-07-07T01:00:34Z</dcterms:modified>
</cp:coreProperties>
</file>