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329" r:id="rId3"/>
    <p:sldId id="431" r:id="rId4"/>
    <p:sldId id="432" r:id="rId5"/>
    <p:sldId id="433" r:id="rId6"/>
    <p:sldId id="434" r:id="rId7"/>
    <p:sldId id="435" r:id="rId8"/>
    <p:sldId id="437" r:id="rId9"/>
    <p:sldId id="438" r:id="rId10"/>
    <p:sldId id="436" r:id="rId11"/>
    <p:sldId id="393" r:id="rId12"/>
    <p:sldId id="441" r:id="rId13"/>
    <p:sldId id="440" r:id="rId14"/>
    <p:sldId id="439" r:id="rId15"/>
    <p:sldId id="442" r:id="rId16"/>
    <p:sldId id="408" r:id="rId17"/>
    <p:sldId id="333" r:id="rId18"/>
    <p:sldId id="311" r:id="rId19"/>
  </p:sldIdLst>
  <p:sldSz cx="9144000" cy="5143500" type="screen16x9"/>
  <p:notesSz cx="7315200" cy="96012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dc_cuongtm" initials="o" lastIdx="1" clrIdx="0">
    <p:extLst>
      <p:ext uri="{19B8F6BF-5375-455C-9EA6-DF929625EA0E}">
        <p15:presenceInfo xmlns:p15="http://schemas.microsoft.com/office/powerpoint/2012/main" userId="S-1-5-21-1978076751-3396122582-1341001408-1462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CBE"/>
    <a:srgbClr val="E87071"/>
    <a:srgbClr val="FFB850"/>
    <a:srgbClr val="3C844A"/>
    <a:srgbClr val="A26CB8"/>
    <a:srgbClr val="663A77"/>
    <a:srgbClr val="FFAA2D"/>
    <a:srgbClr val="F1A9A9"/>
    <a:srgbClr val="01DAF1"/>
    <a:srgbClr val="FFD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1789" autoAdjust="0"/>
  </p:normalViewPr>
  <p:slideViewPr>
    <p:cSldViewPr snapToGrid="0">
      <p:cViewPr varScale="1">
        <p:scale>
          <a:sx n="106" d="100"/>
          <a:sy n="106" d="100"/>
        </p:scale>
        <p:origin x="667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48137A3-A659-45B4-A19F-C1B005FCD7C6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A56CAD-6EE7-44C3-9BDA-506B74854F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100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58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625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97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112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41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61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56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27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68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32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221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69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808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14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36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924471"/>
            <a:ext cx="1637890" cy="1388099"/>
            <a:chOff x="2553093" y="952901"/>
            <a:chExt cx="2064233" cy="1866900"/>
          </a:xfrm>
        </p:grpSpPr>
        <p:sp>
          <p:nvSpPr>
            <p:cNvPr id="5" name="椭圆 4"/>
            <p:cNvSpPr/>
            <p:nvPr/>
          </p:nvSpPr>
          <p:spPr>
            <a:xfrm>
              <a:off x="2553093" y="952901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08704" y="1150504"/>
              <a:ext cx="1429346" cy="14293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2751043" y="1191968"/>
              <a:ext cx="1866283" cy="12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663A77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NỘI DUNG</a:t>
              </a:r>
              <a:endParaRPr lang="zh-CN" altLang="en-US" sz="2800" b="1" dirty="0">
                <a:solidFill>
                  <a:srgbClr val="663A77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1549506" y="1491916"/>
            <a:ext cx="710978" cy="589704"/>
          </a:xfrm>
          <a:prstGeom prst="roundRect">
            <a:avLst>
              <a:gd name="adj" fmla="val 13889"/>
            </a:avLst>
          </a:prstGeom>
          <a:solidFill>
            <a:srgbClr val="FFB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01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41" name="圆角矩形 40" descr="Làm  Quen Với Hàm(Method)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2617424" y="1491916"/>
            <a:ext cx="6423675" cy="592658"/>
          </a:xfrm>
          <a:prstGeom prst="roundRect">
            <a:avLst>
              <a:gd name="adj" fmla="val 9218"/>
            </a:avLst>
          </a:prstGeom>
          <a:gradFill>
            <a:gsLst>
              <a:gs pos="47000">
                <a:srgbClr val="FDFDFD"/>
              </a:gs>
              <a:gs pos="53000">
                <a:srgbClr val="E8E8E8"/>
              </a:gs>
              <a:gs pos="100000">
                <a:srgbClr val="ECECEC"/>
              </a:gs>
            </a:gsLst>
            <a:lin ang="5400000" scaled="1"/>
          </a:gradFill>
          <a:ln>
            <a:noFill/>
          </a:ln>
          <a:effectLst>
            <a:outerShdw blurRad="762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Collections Trong Java</a:t>
            </a:r>
            <a:endParaRPr lang="zh-CN" altLang="en-US" sz="2800" b="1" dirty="0">
              <a:solidFill>
                <a:srgbClr val="FFC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206230" y="1491916"/>
            <a:ext cx="404758" cy="2109755"/>
            <a:chOff x="3971019" y="796001"/>
            <a:chExt cx="660256" cy="5338506"/>
          </a:xfrm>
        </p:grpSpPr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</p:grpSp>
      <p:sp>
        <p:nvSpPr>
          <p:cNvPr id="75" name="圆角矩形 34">
            <a:extLst>
              <a:ext uri="{FF2B5EF4-FFF2-40B4-BE49-F238E27FC236}">
                <a16:creationId xmlns:a16="http://schemas.microsoft.com/office/drawing/2014/main" id="{4A98B195-D5E7-4238-B9B0-9E6698C21C3A}"/>
              </a:ext>
            </a:extLst>
          </p:cNvPr>
          <p:cNvSpPr/>
          <p:nvPr/>
        </p:nvSpPr>
        <p:spPr>
          <a:xfrm>
            <a:off x="1553069" y="2172659"/>
            <a:ext cx="722927" cy="640782"/>
          </a:xfrm>
          <a:prstGeom prst="roundRect">
            <a:avLst>
              <a:gd name="adj" fmla="val 13889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02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grpSp>
        <p:nvGrpSpPr>
          <p:cNvPr id="68" name="组合 51">
            <a:extLst>
              <a:ext uri="{FF2B5EF4-FFF2-40B4-BE49-F238E27FC236}">
                <a16:creationId xmlns:a16="http://schemas.microsoft.com/office/drawing/2014/main" id="{8541760D-945C-4378-82F6-7A5400A5AB52}"/>
              </a:ext>
            </a:extLst>
          </p:cNvPr>
          <p:cNvGrpSpPr/>
          <p:nvPr/>
        </p:nvGrpSpPr>
        <p:grpSpPr>
          <a:xfrm>
            <a:off x="2605459" y="2172659"/>
            <a:ext cx="6435920" cy="651508"/>
            <a:chOff x="4555084" y="4807549"/>
            <a:chExt cx="4361682" cy="974162"/>
          </a:xfrm>
        </p:grpSpPr>
        <p:pic>
          <p:nvPicPr>
            <p:cNvPr id="69" name="图片 52">
              <a:extLst>
                <a:ext uri="{FF2B5EF4-FFF2-40B4-BE49-F238E27FC236}">
                  <a16:creationId xmlns:a16="http://schemas.microsoft.com/office/drawing/2014/main" id="{FFBFCEFB-B31E-4550-BC8E-612DD98E2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873327" y="5580404"/>
              <a:ext cx="3646270" cy="201307"/>
            </a:xfrm>
            <a:prstGeom prst="rect">
              <a:avLst/>
            </a:prstGeom>
          </p:spPr>
        </p:pic>
        <p:sp>
          <p:nvSpPr>
            <p:cNvPr id="72" name="圆角矩形 55">
              <a:extLst>
                <a:ext uri="{FF2B5EF4-FFF2-40B4-BE49-F238E27FC236}">
                  <a16:creationId xmlns:a16="http://schemas.microsoft.com/office/drawing/2014/main" id="{0F7C8556-007B-452E-985B-7181A0451B30}"/>
                </a:ext>
              </a:extLst>
            </p:cNvPr>
            <p:cNvSpPr/>
            <p:nvPr/>
          </p:nvSpPr>
          <p:spPr>
            <a:xfrm>
              <a:off x="4555084" y="4807549"/>
              <a:ext cx="4361682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Comparable,Comparator</a:t>
              </a:r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Trong Java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23"/>
          <p:cNvGrpSpPr/>
          <p:nvPr/>
        </p:nvGrpSpPr>
        <p:grpSpPr>
          <a:xfrm>
            <a:off x="1535879" y="2904480"/>
            <a:ext cx="724605" cy="697191"/>
            <a:chOff x="2857499" y="1149477"/>
            <a:chExt cx="1089578" cy="958123"/>
          </a:xfrm>
        </p:grpSpPr>
        <p:sp>
          <p:nvSpPr>
            <p:cNvPr id="40" name="圆角矩形 27"/>
            <p:cNvSpPr/>
            <p:nvPr/>
          </p:nvSpPr>
          <p:spPr>
            <a:xfrm>
              <a:off x="2857499" y="1149477"/>
              <a:ext cx="1076325" cy="958123"/>
            </a:xfrm>
            <a:prstGeom prst="roundRect">
              <a:avLst>
                <a:gd name="adj" fmla="val 138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15"/>
            </a:p>
          </p:txBody>
        </p:sp>
        <p:sp>
          <p:nvSpPr>
            <p:cNvPr id="42" name="圆角矩形 28"/>
            <p:cNvSpPr/>
            <p:nvPr/>
          </p:nvSpPr>
          <p:spPr>
            <a:xfrm>
              <a:off x="2883862" y="1159582"/>
              <a:ext cx="1063215" cy="901028"/>
            </a:xfrm>
            <a:prstGeom prst="roundRect">
              <a:avLst>
                <a:gd name="adj" fmla="val 13889"/>
              </a:avLst>
            </a:prstGeom>
            <a:solidFill>
              <a:srgbClr val="E87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latin typeface="Impact" panose="020B0806030902050204" pitchFamily="34" charset="0"/>
              </a:endParaRPr>
            </a:p>
          </p:txBody>
        </p:sp>
      </p:grpSp>
      <p:grpSp>
        <p:nvGrpSpPr>
          <p:cNvPr id="30" name="组合 46"/>
          <p:cNvGrpSpPr/>
          <p:nvPr/>
        </p:nvGrpSpPr>
        <p:grpSpPr>
          <a:xfrm>
            <a:off x="2543092" y="2911573"/>
            <a:ext cx="6498006" cy="759930"/>
            <a:chOff x="4508256" y="2181457"/>
            <a:chExt cx="4441125" cy="1268084"/>
          </a:xfrm>
        </p:grpSpPr>
        <p:pic>
          <p:nvPicPr>
            <p:cNvPr id="32" name="图片 47"/>
            <p:cNvPicPr>
              <a:picLocks noChangeAspect="1"/>
            </p:cNvPicPr>
            <p:nvPr/>
          </p:nvPicPr>
          <p:blipFill rotWithShape="1">
            <a:blip r:embed="rId3"/>
            <a:srcRect t="76775"/>
            <a:stretch>
              <a:fillRect/>
            </a:stretch>
          </p:blipFill>
          <p:spPr>
            <a:xfrm>
              <a:off x="4508256" y="3248234"/>
              <a:ext cx="3646270" cy="201307"/>
            </a:xfrm>
            <a:prstGeom prst="rect">
              <a:avLst/>
            </a:prstGeom>
          </p:spPr>
        </p:pic>
        <p:sp>
          <p:nvSpPr>
            <p:cNvPr id="35" name="圆角矩形 50"/>
            <p:cNvSpPr/>
            <p:nvPr/>
          </p:nvSpPr>
          <p:spPr>
            <a:xfrm>
              <a:off x="4560357" y="2181457"/>
              <a:ext cx="4389024" cy="1066777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err="1">
                  <a:solidFill>
                    <a:srgbClr val="E8707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Thực</a:t>
              </a:r>
              <a:r>
                <a:rPr lang="en-US" altLang="zh-CN" sz="2800" b="1" dirty="0">
                  <a:solidFill>
                    <a:srgbClr val="E8707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 err="1">
                  <a:solidFill>
                    <a:srgbClr val="E8707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Hành</a:t>
              </a:r>
              <a:r>
                <a:rPr lang="en-US" altLang="zh-CN" sz="2800" b="1" dirty="0">
                  <a:solidFill>
                    <a:srgbClr val="E8707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 err="1">
                  <a:solidFill>
                    <a:srgbClr val="E8707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Với</a:t>
              </a:r>
              <a:r>
                <a:rPr lang="en-US" altLang="zh-CN" sz="2800" b="1" dirty="0">
                  <a:solidFill>
                    <a:srgbClr val="E8707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Collection</a:t>
              </a:r>
              <a:endParaRPr lang="zh-CN" altLang="en-US" sz="2800" b="1" dirty="0">
                <a:solidFill>
                  <a:srgbClr val="E8707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8549"/>
            <a:ext cx="9219627" cy="723708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Collections Trong Java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6280" y="-48126"/>
            <a:ext cx="1001252" cy="1113780"/>
            <a:chOff x="3222820" y="1148080"/>
            <a:chExt cx="1484216" cy="1750177"/>
          </a:xfrm>
        </p:grpSpPr>
        <p:grpSp>
          <p:nvGrpSpPr>
            <p:cNvPr id="26" name="组合 25"/>
            <p:cNvGrpSpPr/>
            <p:nvPr/>
          </p:nvGrpSpPr>
          <p:grpSpPr>
            <a:xfrm>
              <a:off x="3420363" y="1295115"/>
              <a:ext cx="1286673" cy="1603142"/>
              <a:chOff x="7380501" y="2927402"/>
              <a:chExt cx="2311887" cy="2880512"/>
            </a:xfrm>
          </p:grpSpPr>
          <p:sp>
            <p:nvSpPr>
              <p:cNvPr id="28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3222820" y="1148080"/>
              <a:ext cx="1284820" cy="1284821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889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rgbClr val="FFC00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C000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1420"/>
            <a:ext cx="9144000" cy="427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48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7"/>
          <p:cNvGrpSpPr/>
          <p:nvPr/>
        </p:nvGrpSpPr>
        <p:grpSpPr>
          <a:xfrm>
            <a:off x="0" y="0"/>
            <a:ext cx="9144000" cy="614338"/>
            <a:chOff x="3129129" y="1121776"/>
            <a:chExt cx="5933741" cy="1171624"/>
          </a:xfrm>
          <a:solidFill>
            <a:schemeClr val="accent1">
              <a:lumMod val="75000"/>
            </a:schemeClr>
          </a:solidFill>
        </p:grpSpPr>
        <p:sp>
          <p:nvSpPr>
            <p:cNvPr id="13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14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pFill/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Comparable,Comparator</a:t>
              </a: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Trong Java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20"/>
          <p:cNvGrpSpPr/>
          <p:nvPr/>
        </p:nvGrpSpPr>
        <p:grpSpPr>
          <a:xfrm>
            <a:off x="245332" y="-54974"/>
            <a:ext cx="1002875" cy="959281"/>
            <a:chOff x="3150396" y="933507"/>
            <a:chExt cx="1350360" cy="1758295"/>
          </a:xfrm>
        </p:grpSpPr>
        <p:grpSp>
          <p:nvGrpSpPr>
            <p:cNvPr id="16" name="组合 21"/>
            <p:cNvGrpSpPr/>
            <p:nvPr/>
          </p:nvGrpSpPr>
          <p:grpSpPr>
            <a:xfrm>
              <a:off x="3150396" y="933507"/>
              <a:ext cx="1350360" cy="1758295"/>
              <a:chOff x="3222820" y="1148080"/>
              <a:chExt cx="1284820" cy="1672959"/>
            </a:xfrm>
          </p:grpSpPr>
          <p:grpSp>
            <p:nvGrpSpPr>
              <p:cNvPr id="21" name="组合 25"/>
              <p:cNvGrpSpPr/>
              <p:nvPr/>
            </p:nvGrpSpPr>
            <p:grpSpPr>
              <a:xfrm>
                <a:off x="3283275" y="1217897"/>
                <a:ext cx="1219082" cy="1603142"/>
                <a:chOff x="7134179" y="2788658"/>
                <a:chExt cx="2190439" cy="2880512"/>
              </a:xfrm>
            </p:grpSpPr>
            <p:sp>
              <p:nvSpPr>
                <p:cNvPr id="24" name="椭圆 50"/>
                <p:cNvSpPr/>
                <p:nvPr/>
              </p:nvSpPr>
              <p:spPr>
                <a:xfrm rot="18900000">
                  <a:off x="7134179" y="2788658"/>
                  <a:ext cx="2190439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5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1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椭圆 26"/>
              <p:cNvSpPr/>
              <p:nvPr/>
            </p:nvSpPr>
            <p:spPr>
              <a:xfrm>
                <a:off x="3222820" y="1148080"/>
                <a:ext cx="1284820" cy="1284820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/>
              </a:p>
            </p:txBody>
          </p:sp>
        </p:grpSp>
        <p:sp>
          <p:nvSpPr>
            <p:cNvPr id="17" name="文本框 23"/>
            <p:cNvSpPr txBox="1"/>
            <p:nvPr/>
          </p:nvSpPr>
          <p:spPr>
            <a:xfrm>
              <a:off x="3467445" y="1147356"/>
              <a:ext cx="774243" cy="720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11" y="621665"/>
            <a:ext cx="7052863" cy="547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04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7"/>
          <p:cNvGrpSpPr/>
          <p:nvPr/>
        </p:nvGrpSpPr>
        <p:grpSpPr>
          <a:xfrm>
            <a:off x="0" y="0"/>
            <a:ext cx="9144000" cy="614338"/>
            <a:chOff x="3129129" y="1121776"/>
            <a:chExt cx="5933741" cy="1171624"/>
          </a:xfrm>
          <a:solidFill>
            <a:schemeClr val="accent1">
              <a:lumMod val="75000"/>
            </a:schemeClr>
          </a:solidFill>
        </p:grpSpPr>
        <p:sp>
          <p:nvSpPr>
            <p:cNvPr id="13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14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pFill/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Comparable,Comparator</a:t>
              </a: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Trong Java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20"/>
          <p:cNvGrpSpPr/>
          <p:nvPr/>
        </p:nvGrpSpPr>
        <p:grpSpPr>
          <a:xfrm>
            <a:off x="245332" y="-54974"/>
            <a:ext cx="1002875" cy="959281"/>
            <a:chOff x="3150396" y="933507"/>
            <a:chExt cx="1350360" cy="1758295"/>
          </a:xfrm>
        </p:grpSpPr>
        <p:grpSp>
          <p:nvGrpSpPr>
            <p:cNvPr id="16" name="组合 21"/>
            <p:cNvGrpSpPr/>
            <p:nvPr/>
          </p:nvGrpSpPr>
          <p:grpSpPr>
            <a:xfrm>
              <a:off x="3150396" y="933507"/>
              <a:ext cx="1350360" cy="1758295"/>
              <a:chOff x="3222820" y="1148080"/>
              <a:chExt cx="1284820" cy="1672959"/>
            </a:xfrm>
          </p:grpSpPr>
          <p:grpSp>
            <p:nvGrpSpPr>
              <p:cNvPr id="21" name="组合 25"/>
              <p:cNvGrpSpPr/>
              <p:nvPr/>
            </p:nvGrpSpPr>
            <p:grpSpPr>
              <a:xfrm>
                <a:off x="3283275" y="1217897"/>
                <a:ext cx="1219082" cy="1603142"/>
                <a:chOff x="7134179" y="2788658"/>
                <a:chExt cx="2190439" cy="2880512"/>
              </a:xfrm>
            </p:grpSpPr>
            <p:sp>
              <p:nvSpPr>
                <p:cNvPr id="24" name="椭圆 50"/>
                <p:cNvSpPr/>
                <p:nvPr/>
              </p:nvSpPr>
              <p:spPr>
                <a:xfrm rot="18900000">
                  <a:off x="7134179" y="2788658"/>
                  <a:ext cx="2190439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5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1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椭圆 26"/>
              <p:cNvSpPr/>
              <p:nvPr/>
            </p:nvSpPr>
            <p:spPr>
              <a:xfrm>
                <a:off x="3222820" y="1148080"/>
                <a:ext cx="1284820" cy="1284820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/>
              </a:p>
            </p:txBody>
          </p:sp>
        </p:grpSp>
        <p:sp>
          <p:nvSpPr>
            <p:cNvPr id="17" name="文本框 23"/>
            <p:cNvSpPr txBox="1"/>
            <p:nvPr/>
          </p:nvSpPr>
          <p:spPr>
            <a:xfrm>
              <a:off x="3467445" y="1147356"/>
              <a:ext cx="774243" cy="720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386" y="669312"/>
            <a:ext cx="6479228" cy="502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747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7"/>
          <p:cNvGrpSpPr/>
          <p:nvPr/>
        </p:nvGrpSpPr>
        <p:grpSpPr>
          <a:xfrm>
            <a:off x="0" y="0"/>
            <a:ext cx="9144000" cy="614338"/>
            <a:chOff x="3129129" y="1121776"/>
            <a:chExt cx="5933741" cy="1171624"/>
          </a:xfrm>
          <a:solidFill>
            <a:schemeClr val="accent1">
              <a:lumMod val="75000"/>
            </a:schemeClr>
          </a:solidFill>
        </p:grpSpPr>
        <p:sp>
          <p:nvSpPr>
            <p:cNvPr id="13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14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pFill/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Comparable,Comparator</a:t>
              </a: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Trong Java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20"/>
          <p:cNvGrpSpPr/>
          <p:nvPr/>
        </p:nvGrpSpPr>
        <p:grpSpPr>
          <a:xfrm>
            <a:off x="245332" y="-54974"/>
            <a:ext cx="1002875" cy="959281"/>
            <a:chOff x="3150396" y="933507"/>
            <a:chExt cx="1350360" cy="1758295"/>
          </a:xfrm>
        </p:grpSpPr>
        <p:grpSp>
          <p:nvGrpSpPr>
            <p:cNvPr id="16" name="组合 21"/>
            <p:cNvGrpSpPr/>
            <p:nvPr/>
          </p:nvGrpSpPr>
          <p:grpSpPr>
            <a:xfrm>
              <a:off x="3150396" y="933507"/>
              <a:ext cx="1350360" cy="1758295"/>
              <a:chOff x="3222820" y="1148080"/>
              <a:chExt cx="1284820" cy="1672959"/>
            </a:xfrm>
          </p:grpSpPr>
          <p:grpSp>
            <p:nvGrpSpPr>
              <p:cNvPr id="21" name="组合 25"/>
              <p:cNvGrpSpPr/>
              <p:nvPr/>
            </p:nvGrpSpPr>
            <p:grpSpPr>
              <a:xfrm>
                <a:off x="3283275" y="1217897"/>
                <a:ext cx="1219082" cy="1603142"/>
                <a:chOff x="7134179" y="2788658"/>
                <a:chExt cx="2190439" cy="2880512"/>
              </a:xfrm>
            </p:grpSpPr>
            <p:sp>
              <p:nvSpPr>
                <p:cNvPr id="24" name="椭圆 50"/>
                <p:cNvSpPr/>
                <p:nvPr/>
              </p:nvSpPr>
              <p:spPr>
                <a:xfrm rot="18900000">
                  <a:off x="7134179" y="2788658"/>
                  <a:ext cx="2190439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5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1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椭圆 26"/>
              <p:cNvSpPr/>
              <p:nvPr/>
            </p:nvSpPr>
            <p:spPr>
              <a:xfrm>
                <a:off x="3222820" y="1148080"/>
                <a:ext cx="1284820" cy="1284820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/>
              </a:p>
            </p:txBody>
          </p:sp>
        </p:grpSp>
        <p:sp>
          <p:nvSpPr>
            <p:cNvPr id="17" name="文本框 23"/>
            <p:cNvSpPr txBox="1"/>
            <p:nvPr/>
          </p:nvSpPr>
          <p:spPr>
            <a:xfrm>
              <a:off x="3467445" y="1147356"/>
              <a:ext cx="774243" cy="720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98" y="614337"/>
            <a:ext cx="7066473" cy="49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834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7"/>
          <p:cNvGrpSpPr/>
          <p:nvPr/>
        </p:nvGrpSpPr>
        <p:grpSpPr>
          <a:xfrm>
            <a:off x="0" y="0"/>
            <a:ext cx="9144000" cy="614338"/>
            <a:chOff x="3129129" y="1121776"/>
            <a:chExt cx="5933741" cy="1171624"/>
          </a:xfrm>
          <a:solidFill>
            <a:schemeClr val="accent1">
              <a:lumMod val="75000"/>
            </a:schemeClr>
          </a:solidFill>
        </p:grpSpPr>
        <p:sp>
          <p:nvSpPr>
            <p:cNvPr id="13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14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pFill/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Comparable,Comparator</a:t>
              </a: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Trong Java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20"/>
          <p:cNvGrpSpPr/>
          <p:nvPr/>
        </p:nvGrpSpPr>
        <p:grpSpPr>
          <a:xfrm>
            <a:off x="245332" y="-54974"/>
            <a:ext cx="1002875" cy="959281"/>
            <a:chOff x="3150396" y="933507"/>
            <a:chExt cx="1350360" cy="1758295"/>
          </a:xfrm>
        </p:grpSpPr>
        <p:grpSp>
          <p:nvGrpSpPr>
            <p:cNvPr id="16" name="组合 21"/>
            <p:cNvGrpSpPr/>
            <p:nvPr/>
          </p:nvGrpSpPr>
          <p:grpSpPr>
            <a:xfrm>
              <a:off x="3150396" y="933507"/>
              <a:ext cx="1350360" cy="1758295"/>
              <a:chOff x="3222820" y="1148080"/>
              <a:chExt cx="1284820" cy="1672959"/>
            </a:xfrm>
          </p:grpSpPr>
          <p:grpSp>
            <p:nvGrpSpPr>
              <p:cNvPr id="21" name="组合 25"/>
              <p:cNvGrpSpPr/>
              <p:nvPr/>
            </p:nvGrpSpPr>
            <p:grpSpPr>
              <a:xfrm>
                <a:off x="3283275" y="1217897"/>
                <a:ext cx="1219082" cy="1603142"/>
                <a:chOff x="7134179" y="2788658"/>
                <a:chExt cx="2190439" cy="2880512"/>
              </a:xfrm>
            </p:grpSpPr>
            <p:sp>
              <p:nvSpPr>
                <p:cNvPr id="24" name="椭圆 50"/>
                <p:cNvSpPr/>
                <p:nvPr/>
              </p:nvSpPr>
              <p:spPr>
                <a:xfrm rot="18900000">
                  <a:off x="7134179" y="2788658"/>
                  <a:ext cx="2190439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5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1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椭圆 26"/>
              <p:cNvSpPr/>
              <p:nvPr/>
            </p:nvSpPr>
            <p:spPr>
              <a:xfrm>
                <a:off x="3222820" y="1148080"/>
                <a:ext cx="1284820" cy="1284820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/>
              </a:p>
            </p:txBody>
          </p:sp>
        </p:grpSp>
        <p:sp>
          <p:nvSpPr>
            <p:cNvPr id="17" name="文本框 23"/>
            <p:cNvSpPr txBox="1"/>
            <p:nvPr/>
          </p:nvSpPr>
          <p:spPr>
            <a:xfrm>
              <a:off x="3467445" y="1147356"/>
              <a:ext cx="774243" cy="720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63" y="621665"/>
            <a:ext cx="5914073" cy="445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432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7"/>
          <p:cNvGrpSpPr/>
          <p:nvPr/>
        </p:nvGrpSpPr>
        <p:grpSpPr>
          <a:xfrm>
            <a:off x="0" y="0"/>
            <a:ext cx="9144000" cy="614338"/>
            <a:chOff x="3129129" y="1121776"/>
            <a:chExt cx="5933741" cy="1171624"/>
          </a:xfrm>
          <a:solidFill>
            <a:schemeClr val="accent1">
              <a:lumMod val="75000"/>
            </a:schemeClr>
          </a:solidFill>
        </p:grpSpPr>
        <p:sp>
          <p:nvSpPr>
            <p:cNvPr id="13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14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pFill/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Comparable,Comparator</a:t>
              </a: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Trong Java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20"/>
          <p:cNvGrpSpPr/>
          <p:nvPr/>
        </p:nvGrpSpPr>
        <p:grpSpPr>
          <a:xfrm>
            <a:off x="245332" y="-54974"/>
            <a:ext cx="1002875" cy="959281"/>
            <a:chOff x="3150396" y="933507"/>
            <a:chExt cx="1350360" cy="1758295"/>
          </a:xfrm>
        </p:grpSpPr>
        <p:grpSp>
          <p:nvGrpSpPr>
            <p:cNvPr id="16" name="组合 21"/>
            <p:cNvGrpSpPr/>
            <p:nvPr/>
          </p:nvGrpSpPr>
          <p:grpSpPr>
            <a:xfrm>
              <a:off x="3150396" y="933507"/>
              <a:ext cx="1350360" cy="1758295"/>
              <a:chOff x="3222820" y="1148080"/>
              <a:chExt cx="1284820" cy="1672959"/>
            </a:xfrm>
          </p:grpSpPr>
          <p:grpSp>
            <p:nvGrpSpPr>
              <p:cNvPr id="21" name="组合 25"/>
              <p:cNvGrpSpPr/>
              <p:nvPr/>
            </p:nvGrpSpPr>
            <p:grpSpPr>
              <a:xfrm>
                <a:off x="3283275" y="1217897"/>
                <a:ext cx="1219082" cy="1603142"/>
                <a:chOff x="7134179" y="2788658"/>
                <a:chExt cx="2190439" cy="2880512"/>
              </a:xfrm>
            </p:grpSpPr>
            <p:sp>
              <p:nvSpPr>
                <p:cNvPr id="24" name="椭圆 50"/>
                <p:cNvSpPr/>
                <p:nvPr/>
              </p:nvSpPr>
              <p:spPr>
                <a:xfrm rot="18900000">
                  <a:off x="7134179" y="2788658"/>
                  <a:ext cx="2190439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5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1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sz="280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椭圆 26"/>
              <p:cNvSpPr/>
              <p:nvPr/>
            </p:nvSpPr>
            <p:spPr>
              <a:xfrm>
                <a:off x="3222820" y="1148080"/>
                <a:ext cx="1284820" cy="1284820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/>
              </a:p>
            </p:txBody>
          </p:sp>
        </p:grpSp>
        <p:sp>
          <p:nvSpPr>
            <p:cNvPr id="17" name="文本框 23"/>
            <p:cNvSpPr txBox="1"/>
            <p:nvPr/>
          </p:nvSpPr>
          <p:spPr>
            <a:xfrm>
              <a:off x="3467445" y="1147356"/>
              <a:ext cx="774243" cy="720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5" y="898496"/>
            <a:ext cx="8897129" cy="390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4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/>
          <p:nvPr/>
        </p:nvGrpSpPr>
        <p:grpSpPr>
          <a:xfrm>
            <a:off x="0" y="0"/>
            <a:ext cx="9144000" cy="756271"/>
            <a:chOff x="3129129" y="1121776"/>
            <a:chExt cx="5933741" cy="1171624"/>
          </a:xfrm>
        </p:grpSpPr>
        <p:sp>
          <p:nvSpPr>
            <p:cNvPr id="29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30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Thực</a:t>
              </a: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Hành</a:t>
              </a: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Với</a:t>
              </a: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 Collection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5"/>
          <p:cNvGrpSpPr/>
          <p:nvPr/>
        </p:nvGrpSpPr>
        <p:grpSpPr>
          <a:xfrm>
            <a:off x="128387" y="-52533"/>
            <a:ext cx="1164148" cy="1186939"/>
            <a:chOff x="3222821" y="1148080"/>
            <a:chExt cx="1484215" cy="1750177"/>
          </a:xfrm>
        </p:grpSpPr>
        <p:grpSp>
          <p:nvGrpSpPr>
            <p:cNvPr id="37" name="组合 9"/>
            <p:cNvGrpSpPr/>
            <p:nvPr/>
          </p:nvGrpSpPr>
          <p:grpSpPr>
            <a:xfrm>
              <a:off x="3420363" y="1295115"/>
              <a:ext cx="1286673" cy="1603142"/>
              <a:chOff x="7380501" y="2927402"/>
              <a:chExt cx="2311887" cy="2880512"/>
            </a:xfrm>
          </p:grpSpPr>
          <p:sp>
            <p:nvSpPr>
              <p:cNvPr id="39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" name="椭圆 12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椭圆 13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8" name="椭圆 10"/>
            <p:cNvSpPr/>
            <p:nvPr/>
          </p:nvSpPr>
          <p:spPr>
            <a:xfrm>
              <a:off x="3222821" y="1148080"/>
              <a:ext cx="1284820" cy="1284821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889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>
                  <a:solidFill>
                    <a:srgbClr val="E8707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500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387" y="897938"/>
            <a:ext cx="75420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</a:p>
          <a:p>
            <a:pPr marL="514350" indent="-514350">
              <a:buAutoNum type="arabicPeriod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</a:t>
            </a:r>
          </a:p>
          <a:p>
            <a:pPr marL="514350" indent="-514350">
              <a:buAutoNum type="arabicPeriod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</a:p>
        </p:txBody>
      </p:sp>
    </p:spTree>
    <p:extLst>
      <p:ext uri="{BB962C8B-B14F-4D97-AF65-F5344CB8AC3E}">
        <p14:creationId xmlns:p14="http://schemas.microsoft.com/office/powerpoint/2010/main" val="2101751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ỏi - đáp: Lộ trình du học với ngân sách thấ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1" y="282407"/>
            <a:ext cx="7515616" cy="447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31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441960" y="1074420"/>
            <a:ext cx="8366760" cy="1089660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TextBox 25"/>
          <p:cNvSpPr txBox="1"/>
          <p:nvPr/>
        </p:nvSpPr>
        <p:spPr>
          <a:xfrm>
            <a:off x="1403620" y="1327029"/>
            <a:ext cx="726050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5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THANKS FOR WATCHING!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41960" y="1074420"/>
            <a:ext cx="1322130" cy="108965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243840" y="1662546"/>
            <a:ext cx="3582057" cy="348095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6 -0.00154 L 0.63437 0.003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83" y="2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46914E-7 L 0.6316 2.46914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8549"/>
            <a:ext cx="9219627" cy="723708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Collections Trong Java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6280" y="-48126"/>
            <a:ext cx="1001252" cy="1113780"/>
            <a:chOff x="3222820" y="1148080"/>
            <a:chExt cx="1484216" cy="1750177"/>
          </a:xfrm>
        </p:grpSpPr>
        <p:grpSp>
          <p:nvGrpSpPr>
            <p:cNvPr id="26" name="组合 25"/>
            <p:cNvGrpSpPr/>
            <p:nvPr/>
          </p:nvGrpSpPr>
          <p:grpSpPr>
            <a:xfrm>
              <a:off x="3420363" y="1295115"/>
              <a:ext cx="1286673" cy="1603142"/>
              <a:chOff x="7380501" y="2927402"/>
              <a:chExt cx="2311887" cy="2880512"/>
            </a:xfrm>
          </p:grpSpPr>
          <p:sp>
            <p:nvSpPr>
              <p:cNvPr id="28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3222820" y="1148080"/>
              <a:ext cx="1284820" cy="1284821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889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rgbClr val="FFC00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C000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05" y="739888"/>
            <a:ext cx="6100015" cy="44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645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8549"/>
            <a:ext cx="9219627" cy="723708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Collections Trong Java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6280" y="-48126"/>
            <a:ext cx="1001252" cy="1113780"/>
            <a:chOff x="3222820" y="1148080"/>
            <a:chExt cx="1484216" cy="1750177"/>
          </a:xfrm>
        </p:grpSpPr>
        <p:grpSp>
          <p:nvGrpSpPr>
            <p:cNvPr id="26" name="组合 25"/>
            <p:cNvGrpSpPr/>
            <p:nvPr/>
          </p:nvGrpSpPr>
          <p:grpSpPr>
            <a:xfrm>
              <a:off x="3420363" y="1295115"/>
              <a:ext cx="1286673" cy="1603142"/>
              <a:chOff x="7380501" y="2927402"/>
              <a:chExt cx="2311887" cy="2880512"/>
            </a:xfrm>
          </p:grpSpPr>
          <p:sp>
            <p:nvSpPr>
              <p:cNvPr id="28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3222820" y="1148080"/>
              <a:ext cx="1284820" cy="1284821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889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rgbClr val="FFC00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C000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6" y="662855"/>
            <a:ext cx="9010372" cy="49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283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8549"/>
            <a:ext cx="9219627" cy="723708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Collections Trong Java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6280" y="-48126"/>
            <a:ext cx="1001252" cy="1113780"/>
            <a:chOff x="3222820" y="1148080"/>
            <a:chExt cx="1484216" cy="1750177"/>
          </a:xfrm>
        </p:grpSpPr>
        <p:grpSp>
          <p:nvGrpSpPr>
            <p:cNvPr id="26" name="组合 25"/>
            <p:cNvGrpSpPr/>
            <p:nvPr/>
          </p:nvGrpSpPr>
          <p:grpSpPr>
            <a:xfrm>
              <a:off x="3420363" y="1295115"/>
              <a:ext cx="1286673" cy="1603142"/>
              <a:chOff x="7380501" y="2927402"/>
              <a:chExt cx="2311887" cy="2880512"/>
            </a:xfrm>
          </p:grpSpPr>
          <p:sp>
            <p:nvSpPr>
              <p:cNvPr id="28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3222820" y="1148080"/>
              <a:ext cx="1284820" cy="1284821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889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rgbClr val="FFC00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C000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2AA3F48-C8EF-4EA0-BD78-25FA7A4A1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17" y="662856"/>
            <a:ext cx="6842366" cy="53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704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8549"/>
            <a:ext cx="9219627" cy="723708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Collections Trong Java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6280" y="-48126"/>
            <a:ext cx="1001252" cy="1113780"/>
            <a:chOff x="3222820" y="1148080"/>
            <a:chExt cx="1484216" cy="1750177"/>
          </a:xfrm>
        </p:grpSpPr>
        <p:grpSp>
          <p:nvGrpSpPr>
            <p:cNvPr id="26" name="组合 25"/>
            <p:cNvGrpSpPr/>
            <p:nvPr/>
          </p:nvGrpSpPr>
          <p:grpSpPr>
            <a:xfrm>
              <a:off x="3420363" y="1295115"/>
              <a:ext cx="1286673" cy="1603142"/>
              <a:chOff x="7380501" y="2927402"/>
              <a:chExt cx="2311887" cy="2880512"/>
            </a:xfrm>
          </p:grpSpPr>
          <p:sp>
            <p:nvSpPr>
              <p:cNvPr id="28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3222820" y="1148080"/>
              <a:ext cx="1284820" cy="1284821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889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rgbClr val="FFC00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C000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28F0A88-3D99-4AC5-AB8E-D949EA4E9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" y="923473"/>
            <a:ext cx="908811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500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8549"/>
            <a:ext cx="9219627" cy="723708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Collections Trong Java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6280" y="-48126"/>
            <a:ext cx="1001252" cy="1113780"/>
            <a:chOff x="3222820" y="1148080"/>
            <a:chExt cx="1484216" cy="1750177"/>
          </a:xfrm>
        </p:grpSpPr>
        <p:grpSp>
          <p:nvGrpSpPr>
            <p:cNvPr id="26" name="组合 25"/>
            <p:cNvGrpSpPr/>
            <p:nvPr/>
          </p:nvGrpSpPr>
          <p:grpSpPr>
            <a:xfrm>
              <a:off x="3420363" y="1295115"/>
              <a:ext cx="1286673" cy="1603142"/>
              <a:chOff x="7380501" y="2927402"/>
              <a:chExt cx="2311887" cy="2880512"/>
            </a:xfrm>
          </p:grpSpPr>
          <p:sp>
            <p:nvSpPr>
              <p:cNvPr id="28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3222820" y="1148080"/>
              <a:ext cx="1284820" cy="1284821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889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rgbClr val="FFC00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C000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9CCF0FD-8965-4F6C-A166-1D94385FE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75" y="662856"/>
            <a:ext cx="6634649" cy="493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080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8549"/>
            <a:ext cx="9219627" cy="723708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Collections Trong Java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6280" y="-48126"/>
            <a:ext cx="1001252" cy="1113780"/>
            <a:chOff x="3222820" y="1148080"/>
            <a:chExt cx="1484216" cy="1750177"/>
          </a:xfrm>
        </p:grpSpPr>
        <p:grpSp>
          <p:nvGrpSpPr>
            <p:cNvPr id="26" name="组合 25"/>
            <p:cNvGrpSpPr/>
            <p:nvPr/>
          </p:nvGrpSpPr>
          <p:grpSpPr>
            <a:xfrm>
              <a:off x="3420363" y="1295115"/>
              <a:ext cx="1286673" cy="1603142"/>
              <a:chOff x="7380501" y="2927402"/>
              <a:chExt cx="2311887" cy="2880512"/>
            </a:xfrm>
          </p:grpSpPr>
          <p:sp>
            <p:nvSpPr>
              <p:cNvPr id="28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3222820" y="1148080"/>
              <a:ext cx="1284820" cy="1284821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889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rgbClr val="FFC00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C000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F217CDF-82AF-4035-B46E-C9A82E805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49" y="684309"/>
            <a:ext cx="6338727" cy="445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417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8549"/>
            <a:ext cx="9219627" cy="723708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Collections Trong Java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6280" y="-48126"/>
            <a:ext cx="1001252" cy="1113780"/>
            <a:chOff x="3222820" y="1148080"/>
            <a:chExt cx="1484216" cy="1750177"/>
          </a:xfrm>
        </p:grpSpPr>
        <p:grpSp>
          <p:nvGrpSpPr>
            <p:cNvPr id="26" name="组合 25"/>
            <p:cNvGrpSpPr/>
            <p:nvPr/>
          </p:nvGrpSpPr>
          <p:grpSpPr>
            <a:xfrm>
              <a:off x="3420363" y="1295115"/>
              <a:ext cx="1286673" cy="1603142"/>
              <a:chOff x="7380501" y="2927402"/>
              <a:chExt cx="2311887" cy="2880512"/>
            </a:xfrm>
          </p:grpSpPr>
          <p:sp>
            <p:nvSpPr>
              <p:cNvPr id="28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3222820" y="1148080"/>
              <a:ext cx="1284820" cy="1284821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889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rgbClr val="FFC00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C000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71" y="732257"/>
            <a:ext cx="6342484" cy="475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33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8549"/>
            <a:ext cx="9219627" cy="723708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Collections Trong Java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6280" y="-48126"/>
            <a:ext cx="1001252" cy="1113780"/>
            <a:chOff x="3222820" y="1148080"/>
            <a:chExt cx="1484216" cy="1750177"/>
          </a:xfrm>
        </p:grpSpPr>
        <p:grpSp>
          <p:nvGrpSpPr>
            <p:cNvPr id="26" name="组合 25"/>
            <p:cNvGrpSpPr/>
            <p:nvPr/>
          </p:nvGrpSpPr>
          <p:grpSpPr>
            <a:xfrm>
              <a:off x="3420363" y="1295115"/>
              <a:ext cx="1286673" cy="1603142"/>
              <a:chOff x="7380501" y="2927402"/>
              <a:chExt cx="2311887" cy="2880512"/>
            </a:xfrm>
          </p:grpSpPr>
          <p:sp>
            <p:nvSpPr>
              <p:cNvPr id="28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3222820" y="1148080"/>
              <a:ext cx="1284820" cy="1284821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889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rgbClr val="FFC00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rgbClr val="FFC000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80" y="732257"/>
            <a:ext cx="6450266" cy="466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681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3638</TotalTime>
  <Words>107</Words>
  <Application>Microsoft Office PowerPoint</Application>
  <PresentationFormat>On-screen Show (16:9)</PresentationFormat>
  <Paragraphs>59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Microsoft YaHei</vt:lpstr>
      <vt:lpstr>宋体</vt:lpstr>
      <vt:lpstr>Arial</vt:lpstr>
      <vt:lpstr>Calibri</vt:lpstr>
      <vt:lpstr>Calibri Light</vt:lpstr>
      <vt:lpstr>Impact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微粒体年度总结计划PPT模版</dc:title>
  <dc:creator>kk</dc:creator>
  <cp:lastModifiedBy>Trinh Duc Giang</cp:lastModifiedBy>
  <cp:revision>1002</cp:revision>
  <cp:lastPrinted>2019-05-11T01:18:13Z</cp:lastPrinted>
  <dcterms:created xsi:type="dcterms:W3CDTF">2019-05-11T01:18:13Z</dcterms:created>
  <dcterms:modified xsi:type="dcterms:W3CDTF">2023-03-14T06:09:42Z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