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39" r:id="rId3"/>
    <p:sldId id="342" r:id="rId4"/>
    <p:sldId id="346" r:id="rId5"/>
    <p:sldId id="341" r:id="rId6"/>
    <p:sldId id="338" r:id="rId7"/>
    <p:sldId id="344" r:id="rId8"/>
    <p:sldId id="345" r:id="rId9"/>
    <p:sldId id="347" r:id="rId10"/>
    <p:sldId id="34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DB3"/>
    <a:srgbClr val="540000"/>
    <a:srgbClr val="2E0000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1" autoAdjust="0"/>
    <p:restoredTop sz="50000" autoAdjust="0"/>
  </p:normalViewPr>
  <p:slideViewPr>
    <p:cSldViewPr snapToGrid="0">
      <p:cViewPr varScale="1">
        <p:scale>
          <a:sx n="112" d="100"/>
          <a:sy n="112" d="100"/>
        </p:scale>
        <p:origin x="64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45ECAD-3394-4C20-BBBF-4A6BA3A84CF4}" type="datetimeFigureOut">
              <a:rPr lang="en-US"/>
              <a:pPr>
                <a:defRPr/>
              </a:pPr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EFB9B00-F637-4009-ABE7-B858A37468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011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A3B93-A1CF-411F-AB99-F0841B802A84}" type="datetimeFigureOut">
              <a:rPr lang="en-US"/>
              <a:pPr>
                <a:defRPr/>
              </a:pPr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061F4-FA6C-4C5C-9A5A-AFFE6E95DA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89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31F77-B534-4827-A462-628B45955B0B}" type="datetimeFigureOut">
              <a:rPr lang="en-US"/>
              <a:pPr>
                <a:defRPr/>
              </a:pPr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B1408-0E78-484E-BA2B-B7AF9ECCF3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22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1ABA4-24D3-47C1-A7C6-4D5C0407477D}" type="datetimeFigureOut">
              <a:rPr lang="en-US"/>
              <a:pPr>
                <a:defRPr/>
              </a:pPr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D8C3A-A00C-4E1F-8C2B-34D861FFF2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91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9" y="0"/>
            <a:ext cx="8775510" cy="8598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490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5E560-BDE2-4F74-B310-2E3BC57F5990}" type="datetimeFigureOut">
              <a:rPr lang="en-US"/>
              <a:pPr>
                <a:defRPr/>
              </a:pPr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A4010-35C3-48DB-A282-899B6B79F1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7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50EA5-1C92-4348-8798-3CC0E2AAC170}" type="datetimeFigureOut">
              <a:rPr lang="en-US"/>
              <a:pPr>
                <a:defRPr/>
              </a:pPr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DEFAD-FB41-4702-8EBC-6B27AE47BE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23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8CE83-7F60-4049-A7EC-CC80CDF7B7D6}" type="datetimeFigureOut">
              <a:rPr lang="en-US"/>
              <a:pPr>
                <a:defRPr/>
              </a:pPr>
              <a:t>1/9/2022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B016E-4A5B-4F31-A0CA-B0E1825C8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28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8A299-BCDA-42D9-8079-D64A85ECF777}" type="datetimeFigureOut">
              <a:rPr lang="en-US"/>
              <a:pPr>
                <a:defRPr/>
              </a:pPr>
              <a:t>1/9/2022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73065-95F7-4CBD-AFBA-9D4043C06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44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ACBB5-2805-4FEA-852B-D3B215C65A8C}" type="datetimeFigureOut">
              <a:rPr lang="en-US"/>
              <a:pPr>
                <a:defRPr/>
              </a:pPr>
              <a:t>1/9/2022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339A8-01C7-4234-B369-CFC0BE8A6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64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50C9B-8665-45B4-8F7D-14782F6D14F2}" type="datetimeFigureOut">
              <a:rPr lang="en-US"/>
              <a:pPr>
                <a:defRPr/>
              </a:pPr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3E6DD-FCAE-4258-AF49-A52EC9786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64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3D9D5-F88A-43A4-8CDD-65A5EAA3D357}" type="datetimeFigureOut">
              <a:rPr lang="en-US"/>
              <a:pPr>
                <a:defRPr/>
              </a:pPr>
              <a:t>1/9/2022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686D0-E61A-4D81-978D-7D5780E724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3EC1C-83F2-4882-B763-406D55E688A3}" type="datetimeFigureOut">
              <a:rPr lang="en-US"/>
              <a:pPr>
                <a:defRPr/>
              </a:pPr>
              <a:t>1/9/2022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60177-EB54-461E-95A5-9D12AB5B07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29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125" y="0"/>
            <a:ext cx="8830102" cy="87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0125" y="1346200"/>
            <a:ext cx="8830102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64D06F-482C-42CE-BC09-D002E08920ED}" type="datetimeFigureOut">
              <a:rPr lang="en-US"/>
              <a:pPr>
                <a:defRPr/>
              </a:pPr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49" y="6356350"/>
            <a:ext cx="252227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A601C9C-012A-4C30-9B73-46513D720D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7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241" y="1407049"/>
            <a:ext cx="7860421" cy="1787088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dựng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br>
              <a:rPr lang="en-US" sz="36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Eco Bike Rental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789" y="4667088"/>
            <a:ext cx="7860421" cy="1936840"/>
          </a:xfrm>
        </p:spPr>
        <p:txBody>
          <a:bodyPr rtlCol="0">
            <a:normAutofit/>
          </a:bodyPr>
          <a:lstStyle/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Nguyễn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Long	          20183583</a:t>
            </a:r>
          </a:p>
          <a:p>
            <a:pPr algn="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Đoàn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Khánh		20180110</a:t>
            </a:r>
          </a:p>
          <a:p>
            <a:pPr algn="r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Tân		20183978</a:t>
            </a:r>
            <a:endParaRPr lang="es-ES_tradnl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143000" y="6349856"/>
            <a:ext cx="6858000" cy="50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Hà Nội, 8/1/2022</a:t>
            </a:r>
          </a:p>
        </p:txBody>
      </p:sp>
      <p:pic>
        <p:nvPicPr>
          <p:cNvPr id="1026" name="Picture 2" descr="https://soict.hust.edu.vn/images/SoICT_%20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662" y="249382"/>
            <a:ext cx="458621" cy="72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5473875" y="471058"/>
            <a:ext cx="2867788" cy="49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 CÔNG NGHỆ THÔNG TIN VÀ TRUYỀN THÔNG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45" y="250520"/>
            <a:ext cx="8775510" cy="408873"/>
          </a:xfrm>
        </p:spPr>
        <p:txBody>
          <a:bodyPr/>
          <a:lstStyle/>
          <a:p>
            <a:r>
              <a:rPr lang="en-US" dirty="0"/>
              <a:t>Design pattern 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F05699B1-405F-434A-8221-E007FF69C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4" y="1683521"/>
            <a:ext cx="7754432" cy="39904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470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45" y="382697"/>
            <a:ext cx="8775510" cy="408873"/>
          </a:xfrm>
        </p:spPr>
        <p:txBody>
          <a:bodyPr/>
          <a:lstStyle/>
          <a:p>
            <a:pPr algn="l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BF93E4-B137-4D8A-99B7-12D5E7E8BE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359275"/>
              </p:ext>
            </p:extLst>
          </p:nvPr>
        </p:nvGraphicFramePr>
        <p:xfrm>
          <a:off x="889910" y="1609245"/>
          <a:ext cx="7377828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739">
                  <a:extLst>
                    <a:ext uri="{9D8B030D-6E8A-4147-A177-3AD203B41FA5}">
                      <a16:colId xmlns:a16="http://schemas.microsoft.com/office/drawing/2014/main" val="2011062006"/>
                    </a:ext>
                  </a:extLst>
                </a:gridCol>
                <a:gridCol w="3532340">
                  <a:extLst>
                    <a:ext uri="{9D8B030D-6E8A-4147-A177-3AD203B41FA5}">
                      <a16:colId xmlns:a16="http://schemas.microsoft.com/office/drawing/2014/main" val="2152679019"/>
                    </a:ext>
                  </a:extLst>
                </a:gridCol>
                <a:gridCol w="3219749">
                  <a:extLst>
                    <a:ext uri="{9D8B030D-6E8A-4147-A177-3AD203B41FA5}">
                      <a16:colId xmlns:a16="http://schemas.microsoft.com/office/drawing/2014/main" val="1945401124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5008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 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Đức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97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Đoàn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Ngọc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Khánh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80513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Dương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Tân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750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49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45" y="250520"/>
            <a:ext cx="8775510" cy="408873"/>
          </a:xfrm>
        </p:spPr>
        <p:txBody>
          <a:bodyPr/>
          <a:lstStyle/>
          <a:p>
            <a:pPr algn="l"/>
            <a:r>
              <a:rPr lang="en-US" dirty="0"/>
              <a:t>Interaction Diagram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C6FB8BB-14F4-4B97-A21B-D36752DB2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59" y="1924050"/>
            <a:ext cx="7358981" cy="432435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271082-167B-497C-9AE0-FF456A14965F}"/>
              </a:ext>
            </a:extLst>
          </p:cNvPr>
          <p:cNvSpPr txBox="1"/>
          <p:nvPr/>
        </p:nvSpPr>
        <p:spPr>
          <a:xfrm>
            <a:off x="191069" y="1195160"/>
            <a:ext cx="242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2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5153-6EDE-4971-8368-6BDF7074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General Class  Diagram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A866B56-FB38-45E7-84BC-DCA0B3941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8" y="1346200"/>
            <a:ext cx="7309364" cy="4902200"/>
          </a:xfrm>
        </p:spPr>
      </p:pic>
    </p:spTree>
    <p:extLst>
      <p:ext uri="{BB962C8B-B14F-4D97-AF65-F5344CB8AC3E}">
        <p14:creationId xmlns:p14="http://schemas.microsoft.com/office/powerpoint/2010/main" val="46746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45" y="250520"/>
            <a:ext cx="8775510" cy="408873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F357531-FC24-4524-ADB2-87B35A3BE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43" y="1833310"/>
            <a:ext cx="8133529" cy="4902200"/>
          </a:xfrm>
        </p:spPr>
      </p:pic>
    </p:spTree>
    <p:extLst>
      <p:ext uri="{BB962C8B-B14F-4D97-AF65-F5344CB8AC3E}">
        <p14:creationId xmlns:p14="http://schemas.microsoft.com/office/powerpoint/2010/main" val="147392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45" y="250520"/>
            <a:ext cx="8775510" cy="408873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C087D5B-6B0A-4A1E-AF59-C7A077F4D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331" y="1346200"/>
            <a:ext cx="6654037" cy="4902200"/>
          </a:xfrm>
        </p:spPr>
      </p:pic>
    </p:spTree>
    <p:extLst>
      <p:ext uri="{BB962C8B-B14F-4D97-AF65-F5344CB8AC3E}">
        <p14:creationId xmlns:p14="http://schemas.microsoft.com/office/powerpoint/2010/main" val="246307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45" y="250520"/>
            <a:ext cx="8775510" cy="408873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7DBFDA6-44D6-49E9-9A87-7D5F60FC8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859058"/>
            <a:ext cx="8775700" cy="3876484"/>
          </a:xfrm>
        </p:spPr>
      </p:pic>
    </p:spTree>
    <p:extLst>
      <p:ext uri="{BB962C8B-B14F-4D97-AF65-F5344CB8AC3E}">
        <p14:creationId xmlns:p14="http://schemas.microsoft.com/office/powerpoint/2010/main" val="217184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45" y="250520"/>
            <a:ext cx="8775510" cy="408873"/>
          </a:xfrm>
        </p:spPr>
        <p:txBody>
          <a:bodyPr/>
          <a:lstStyle/>
          <a:p>
            <a:r>
              <a:rPr lang="en-US" dirty="0"/>
              <a:t>Design concept </a:t>
            </a:r>
          </a:p>
        </p:txBody>
      </p:sp>
      <p:pic>
        <p:nvPicPr>
          <p:cNvPr id="4" name="image14.png">
            <a:extLst>
              <a:ext uri="{FF2B5EF4-FFF2-40B4-BE49-F238E27FC236}">
                <a16:creationId xmlns:a16="http://schemas.microsoft.com/office/drawing/2014/main" id="{C0C7D3E4-99DF-4402-9BDB-078D428A54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29812" y="1750708"/>
            <a:ext cx="1621224" cy="2057222"/>
          </a:xfrm>
          <a:prstGeom prst="rect">
            <a:avLst/>
          </a:prstGeom>
          <a:ln/>
        </p:spPr>
      </p:pic>
      <p:pic>
        <p:nvPicPr>
          <p:cNvPr id="5" name="image4.png">
            <a:extLst>
              <a:ext uri="{FF2B5EF4-FFF2-40B4-BE49-F238E27FC236}">
                <a16:creationId xmlns:a16="http://schemas.microsoft.com/office/drawing/2014/main" id="{3A040B41-AEAE-4381-9A3B-9391D02E38E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95383" y="1600600"/>
            <a:ext cx="4067175" cy="1571625"/>
          </a:xfrm>
          <a:prstGeom prst="rect">
            <a:avLst/>
          </a:prstGeom>
          <a:ln/>
        </p:spPr>
      </p:pic>
      <p:pic>
        <p:nvPicPr>
          <p:cNvPr id="6" name="image8.png">
            <a:extLst>
              <a:ext uri="{FF2B5EF4-FFF2-40B4-BE49-F238E27FC236}">
                <a16:creationId xmlns:a16="http://schemas.microsoft.com/office/drawing/2014/main" id="{97FE8F6D-80DF-4F5F-BDE6-C4857B970CA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54396" y="4443635"/>
            <a:ext cx="5457825" cy="2009775"/>
          </a:xfrm>
          <a:prstGeom prst="rect">
            <a:avLst/>
          </a:prstGeom>
          <a:ln/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1F2961-E07F-4B2F-B003-D71AD35235C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62558" y="2386413"/>
            <a:ext cx="1267254" cy="392906"/>
          </a:xfrm>
          <a:prstGeom prst="straightConnector1">
            <a:avLst/>
          </a:prstGeom>
          <a:ln cap="sq" cmpd="sng">
            <a:solidFill>
              <a:schemeClr val="accent1"/>
            </a:solidFill>
            <a:prstDash val="lgDash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95C0EB-D9B1-4599-ADDA-194E38FE336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3783309" y="3807930"/>
            <a:ext cx="3157115" cy="63570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63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45" y="250520"/>
            <a:ext cx="8775510" cy="408873"/>
          </a:xfrm>
        </p:spPr>
        <p:txBody>
          <a:bodyPr/>
          <a:lstStyle/>
          <a:p>
            <a:r>
              <a:rPr lang="en-US" dirty="0"/>
              <a:t>Design concept </a:t>
            </a:r>
          </a:p>
        </p:txBody>
      </p:sp>
      <p:pic>
        <p:nvPicPr>
          <p:cNvPr id="5" name="image2.png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7418E1B-F7E2-48DE-9D1A-37F5E52C452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41547" y="1562100"/>
            <a:ext cx="3400425" cy="1866900"/>
          </a:xfrm>
          <a:prstGeom prst="rect">
            <a:avLst/>
          </a:prstGeom>
          <a:ln/>
        </p:spPr>
      </p:pic>
      <p:pic>
        <p:nvPicPr>
          <p:cNvPr id="6" name="image10.png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49FF56-91FE-4A7E-A55D-45C794883A5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883920" y="3871286"/>
            <a:ext cx="3035861" cy="18669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7821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6206</TotalTime>
  <Words>98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Thiết kế và xây dựng phần mềm Eco Bike Rental</vt:lpstr>
      <vt:lpstr>Phân công công việc </vt:lpstr>
      <vt:lpstr>Interaction Diagram</vt:lpstr>
      <vt:lpstr>General Class  Diagram</vt:lpstr>
      <vt:lpstr>Class Diagram</vt:lpstr>
      <vt:lpstr>Class Diagram</vt:lpstr>
      <vt:lpstr>Class Diagram</vt:lpstr>
      <vt:lpstr>Design concept </vt:lpstr>
      <vt:lpstr>Design concept </vt:lpstr>
      <vt:lpstr>Design pattern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Tan Duong Ba</cp:lastModifiedBy>
  <cp:revision>217</cp:revision>
  <dcterms:created xsi:type="dcterms:W3CDTF">2016-07-25T07:53:11Z</dcterms:created>
  <dcterms:modified xsi:type="dcterms:W3CDTF">2022-01-08T19:17:10Z</dcterms:modified>
</cp:coreProperties>
</file>