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287000" cx="18288000"/>
  <p:notesSz cx="6858000" cy="9144000"/>
  <p:embeddedFontLst>
    <p:embeddedFont>
      <p:font typeface="Roboto Slab"/>
      <p:regular r:id="rId27"/>
      <p:bold r:id="rId28"/>
    </p:embeddedFont>
    <p:embeddedFont>
      <p:font typeface="Arimo"/>
      <p:regular r:id="rId29"/>
      <p:bold r:id="rId30"/>
      <p:italic r:id="rId31"/>
      <p:boldItalic r:id="rId32"/>
    </p:embeddedFont>
    <p:embeddedFont>
      <p:font typeface="Montserrat"/>
      <p:bold r:id="rId33"/>
      <p:boldItalic r:id="rId34"/>
    </p:embeddedFont>
    <p:embeddedFont>
      <p:font typeface="Open Sans"/>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7" roundtripDataSignature="AMtx7miNQwgMf9UK5A+k90nd9GNBk6kR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italic.fntdata"/><Relationship Id="rId30" Type="http://schemas.openxmlformats.org/officeDocument/2006/relationships/font" Target="fonts/Arimo-bold.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Arimo-bold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1792288" y="612775"/>
            <a:ext cx="5486400" cy="4114800"/>
          </a:xfrm>
          <a:prstGeom prst="rect">
            <a:avLst/>
          </a:prstGeom>
          <a:noFill/>
          <a:ln>
            <a:noFill/>
          </a:ln>
        </p:spPr>
      </p:sp>
      <p:sp>
        <p:nvSpPr>
          <p:cNvPr id="64" name="Google Shape;64;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3.png"/><Relationship Id="rId10" Type="http://schemas.openxmlformats.org/officeDocument/2006/relationships/image" Target="../media/image24.png"/><Relationship Id="rId9" Type="http://schemas.openxmlformats.org/officeDocument/2006/relationships/image" Target="../media/image27.png"/><Relationship Id="rId5" Type="http://schemas.openxmlformats.org/officeDocument/2006/relationships/image" Target="../media/image4.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4.png"/><Relationship Id="rId7"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14.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294441" y="-237758"/>
            <a:ext cx="4887111" cy="4557231"/>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flipH="1" rot="10800000">
            <a:off x="14188100" y="5967527"/>
            <a:ext cx="4099900" cy="4319473"/>
          </a:xfrm>
          <a:prstGeom prst="rect">
            <a:avLst/>
          </a:prstGeom>
          <a:noFill/>
          <a:ln>
            <a:noFill/>
          </a:ln>
        </p:spPr>
      </p:pic>
      <p:sp>
        <p:nvSpPr>
          <p:cNvPr id="86" name="Google Shape;86;p1"/>
          <p:cNvSpPr txBox="1"/>
          <p:nvPr/>
        </p:nvSpPr>
        <p:spPr>
          <a:xfrm>
            <a:off x="2446006" y="5711107"/>
            <a:ext cx="13395989" cy="2088974"/>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Roboto Slab"/>
                <a:ea typeface="Roboto Slab"/>
                <a:cs typeface="Roboto Slab"/>
                <a:sym typeface="Roboto Slab"/>
              </a:rPr>
              <a:t>NGUYỄN ĐỨC LONG - 20521566</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Roboto Slab"/>
                <a:ea typeface="Roboto Slab"/>
                <a:cs typeface="Roboto Slab"/>
                <a:sym typeface="Roboto Slab"/>
              </a:rPr>
              <a:t>NGUYỄN TUẤN KHÔI - 20521480</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Roboto Slab"/>
                <a:ea typeface="Roboto Slab"/>
                <a:cs typeface="Roboto Slab"/>
                <a:sym typeface="Roboto Slab"/>
              </a:rPr>
              <a:t>NGUYỄN BÁ KHANH - 20521450</a:t>
            </a:r>
            <a:endParaRPr/>
          </a:p>
        </p:txBody>
      </p:sp>
      <p:sp>
        <p:nvSpPr>
          <p:cNvPr id="87" name="Google Shape;87;p1"/>
          <p:cNvSpPr txBox="1"/>
          <p:nvPr/>
        </p:nvSpPr>
        <p:spPr>
          <a:xfrm>
            <a:off x="2446006" y="4186123"/>
            <a:ext cx="14475355" cy="1112009"/>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i="0" lang="en-US" sz="6447" u="none" cap="none" strike="noStrike">
                <a:solidFill>
                  <a:srgbClr val="1E5A66"/>
                </a:solidFill>
                <a:latin typeface="Montserrat"/>
                <a:ea typeface="Montserrat"/>
                <a:cs typeface="Montserrat"/>
                <a:sym typeface="Montserrat"/>
              </a:rPr>
              <a:t>ỨNG DỤNG NGHE NHẠC ONLINE</a:t>
            </a:r>
            <a:endParaRPr/>
          </a:p>
        </p:txBody>
      </p:sp>
      <p:sp>
        <p:nvSpPr>
          <p:cNvPr id="88" name="Google Shape;88;p1"/>
          <p:cNvSpPr txBox="1"/>
          <p:nvPr/>
        </p:nvSpPr>
        <p:spPr>
          <a:xfrm>
            <a:off x="2446006" y="2642089"/>
            <a:ext cx="13395989" cy="1857495"/>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b="0" i="0" lang="en-US" sz="10866" u="none" cap="none" strike="noStrike">
                <a:solidFill>
                  <a:srgbClr val="000000"/>
                </a:solidFill>
                <a:latin typeface="Montserrat"/>
                <a:ea typeface="Montserrat"/>
                <a:cs typeface="Montserrat"/>
                <a:sym typeface="Montserrat"/>
              </a:rPr>
              <a:t>NHÓM 1</a:t>
            </a:r>
            <a:endParaRPr/>
          </a:p>
        </p:txBody>
      </p:sp>
      <p:pic>
        <p:nvPicPr>
          <p:cNvPr id="89" name="Google Shape;89;p1"/>
          <p:cNvPicPr preferRelativeResize="0"/>
          <p:nvPr/>
        </p:nvPicPr>
        <p:blipFill rotWithShape="1">
          <a:blip r:embed="rId5">
            <a:alphaModFix/>
          </a:blip>
          <a:srcRect b="0" l="0" r="0" t="0"/>
          <a:stretch/>
        </p:blipFill>
        <p:spPr>
          <a:xfrm>
            <a:off x="16027522" y="809666"/>
            <a:ext cx="1398488" cy="771433"/>
          </a:xfrm>
          <a:prstGeom prst="rect">
            <a:avLst/>
          </a:prstGeom>
          <a:noFill/>
          <a:ln>
            <a:noFill/>
          </a:ln>
        </p:spPr>
      </p:pic>
      <p:sp>
        <p:nvSpPr>
          <p:cNvPr id="90" name="Google Shape;90;p1"/>
          <p:cNvSpPr txBox="1"/>
          <p:nvPr/>
        </p:nvSpPr>
        <p:spPr>
          <a:xfrm>
            <a:off x="9634747" y="878823"/>
            <a:ext cx="6207300" cy="215400"/>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83" name="Shape 283"/>
        <p:cNvGrpSpPr/>
        <p:nvPr/>
      </p:nvGrpSpPr>
      <p:grpSpPr>
        <a:xfrm>
          <a:off x="0" y="0"/>
          <a:ext cx="0" cy="0"/>
          <a:chOff x="0" y="0"/>
          <a:chExt cx="0" cy="0"/>
        </a:xfrm>
      </p:grpSpPr>
      <p:pic>
        <p:nvPicPr>
          <p:cNvPr id="284" name="Google Shape;284;p10"/>
          <p:cNvPicPr preferRelativeResize="0"/>
          <p:nvPr/>
        </p:nvPicPr>
        <p:blipFill rotWithShape="1">
          <a:blip r:embed="rId3">
            <a:alphaModFix/>
          </a:blip>
          <a:srcRect b="0" l="0" r="0" t="0"/>
          <a:stretch/>
        </p:blipFill>
        <p:spPr>
          <a:xfrm>
            <a:off x="14661193" y="0"/>
            <a:ext cx="3626807" cy="3821044"/>
          </a:xfrm>
          <a:prstGeom prst="rect">
            <a:avLst/>
          </a:prstGeom>
          <a:noFill/>
          <a:ln>
            <a:noFill/>
          </a:ln>
        </p:spPr>
      </p:pic>
      <p:pic>
        <p:nvPicPr>
          <p:cNvPr id="285" name="Google Shape;285;p10"/>
          <p:cNvPicPr preferRelativeResize="0"/>
          <p:nvPr/>
        </p:nvPicPr>
        <p:blipFill rotWithShape="1">
          <a:blip r:embed="rId3">
            <a:alphaModFix/>
          </a:blip>
          <a:srcRect b="0" l="0" r="0" t="0"/>
          <a:stretch/>
        </p:blipFill>
        <p:spPr>
          <a:xfrm rot="10800000">
            <a:off x="0" y="6465956"/>
            <a:ext cx="3626807" cy="3821044"/>
          </a:xfrm>
          <a:prstGeom prst="rect">
            <a:avLst/>
          </a:prstGeom>
          <a:noFill/>
          <a:ln>
            <a:noFill/>
          </a:ln>
        </p:spPr>
      </p:pic>
      <p:sp>
        <p:nvSpPr>
          <p:cNvPr id="286" name="Google Shape;286;p10"/>
          <p:cNvSpPr txBox="1"/>
          <p:nvPr/>
        </p:nvSpPr>
        <p:spPr>
          <a:xfrm>
            <a:off x="2952320" y="3053112"/>
            <a:ext cx="13103303" cy="3143106"/>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1E5A66"/>
                </a:solidFill>
                <a:latin typeface="Montserrat"/>
                <a:ea typeface="Montserrat"/>
                <a:cs typeface="Montserrat"/>
                <a:sym typeface="Montserrat"/>
              </a:rPr>
              <a:t>GIỚI THIỆU </a:t>
            </a:r>
            <a:endParaRPr/>
          </a:p>
          <a:p>
            <a:pPr indent="0" lvl="0" marL="0" marR="0" rtl="0" algn="ctr">
              <a:lnSpc>
                <a:spcPct val="139988"/>
              </a:lnSpc>
              <a:spcBef>
                <a:spcPts val="0"/>
              </a:spcBef>
              <a:spcAft>
                <a:spcPts val="0"/>
              </a:spcAft>
              <a:buNone/>
            </a:pPr>
            <a:r>
              <a:rPr b="1" i="0" lang="en-US" sz="9000" u="none" cap="none" strike="noStrike">
                <a:solidFill>
                  <a:srgbClr val="1E5A66"/>
                </a:solidFill>
                <a:latin typeface="Montserrat"/>
                <a:ea typeface="Montserrat"/>
                <a:cs typeface="Montserrat"/>
                <a:sym typeface="Montserrat"/>
              </a:rPr>
              <a:t>CHỨC NĂNG</a:t>
            </a:r>
            <a:endParaRPr/>
          </a:p>
        </p:txBody>
      </p:sp>
      <p:grpSp>
        <p:nvGrpSpPr>
          <p:cNvPr id="287" name="Google Shape;287;p10"/>
          <p:cNvGrpSpPr/>
          <p:nvPr/>
        </p:nvGrpSpPr>
        <p:grpSpPr>
          <a:xfrm>
            <a:off x="16744950" y="8599289"/>
            <a:ext cx="3086100" cy="3230755"/>
            <a:chOff x="0" y="-38100"/>
            <a:chExt cx="812800" cy="850900"/>
          </a:xfrm>
        </p:grpSpPr>
        <p:sp>
          <p:nvSpPr>
            <p:cNvPr id="288" name="Google Shape;288;p10"/>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289" name="Google Shape;289;p1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0" name="Google Shape;290;p10"/>
          <p:cNvGrpSpPr/>
          <p:nvPr/>
        </p:nvGrpSpPr>
        <p:grpSpPr>
          <a:xfrm>
            <a:off x="16059154" y="8354196"/>
            <a:ext cx="1575762" cy="1582825"/>
            <a:chOff x="1813" y="0"/>
            <a:chExt cx="809173" cy="812800"/>
          </a:xfrm>
        </p:grpSpPr>
        <p:sp>
          <p:nvSpPr>
            <p:cNvPr id="291" name="Google Shape;291;p1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3" name="Google Shape;293;p10"/>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9</a:t>
            </a:r>
            <a:endParaRPr/>
          </a:p>
        </p:txBody>
      </p:sp>
      <p:pic>
        <p:nvPicPr>
          <p:cNvPr id="294" name="Google Shape;294;p10"/>
          <p:cNvPicPr preferRelativeResize="0"/>
          <p:nvPr/>
        </p:nvPicPr>
        <p:blipFill rotWithShape="1">
          <a:blip r:embed="rId4">
            <a:alphaModFix/>
          </a:blip>
          <a:srcRect b="0" l="0" r="0" t="0"/>
          <a:stretch/>
        </p:blipFill>
        <p:spPr>
          <a:xfrm>
            <a:off x="1028700" y="904875"/>
            <a:ext cx="1601268" cy="8832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98" name="Shape 298"/>
        <p:cNvGrpSpPr/>
        <p:nvPr/>
      </p:nvGrpSpPr>
      <p:grpSpPr>
        <a:xfrm>
          <a:off x="0" y="0"/>
          <a:ext cx="0" cy="0"/>
          <a:chOff x="0" y="0"/>
          <a:chExt cx="0" cy="0"/>
        </a:xfrm>
      </p:grpSpPr>
      <p:grpSp>
        <p:nvGrpSpPr>
          <p:cNvPr id="299" name="Google Shape;299;p11"/>
          <p:cNvGrpSpPr/>
          <p:nvPr/>
        </p:nvGrpSpPr>
        <p:grpSpPr>
          <a:xfrm>
            <a:off x="1859047" y="1555940"/>
            <a:ext cx="7284953" cy="2671822"/>
            <a:chOff x="0" y="-38100"/>
            <a:chExt cx="2320054" cy="850900"/>
          </a:xfrm>
        </p:grpSpPr>
        <p:sp>
          <p:nvSpPr>
            <p:cNvPr id="300" name="Google Shape;300;p11"/>
            <p:cNvSpPr/>
            <p:nvPr/>
          </p:nvSpPr>
          <p:spPr>
            <a:xfrm>
              <a:off x="0" y="0"/>
              <a:ext cx="2320054" cy="445994"/>
            </a:xfrm>
            <a:custGeom>
              <a:rect b="b" l="l" r="r" t="t"/>
              <a:pathLst>
                <a:path extrusionOk="0" h="445994" w="2320054">
                  <a:moveTo>
                    <a:pt x="49948" y="0"/>
                  </a:moveTo>
                  <a:lnTo>
                    <a:pt x="2270106" y="0"/>
                  </a:lnTo>
                  <a:cubicBezTo>
                    <a:pt x="2297692" y="0"/>
                    <a:pt x="2320054" y="22363"/>
                    <a:pt x="2320054" y="49948"/>
                  </a:cubicBezTo>
                  <a:lnTo>
                    <a:pt x="2320054" y="396046"/>
                  </a:lnTo>
                  <a:cubicBezTo>
                    <a:pt x="2320054" y="409293"/>
                    <a:pt x="2314792" y="421998"/>
                    <a:pt x="2305425" y="431365"/>
                  </a:cubicBezTo>
                  <a:cubicBezTo>
                    <a:pt x="2296058" y="440732"/>
                    <a:pt x="2283353" y="445994"/>
                    <a:pt x="2270106" y="445994"/>
                  </a:cubicBezTo>
                  <a:lnTo>
                    <a:pt x="49948" y="445994"/>
                  </a:lnTo>
                  <a:cubicBezTo>
                    <a:pt x="36701" y="445994"/>
                    <a:pt x="23997" y="440732"/>
                    <a:pt x="14629" y="431365"/>
                  </a:cubicBezTo>
                  <a:cubicBezTo>
                    <a:pt x="5262" y="421998"/>
                    <a:pt x="0" y="409293"/>
                    <a:pt x="0" y="396046"/>
                  </a:cubicBezTo>
                  <a:lnTo>
                    <a:pt x="0" y="49948"/>
                  </a:lnTo>
                  <a:cubicBezTo>
                    <a:pt x="0" y="36701"/>
                    <a:pt x="5262" y="23997"/>
                    <a:pt x="14629" y="14629"/>
                  </a:cubicBezTo>
                  <a:cubicBezTo>
                    <a:pt x="23997" y="5262"/>
                    <a:pt x="36701" y="0"/>
                    <a:pt x="49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2" name="Google Shape;302;p11"/>
          <p:cNvSpPr txBox="1"/>
          <p:nvPr/>
        </p:nvSpPr>
        <p:spPr>
          <a:xfrm>
            <a:off x="2121474" y="1796162"/>
            <a:ext cx="7022526" cy="104367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Đăng nhập</a:t>
            </a:r>
            <a:endParaRPr/>
          </a:p>
        </p:txBody>
      </p:sp>
      <p:pic>
        <p:nvPicPr>
          <p:cNvPr id="303" name="Google Shape;303;p11"/>
          <p:cNvPicPr preferRelativeResize="0"/>
          <p:nvPr/>
        </p:nvPicPr>
        <p:blipFill rotWithShape="1">
          <a:blip r:embed="rId3">
            <a:alphaModFix/>
          </a:blip>
          <a:srcRect b="0" l="0" r="0" t="0"/>
          <a:stretch/>
        </p:blipFill>
        <p:spPr>
          <a:xfrm rot="-2700000">
            <a:off x="1146631" y="1663368"/>
            <a:ext cx="1424832" cy="1424832"/>
          </a:xfrm>
          <a:prstGeom prst="rect">
            <a:avLst/>
          </a:prstGeom>
          <a:noFill/>
          <a:ln>
            <a:noFill/>
          </a:ln>
        </p:spPr>
      </p:pic>
      <p:grpSp>
        <p:nvGrpSpPr>
          <p:cNvPr id="304" name="Google Shape;304;p11"/>
          <p:cNvGrpSpPr/>
          <p:nvPr/>
        </p:nvGrpSpPr>
        <p:grpSpPr>
          <a:xfrm>
            <a:off x="1666221" y="3267206"/>
            <a:ext cx="10184567" cy="3847196"/>
            <a:chOff x="0" y="-38100"/>
            <a:chExt cx="2682355" cy="1013253"/>
          </a:xfrm>
        </p:grpSpPr>
        <p:sp>
          <p:nvSpPr>
            <p:cNvPr id="305" name="Google Shape;305;p11"/>
            <p:cNvSpPr/>
            <p:nvPr/>
          </p:nvSpPr>
          <p:spPr>
            <a:xfrm>
              <a:off x="0" y="0"/>
              <a:ext cx="2682355" cy="975153"/>
            </a:xfrm>
            <a:custGeom>
              <a:rect b="b" l="l" r="r" t="t"/>
              <a:pathLst>
                <a:path extrusionOk="0" h="975153" w="2682355">
                  <a:moveTo>
                    <a:pt x="48650" y="0"/>
                  </a:moveTo>
                  <a:lnTo>
                    <a:pt x="2633705" y="0"/>
                  </a:lnTo>
                  <a:cubicBezTo>
                    <a:pt x="2646608" y="0"/>
                    <a:pt x="2658982" y="5126"/>
                    <a:pt x="2668106" y="14249"/>
                  </a:cubicBezTo>
                  <a:cubicBezTo>
                    <a:pt x="2677230" y="23373"/>
                    <a:pt x="2682355" y="35747"/>
                    <a:pt x="2682355" y="48650"/>
                  </a:cubicBezTo>
                  <a:lnTo>
                    <a:pt x="2682355" y="926503"/>
                  </a:lnTo>
                  <a:cubicBezTo>
                    <a:pt x="2682355" y="939406"/>
                    <a:pt x="2677230" y="951780"/>
                    <a:pt x="2668106" y="960904"/>
                  </a:cubicBezTo>
                  <a:cubicBezTo>
                    <a:pt x="2658982" y="970028"/>
                    <a:pt x="2646608" y="975153"/>
                    <a:pt x="2633705" y="975153"/>
                  </a:cubicBezTo>
                  <a:lnTo>
                    <a:pt x="48650" y="975153"/>
                  </a:lnTo>
                  <a:cubicBezTo>
                    <a:pt x="35747" y="975153"/>
                    <a:pt x="23373" y="970028"/>
                    <a:pt x="14249" y="960904"/>
                  </a:cubicBezTo>
                  <a:cubicBezTo>
                    <a:pt x="5126" y="951780"/>
                    <a:pt x="0" y="939406"/>
                    <a:pt x="0" y="926503"/>
                  </a:cubicBezTo>
                  <a:lnTo>
                    <a:pt x="0" y="48650"/>
                  </a:lnTo>
                  <a:cubicBezTo>
                    <a:pt x="0" y="35747"/>
                    <a:pt x="5126" y="23373"/>
                    <a:pt x="14249" y="14249"/>
                  </a:cubicBezTo>
                  <a:cubicBezTo>
                    <a:pt x="23373" y="5126"/>
                    <a:pt x="35747" y="0"/>
                    <a:pt x="48650"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7" name="Google Shape;307;p11"/>
          <p:cNvGrpSpPr/>
          <p:nvPr/>
        </p:nvGrpSpPr>
        <p:grpSpPr>
          <a:xfrm>
            <a:off x="16744950" y="8599289"/>
            <a:ext cx="3086100" cy="3230755"/>
            <a:chOff x="0" y="-38100"/>
            <a:chExt cx="812800" cy="850900"/>
          </a:xfrm>
        </p:grpSpPr>
        <p:sp>
          <p:nvSpPr>
            <p:cNvPr id="308" name="Google Shape;308;p11"/>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309" name="Google Shape;309;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0" name="Google Shape;310;p11"/>
          <p:cNvGrpSpPr/>
          <p:nvPr/>
        </p:nvGrpSpPr>
        <p:grpSpPr>
          <a:xfrm>
            <a:off x="16059154" y="8354196"/>
            <a:ext cx="1575762" cy="1582825"/>
            <a:chOff x="1813" y="0"/>
            <a:chExt cx="809173" cy="812800"/>
          </a:xfrm>
        </p:grpSpPr>
        <p:sp>
          <p:nvSpPr>
            <p:cNvPr id="311" name="Google Shape;311;p1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13" name="Google Shape;313;p11"/>
          <p:cNvPicPr preferRelativeResize="0"/>
          <p:nvPr/>
        </p:nvPicPr>
        <p:blipFill rotWithShape="1">
          <a:blip r:embed="rId4">
            <a:alphaModFix/>
          </a:blip>
          <a:srcRect b="0" l="0" r="0" t="0"/>
          <a:stretch/>
        </p:blipFill>
        <p:spPr>
          <a:xfrm>
            <a:off x="16390186" y="0"/>
            <a:ext cx="1897814" cy="1999452"/>
          </a:xfrm>
          <a:prstGeom prst="rect">
            <a:avLst/>
          </a:prstGeom>
          <a:noFill/>
          <a:ln>
            <a:noFill/>
          </a:ln>
        </p:spPr>
      </p:pic>
      <p:pic>
        <p:nvPicPr>
          <p:cNvPr id="314" name="Google Shape;314;p11"/>
          <p:cNvPicPr preferRelativeResize="0"/>
          <p:nvPr/>
        </p:nvPicPr>
        <p:blipFill rotWithShape="1">
          <a:blip r:embed="rId5">
            <a:alphaModFix/>
          </a:blip>
          <a:srcRect b="0" l="0" r="0" t="0"/>
          <a:stretch/>
        </p:blipFill>
        <p:spPr>
          <a:xfrm rot="-2700000">
            <a:off x="1292530" y="1809266"/>
            <a:ext cx="1133035" cy="1133035"/>
          </a:xfrm>
          <a:prstGeom prst="rect">
            <a:avLst/>
          </a:prstGeom>
          <a:noFill/>
          <a:ln>
            <a:noFill/>
          </a:ln>
        </p:spPr>
      </p:pic>
      <p:pic>
        <p:nvPicPr>
          <p:cNvPr id="315" name="Google Shape;315;p11"/>
          <p:cNvPicPr preferRelativeResize="0"/>
          <p:nvPr/>
        </p:nvPicPr>
        <p:blipFill rotWithShape="1">
          <a:blip r:embed="rId6">
            <a:alphaModFix/>
          </a:blip>
          <a:srcRect b="0" l="0" r="0" t="0"/>
          <a:stretch/>
        </p:blipFill>
        <p:spPr>
          <a:xfrm>
            <a:off x="13625574" y="1219832"/>
            <a:ext cx="3717778" cy="7847336"/>
          </a:xfrm>
          <a:prstGeom prst="rect">
            <a:avLst/>
          </a:prstGeom>
          <a:noFill/>
          <a:ln>
            <a:noFill/>
          </a:ln>
        </p:spPr>
      </p:pic>
      <p:sp>
        <p:nvSpPr>
          <p:cNvPr id="316" name="Google Shape;316;p11"/>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10</a:t>
            </a:r>
            <a:endParaRPr/>
          </a:p>
        </p:txBody>
      </p:sp>
      <p:sp>
        <p:nvSpPr>
          <p:cNvPr id="317" name="Google Shape;317;p11"/>
          <p:cNvSpPr txBox="1"/>
          <p:nvPr/>
        </p:nvSpPr>
        <p:spPr>
          <a:xfrm>
            <a:off x="2356737" y="3914650"/>
            <a:ext cx="9825071" cy="2480959"/>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562" u="none" cap="none" strike="noStrike">
                <a:solidFill>
                  <a:srgbClr val="000000"/>
                </a:solidFill>
                <a:latin typeface="Arial"/>
                <a:ea typeface="Arial"/>
                <a:cs typeface="Arial"/>
                <a:sym typeface="Arial"/>
              </a:rPr>
              <a:t>Cho phép người dùng đăng nhập bằng:</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Arial"/>
                <a:ea typeface="Arial"/>
                <a:cs typeface="Arial"/>
                <a:sym typeface="Arial"/>
              </a:rPr>
              <a:t>+tài khoản tự tạo</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Arial"/>
                <a:ea typeface="Arial"/>
                <a:cs typeface="Arial"/>
                <a:sym typeface="Arial"/>
              </a:rPr>
              <a:t>+ Bằng tài khoản liên kết Facebook</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Arial"/>
                <a:ea typeface="Arial"/>
                <a:cs typeface="Arial"/>
                <a:sym typeface="Arial"/>
              </a:rPr>
              <a:t>+ Bằng tài khoản liên kết Google</a:t>
            </a:r>
            <a:endParaRPr/>
          </a:p>
        </p:txBody>
      </p:sp>
      <p:sp>
        <p:nvSpPr>
          <p:cNvPr id="318" name="Google Shape;318;p11"/>
          <p:cNvSpPr txBox="1"/>
          <p:nvPr/>
        </p:nvSpPr>
        <p:spPr>
          <a:xfrm>
            <a:off x="1361357" y="1755040"/>
            <a:ext cx="995380" cy="111380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p12"/>
          <p:cNvGrpSpPr/>
          <p:nvPr/>
        </p:nvGrpSpPr>
        <p:grpSpPr>
          <a:xfrm>
            <a:off x="8030872" y="1055784"/>
            <a:ext cx="8674293" cy="2671822"/>
            <a:chOff x="0" y="-38100"/>
            <a:chExt cx="2762520" cy="850900"/>
          </a:xfrm>
        </p:grpSpPr>
        <p:sp>
          <p:nvSpPr>
            <p:cNvPr id="324" name="Google Shape;324;p12"/>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26" name="Google Shape;326;p12"/>
          <p:cNvPicPr preferRelativeResize="0"/>
          <p:nvPr/>
        </p:nvPicPr>
        <p:blipFill rotWithShape="1">
          <a:blip r:embed="rId3">
            <a:alphaModFix/>
          </a:blip>
          <a:srcRect b="0" l="0" r="0" t="0"/>
          <a:stretch/>
        </p:blipFill>
        <p:spPr>
          <a:xfrm rot="-2700000">
            <a:off x="15746596" y="1163211"/>
            <a:ext cx="1424832" cy="1424832"/>
          </a:xfrm>
          <a:prstGeom prst="rect">
            <a:avLst/>
          </a:prstGeom>
          <a:noFill/>
          <a:ln>
            <a:noFill/>
          </a:ln>
        </p:spPr>
      </p:pic>
      <p:pic>
        <p:nvPicPr>
          <p:cNvPr id="327" name="Google Shape;327;p12"/>
          <p:cNvPicPr preferRelativeResize="0"/>
          <p:nvPr/>
        </p:nvPicPr>
        <p:blipFill rotWithShape="1">
          <a:blip r:embed="rId4">
            <a:alphaModFix/>
          </a:blip>
          <a:srcRect b="0" l="0" r="0" t="0"/>
          <a:stretch/>
        </p:blipFill>
        <p:spPr>
          <a:xfrm rot="-2700000">
            <a:off x="15892495" y="1311944"/>
            <a:ext cx="1133035" cy="1133035"/>
          </a:xfrm>
          <a:prstGeom prst="rect">
            <a:avLst/>
          </a:prstGeom>
          <a:noFill/>
          <a:ln>
            <a:noFill/>
          </a:ln>
        </p:spPr>
      </p:pic>
      <p:grpSp>
        <p:nvGrpSpPr>
          <p:cNvPr id="328" name="Google Shape;328;p12"/>
          <p:cNvGrpSpPr/>
          <p:nvPr/>
        </p:nvGrpSpPr>
        <p:grpSpPr>
          <a:xfrm>
            <a:off x="1897814" y="6983711"/>
            <a:ext cx="11959353" cy="4281737"/>
            <a:chOff x="0" y="-438849"/>
            <a:chExt cx="3149788" cy="1127700"/>
          </a:xfrm>
        </p:grpSpPr>
        <p:sp>
          <p:nvSpPr>
            <p:cNvPr id="329" name="Google Shape;329;p12"/>
            <p:cNvSpPr/>
            <p:nvPr/>
          </p:nvSpPr>
          <p:spPr>
            <a:xfrm>
              <a:off x="0" y="0"/>
              <a:ext cx="3149788" cy="250871"/>
            </a:xfrm>
            <a:custGeom>
              <a:rect b="b" l="l" r="r" t="t"/>
              <a:pathLst>
                <a:path extrusionOk="0" h="250871" w="3149788">
                  <a:moveTo>
                    <a:pt x="41431" y="0"/>
                  </a:moveTo>
                  <a:lnTo>
                    <a:pt x="3108358" y="0"/>
                  </a:lnTo>
                  <a:cubicBezTo>
                    <a:pt x="3131239" y="0"/>
                    <a:pt x="3149788" y="18549"/>
                    <a:pt x="3149788" y="41431"/>
                  </a:cubicBezTo>
                  <a:lnTo>
                    <a:pt x="3149788" y="209441"/>
                  </a:lnTo>
                  <a:cubicBezTo>
                    <a:pt x="3149788" y="220429"/>
                    <a:pt x="3145423" y="230967"/>
                    <a:pt x="3137654" y="238736"/>
                  </a:cubicBezTo>
                  <a:cubicBezTo>
                    <a:pt x="3129884" y="246506"/>
                    <a:pt x="3119346" y="250871"/>
                    <a:pt x="3108358" y="250871"/>
                  </a:cubicBezTo>
                  <a:lnTo>
                    <a:pt x="41431" y="250871"/>
                  </a:lnTo>
                  <a:cubicBezTo>
                    <a:pt x="18549" y="250871"/>
                    <a:pt x="0" y="232322"/>
                    <a:pt x="0" y="209441"/>
                  </a:cubicBezTo>
                  <a:lnTo>
                    <a:pt x="0" y="41431"/>
                  </a:lnTo>
                  <a:cubicBezTo>
                    <a:pt x="0" y="18549"/>
                    <a:pt x="18549" y="0"/>
                    <a:pt x="41431"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2"/>
            <p:cNvSpPr txBox="1"/>
            <p:nvPr/>
          </p:nvSpPr>
          <p:spPr>
            <a:xfrm>
              <a:off x="49998" y="-438849"/>
              <a:ext cx="3049800" cy="11277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Cho phép người dùng đăng ký bằng thông tin cá nhân</a:t>
              </a:r>
              <a:endParaRPr/>
            </a:p>
          </p:txBody>
        </p:sp>
      </p:grpSp>
      <p:pic>
        <p:nvPicPr>
          <p:cNvPr id="331" name="Google Shape;331;p12"/>
          <p:cNvPicPr preferRelativeResize="0"/>
          <p:nvPr/>
        </p:nvPicPr>
        <p:blipFill rotWithShape="1">
          <a:blip r:embed="rId5">
            <a:alphaModFix/>
          </a:blip>
          <a:srcRect b="0" l="0" r="0" t="0"/>
          <a:stretch/>
        </p:blipFill>
        <p:spPr>
          <a:xfrm flipH="1">
            <a:off x="0" y="0"/>
            <a:ext cx="1897814" cy="1999452"/>
          </a:xfrm>
          <a:prstGeom prst="rect">
            <a:avLst/>
          </a:prstGeom>
          <a:noFill/>
          <a:ln>
            <a:noFill/>
          </a:ln>
        </p:spPr>
      </p:pic>
      <p:grpSp>
        <p:nvGrpSpPr>
          <p:cNvPr id="332" name="Google Shape;332;p12"/>
          <p:cNvGrpSpPr/>
          <p:nvPr/>
        </p:nvGrpSpPr>
        <p:grpSpPr>
          <a:xfrm>
            <a:off x="16744950" y="8599289"/>
            <a:ext cx="3086100" cy="3230755"/>
            <a:chOff x="0" y="-38100"/>
            <a:chExt cx="812800" cy="850900"/>
          </a:xfrm>
        </p:grpSpPr>
        <p:sp>
          <p:nvSpPr>
            <p:cNvPr id="333" name="Google Shape;333;p12"/>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334" name="Google Shape;334;p1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5" name="Google Shape;335;p12"/>
          <p:cNvGrpSpPr/>
          <p:nvPr/>
        </p:nvGrpSpPr>
        <p:grpSpPr>
          <a:xfrm>
            <a:off x="16059154" y="8354196"/>
            <a:ext cx="1575762" cy="1582825"/>
            <a:chOff x="1813" y="0"/>
            <a:chExt cx="809173" cy="812800"/>
          </a:xfrm>
        </p:grpSpPr>
        <p:sp>
          <p:nvSpPr>
            <p:cNvPr id="336" name="Google Shape;336;p1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38" name="Google Shape;338;p12"/>
          <p:cNvPicPr preferRelativeResize="0"/>
          <p:nvPr/>
        </p:nvPicPr>
        <p:blipFill rotWithShape="1">
          <a:blip r:embed="rId6">
            <a:alphaModFix/>
          </a:blip>
          <a:srcRect b="0" l="0" r="0" t="0"/>
          <a:stretch/>
        </p:blipFill>
        <p:spPr>
          <a:xfrm>
            <a:off x="1281099" y="2719665"/>
            <a:ext cx="2535946" cy="5367492"/>
          </a:xfrm>
          <a:prstGeom prst="rect">
            <a:avLst/>
          </a:prstGeom>
          <a:noFill/>
          <a:ln>
            <a:noFill/>
          </a:ln>
        </p:spPr>
      </p:pic>
      <p:pic>
        <p:nvPicPr>
          <p:cNvPr id="339" name="Google Shape;339;p12"/>
          <p:cNvPicPr preferRelativeResize="0"/>
          <p:nvPr/>
        </p:nvPicPr>
        <p:blipFill rotWithShape="1">
          <a:blip r:embed="rId7">
            <a:alphaModFix/>
          </a:blip>
          <a:srcRect b="0" l="0" r="0" t="0"/>
          <a:stretch/>
        </p:blipFill>
        <p:spPr>
          <a:xfrm>
            <a:off x="4537015" y="2709064"/>
            <a:ext cx="2542652" cy="5378094"/>
          </a:xfrm>
          <a:prstGeom prst="rect">
            <a:avLst/>
          </a:prstGeom>
          <a:noFill/>
          <a:ln>
            <a:noFill/>
          </a:ln>
        </p:spPr>
      </p:pic>
      <p:pic>
        <p:nvPicPr>
          <p:cNvPr id="340" name="Google Shape;340;p12"/>
          <p:cNvPicPr preferRelativeResize="0"/>
          <p:nvPr/>
        </p:nvPicPr>
        <p:blipFill rotWithShape="1">
          <a:blip r:embed="rId8">
            <a:alphaModFix/>
          </a:blip>
          <a:srcRect b="0" l="0" r="0" t="0"/>
          <a:stretch/>
        </p:blipFill>
        <p:spPr>
          <a:xfrm>
            <a:off x="7643507" y="2709064"/>
            <a:ext cx="2542652" cy="5378094"/>
          </a:xfrm>
          <a:prstGeom prst="rect">
            <a:avLst/>
          </a:prstGeom>
          <a:noFill/>
          <a:ln>
            <a:noFill/>
          </a:ln>
        </p:spPr>
      </p:pic>
      <p:pic>
        <p:nvPicPr>
          <p:cNvPr id="341" name="Google Shape;341;p12"/>
          <p:cNvPicPr preferRelativeResize="0"/>
          <p:nvPr/>
        </p:nvPicPr>
        <p:blipFill rotWithShape="1">
          <a:blip r:embed="rId9">
            <a:alphaModFix/>
          </a:blip>
          <a:srcRect b="0" l="0" r="0" t="0"/>
          <a:stretch/>
        </p:blipFill>
        <p:spPr>
          <a:xfrm>
            <a:off x="10935522" y="2709064"/>
            <a:ext cx="2542652" cy="5378094"/>
          </a:xfrm>
          <a:prstGeom prst="rect">
            <a:avLst/>
          </a:prstGeom>
          <a:noFill/>
          <a:ln>
            <a:noFill/>
          </a:ln>
        </p:spPr>
      </p:pic>
      <p:pic>
        <p:nvPicPr>
          <p:cNvPr id="342" name="Google Shape;342;p12"/>
          <p:cNvPicPr preferRelativeResize="0"/>
          <p:nvPr/>
        </p:nvPicPr>
        <p:blipFill rotWithShape="1">
          <a:blip r:embed="rId10">
            <a:alphaModFix/>
          </a:blip>
          <a:srcRect b="0" l="0" r="0" t="0"/>
          <a:stretch/>
        </p:blipFill>
        <p:spPr>
          <a:xfrm>
            <a:off x="14162513" y="2719665"/>
            <a:ext cx="2542652" cy="5378094"/>
          </a:xfrm>
          <a:prstGeom prst="rect">
            <a:avLst/>
          </a:prstGeom>
          <a:noFill/>
          <a:ln>
            <a:noFill/>
          </a:ln>
        </p:spPr>
      </p:pic>
      <p:sp>
        <p:nvSpPr>
          <p:cNvPr id="343" name="Google Shape;343;p12"/>
          <p:cNvSpPr txBox="1"/>
          <p:nvPr/>
        </p:nvSpPr>
        <p:spPr>
          <a:xfrm>
            <a:off x="8238286" y="1296006"/>
            <a:ext cx="7122678" cy="104367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Đăng ký</a:t>
            </a:r>
            <a:endParaRPr/>
          </a:p>
        </p:txBody>
      </p:sp>
      <p:sp>
        <p:nvSpPr>
          <p:cNvPr id="344" name="Google Shape;344;p12"/>
          <p:cNvSpPr txBox="1"/>
          <p:nvPr/>
        </p:nvSpPr>
        <p:spPr>
          <a:xfrm>
            <a:off x="15961322" y="1254884"/>
            <a:ext cx="995380" cy="111380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2</a:t>
            </a:r>
            <a:endParaRPr/>
          </a:p>
        </p:txBody>
      </p:sp>
      <p:sp>
        <p:nvSpPr>
          <p:cNvPr id="345" name="Google Shape;345;p12"/>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49" name="Shape 349"/>
        <p:cNvGrpSpPr/>
        <p:nvPr/>
      </p:nvGrpSpPr>
      <p:grpSpPr>
        <a:xfrm>
          <a:off x="0" y="0"/>
          <a:ext cx="0" cy="0"/>
          <a:chOff x="0" y="0"/>
          <a:chExt cx="0" cy="0"/>
        </a:xfrm>
      </p:grpSpPr>
      <p:grpSp>
        <p:nvGrpSpPr>
          <p:cNvPr id="350" name="Google Shape;350;p13"/>
          <p:cNvGrpSpPr/>
          <p:nvPr/>
        </p:nvGrpSpPr>
        <p:grpSpPr>
          <a:xfrm>
            <a:off x="2036208" y="1179609"/>
            <a:ext cx="8674293" cy="2671822"/>
            <a:chOff x="0" y="-38100"/>
            <a:chExt cx="2762520" cy="850900"/>
          </a:xfrm>
        </p:grpSpPr>
        <p:sp>
          <p:nvSpPr>
            <p:cNvPr id="351" name="Google Shape;351;p13"/>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3" name="Google Shape;353;p13"/>
          <p:cNvSpPr txBox="1"/>
          <p:nvPr/>
        </p:nvSpPr>
        <p:spPr>
          <a:xfrm>
            <a:off x="2298636" y="1419831"/>
            <a:ext cx="8411866" cy="104367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Trang chủ</a:t>
            </a:r>
            <a:endParaRPr/>
          </a:p>
        </p:txBody>
      </p:sp>
      <p:pic>
        <p:nvPicPr>
          <p:cNvPr id="354" name="Google Shape;354;p13"/>
          <p:cNvPicPr preferRelativeResize="0"/>
          <p:nvPr/>
        </p:nvPicPr>
        <p:blipFill rotWithShape="1">
          <a:blip r:embed="rId3">
            <a:alphaModFix/>
          </a:blip>
          <a:srcRect b="0" l="0" r="0" t="0"/>
          <a:stretch/>
        </p:blipFill>
        <p:spPr>
          <a:xfrm rot="-2700000">
            <a:off x="1323792" y="1287036"/>
            <a:ext cx="1424832" cy="1424832"/>
          </a:xfrm>
          <a:prstGeom prst="rect">
            <a:avLst/>
          </a:prstGeom>
          <a:noFill/>
          <a:ln>
            <a:noFill/>
          </a:ln>
        </p:spPr>
      </p:pic>
      <p:pic>
        <p:nvPicPr>
          <p:cNvPr id="355" name="Google Shape;355;p13"/>
          <p:cNvPicPr preferRelativeResize="0"/>
          <p:nvPr/>
        </p:nvPicPr>
        <p:blipFill rotWithShape="1">
          <a:blip r:embed="rId4">
            <a:alphaModFix/>
          </a:blip>
          <a:srcRect b="0" l="0" r="0" t="0"/>
          <a:stretch/>
        </p:blipFill>
        <p:spPr>
          <a:xfrm rot="-2700000">
            <a:off x="1469691" y="1429611"/>
            <a:ext cx="1133035" cy="1133035"/>
          </a:xfrm>
          <a:prstGeom prst="rect">
            <a:avLst/>
          </a:prstGeom>
          <a:noFill/>
          <a:ln>
            <a:noFill/>
          </a:ln>
        </p:spPr>
      </p:pic>
      <p:grpSp>
        <p:nvGrpSpPr>
          <p:cNvPr id="356" name="Google Shape;356;p13"/>
          <p:cNvGrpSpPr/>
          <p:nvPr/>
        </p:nvGrpSpPr>
        <p:grpSpPr>
          <a:xfrm>
            <a:off x="1666221" y="3267206"/>
            <a:ext cx="11959353" cy="5069422"/>
            <a:chOff x="0" y="-38100"/>
            <a:chExt cx="3149788" cy="1335156"/>
          </a:xfrm>
        </p:grpSpPr>
        <p:sp>
          <p:nvSpPr>
            <p:cNvPr id="357" name="Google Shape;357;p13"/>
            <p:cNvSpPr/>
            <p:nvPr/>
          </p:nvSpPr>
          <p:spPr>
            <a:xfrm>
              <a:off x="0" y="0"/>
              <a:ext cx="3149788" cy="1297056"/>
            </a:xfrm>
            <a:custGeom>
              <a:rect b="b" l="l" r="r" t="t"/>
              <a:pathLst>
                <a:path extrusionOk="0" h="1297056" w="3149788">
                  <a:moveTo>
                    <a:pt x="41431" y="0"/>
                  </a:moveTo>
                  <a:lnTo>
                    <a:pt x="3108358" y="0"/>
                  </a:lnTo>
                  <a:cubicBezTo>
                    <a:pt x="3131239" y="0"/>
                    <a:pt x="3149788" y="18549"/>
                    <a:pt x="3149788" y="41431"/>
                  </a:cubicBezTo>
                  <a:lnTo>
                    <a:pt x="3149788" y="1255626"/>
                  </a:lnTo>
                  <a:cubicBezTo>
                    <a:pt x="3149788" y="1266614"/>
                    <a:pt x="3145423" y="1277152"/>
                    <a:pt x="3137654" y="1284922"/>
                  </a:cubicBezTo>
                  <a:cubicBezTo>
                    <a:pt x="3129884" y="1292692"/>
                    <a:pt x="3119346" y="1297056"/>
                    <a:pt x="3108358" y="1297056"/>
                  </a:cubicBezTo>
                  <a:lnTo>
                    <a:pt x="41431" y="1297056"/>
                  </a:lnTo>
                  <a:cubicBezTo>
                    <a:pt x="18549" y="1297056"/>
                    <a:pt x="0" y="1278507"/>
                    <a:pt x="0" y="1255626"/>
                  </a:cubicBezTo>
                  <a:lnTo>
                    <a:pt x="0" y="41431"/>
                  </a:lnTo>
                  <a:cubicBezTo>
                    <a:pt x="0" y="18549"/>
                    <a:pt x="18549" y="0"/>
                    <a:pt x="41431"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9" name="Google Shape;359;p13"/>
          <p:cNvGrpSpPr/>
          <p:nvPr/>
        </p:nvGrpSpPr>
        <p:grpSpPr>
          <a:xfrm>
            <a:off x="16744950" y="8607492"/>
            <a:ext cx="3086100" cy="3230755"/>
            <a:chOff x="0" y="-38100"/>
            <a:chExt cx="812800" cy="850900"/>
          </a:xfrm>
        </p:grpSpPr>
        <p:sp>
          <p:nvSpPr>
            <p:cNvPr id="360" name="Google Shape;360;p13"/>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361" name="Google Shape;361;p1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2" name="Google Shape;362;p13"/>
          <p:cNvGrpSpPr/>
          <p:nvPr/>
        </p:nvGrpSpPr>
        <p:grpSpPr>
          <a:xfrm>
            <a:off x="16059154" y="8362400"/>
            <a:ext cx="1575762" cy="1582825"/>
            <a:chOff x="1813" y="0"/>
            <a:chExt cx="809173" cy="812800"/>
          </a:xfrm>
        </p:grpSpPr>
        <p:sp>
          <p:nvSpPr>
            <p:cNvPr id="363" name="Google Shape;363;p1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65" name="Google Shape;365;p13"/>
          <p:cNvPicPr preferRelativeResize="0"/>
          <p:nvPr/>
        </p:nvPicPr>
        <p:blipFill rotWithShape="1">
          <a:blip r:embed="rId5">
            <a:alphaModFix/>
          </a:blip>
          <a:srcRect b="0" l="0" r="0" t="0"/>
          <a:stretch/>
        </p:blipFill>
        <p:spPr>
          <a:xfrm>
            <a:off x="16390186" y="0"/>
            <a:ext cx="1897814" cy="1999452"/>
          </a:xfrm>
          <a:prstGeom prst="rect">
            <a:avLst/>
          </a:prstGeom>
          <a:noFill/>
          <a:ln>
            <a:noFill/>
          </a:ln>
        </p:spPr>
      </p:pic>
      <p:pic>
        <p:nvPicPr>
          <p:cNvPr id="366" name="Google Shape;366;p13"/>
          <p:cNvPicPr preferRelativeResize="0"/>
          <p:nvPr/>
        </p:nvPicPr>
        <p:blipFill rotWithShape="1">
          <a:blip r:embed="rId6">
            <a:alphaModFix/>
          </a:blip>
          <a:srcRect b="0" l="0" r="0" t="0"/>
          <a:stretch/>
        </p:blipFill>
        <p:spPr>
          <a:xfrm>
            <a:off x="14139366" y="1371600"/>
            <a:ext cx="3311983" cy="6990800"/>
          </a:xfrm>
          <a:prstGeom prst="rect">
            <a:avLst/>
          </a:prstGeom>
          <a:noFill/>
          <a:ln>
            <a:noFill/>
          </a:ln>
        </p:spPr>
      </p:pic>
      <p:sp>
        <p:nvSpPr>
          <p:cNvPr id="367" name="Google Shape;367;p13"/>
          <p:cNvSpPr txBox="1"/>
          <p:nvPr/>
        </p:nvSpPr>
        <p:spPr>
          <a:xfrm>
            <a:off x="1538519" y="1378709"/>
            <a:ext cx="995380" cy="111380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3</a:t>
            </a:r>
            <a:endParaRPr/>
          </a:p>
        </p:txBody>
      </p:sp>
      <p:sp>
        <p:nvSpPr>
          <p:cNvPr id="368" name="Google Shape;368;p13"/>
          <p:cNvSpPr txBox="1"/>
          <p:nvPr/>
        </p:nvSpPr>
        <p:spPr>
          <a:xfrm>
            <a:off x="2356737" y="3966865"/>
            <a:ext cx="9278429" cy="311905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Màn hình trang chủ hiện thị các:</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Quảng cáo cho bài hát</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Chủ đề bài hát</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Ca sĩ sáng tác bài hát</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Ablum bài hát</a:t>
            </a:r>
            <a:endParaRPr/>
          </a:p>
        </p:txBody>
      </p:sp>
      <p:sp>
        <p:nvSpPr>
          <p:cNvPr id="369" name="Google Shape;369;p13"/>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14"/>
          <p:cNvGrpSpPr/>
          <p:nvPr/>
        </p:nvGrpSpPr>
        <p:grpSpPr>
          <a:xfrm>
            <a:off x="6197533" y="1055784"/>
            <a:ext cx="10507632" cy="2671822"/>
            <a:chOff x="0" y="-38100"/>
            <a:chExt cx="3346387" cy="850900"/>
          </a:xfrm>
        </p:grpSpPr>
        <p:sp>
          <p:nvSpPr>
            <p:cNvPr id="375" name="Google Shape;375;p14"/>
            <p:cNvSpPr/>
            <p:nvPr/>
          </p:nvSpPr>
          <p:spPr>
            <a:xfrm>
              <a:off x="0" y="0"/>
              <a:ext cx="3346387" cy="445994"/>
            </a:xfrm>
            <a:custGeom>
              <a:rect b="b" l="l" r="r" t="t"/>
              <a:pathLst>
                <a:path extrusionOk="0" h="445994" w="3346387">
                  <a:moveTo>
                    <a:pt x="34629" y="0"/>
                  </a:moveTo>
                  <a:lnTo>
                    <a:pt x="3311758" y="0"/>
                  </a:lnTo>
                  <a:cubicBezTo>
                    <a:pt x="3330883" y="0"/>
                    <a:pt x="3346387" y="15504"/>
                    <a:pt x="3346387" y="34629"/>
                  </a:cubicBezTo>
                  <a:lnTo>
                    <a:pt x="3346387" y="411365"/>
                  </a:lnTo>
                  <a:cubicBezTo>
                    <a:pt x="3346387" y="430490"/>
                    <a:pt x="3330883" y="445994"/>
                    <a:pt x="3311758" y="445994"/>
                  </a:cubicBezTo>
                  <a:lnTo>
                    <a:pt x="34629" y="445994"/>
                  </a:lnTo>
                  <a:cubicBezTo>
                    <a:pt x="25445" y="445994"/>
                    <a:pt x="16637" y="442346"/>
                    <a:pt x="10143" y="435852"/>
                  </a:cubicBezTo>
                  <a:cubicBezTo>
                    <a:pt x="3648" y="429358"/>
                    <a:pt x="0" y="420549"/>
                    <a:pt x="0" y="411365"/>
                  </a:cubicBezTo>
                  <a:lnTo>
                    <a:pt x="0" y="34629"/>
                  </a:lnTo>
                  <a:cubicBezTo>
                    <a:pt x="0" y="15504"/>
                    <a:pt x="15504" y="0"/>
                    <a:pt x="34629"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77" name="Google Shape;377;p14"/>
          <p:cNvPicPr preferRelativeResize="0"/>
          <p:nvPr/>
        </p:nvPicPr>
        <p:blipFill rotWithShape="1">
          <a:blip r:embed="rId3">
            <a:alphaModFix/>
          </a:blip>
          <a:srcRect b="0" l="0" r="0" t="0"/>
          <a:stretch/>
        </p:blipFill>
        <p:spPr>
          <a:xfrm rot="-2700000">
            <a:off x="15746596" y="1163211"/>
            <a:ext cx="1424832" cy="1424832"/>
          </a:xfrm>
          <a:prstGeom prst="rect">
            <a:avLst/>
          </a:prstGeom>
          <a:noFill/>
          <a:ln>
            <a:noFill/>
          </a:ln>
        </p:spPr>
      </p:pic>
      <p:pic>
        <p:nvPicPr>
          <p:cNvPr id="378" name="Google Shape;378;p14"/>
          <p:cNvPicPr preferRelativeResize="0"/>
          <p:nvPr/>
        </p:nvPicPr>
        <p:blipFill rotWithShape="1">
          <a:blip r:embed="rId4">
            <a:alphaModFix/>
          </a:blip>
          <a:srcRect b="0" l="0" r="0" t="0"/>
          <a:stretch/>
        </p:blipFill>
        <p:spPr>
          <a:xfrm rot="-2700000">
            <a:off x="15892495" y="1311944"/>
            <a:ext cx="1133035" cy="1133035"/>
          </a:xfrm>
          <a:prstGeom prst="rect">
            <a:avLst/>
          </a:prstGeom>
          <a:noFill/>
          <a:ln>
            <a:noFill/>
          </a:ln>
        </p:spPr>
      </p:pic>
      <p:grpSp>
        <p:nvGrpSpPr>
          <p:cNvPr id="379" name="Google Shape;379;p14"/>
          <p:cNvGrpSpPr/>
          <p:nvPr/>
        </p:nvGrpSpPr>
        <p:grpSpPr>
          <a:xfrm>
            <a:off x="7001375" y="3446415"/>
            <a:ext cx="9457698" cy="3312477"/>
            <a:chOff x="-1" y="0"/>
            <a:chExt cx="2490900" cy="674227"/>
          </a:xfrm>
        </p:grpSpPr>
        <p:sp>
          <p:nvSpPr>
            <p:cNvPr id="380" name="Google Shape;380;p14"/>
            <p:cNvSpPr/>
            <p:nvPr/>
          </p:nvSpPr>
          <p:spPr>
            <a:xfrm>
              <a:off x="0" y="0"/>
              <a:ext cx="2490899" cy="537818"/>
            </a:xfrm>
            <a:custGeom>
              <a:rect b="b" l="l" r="r" t="t"/>
              <a:pathLst>
                <a:path extrusionOk="0" h="537818" w="2490899">
                  <a:moveTo>
                    <a:pt x="52390" y="0"/>
                  </a:moveTo>
                  <a:lnTo>
                    <a:pt x="2438509" y="0"/>
                  </a:lnTo>
                  <a:cubicBezTo>
                    <a:pt x="2467443" y="0"/>
                    <a:pt x="2490899" y="23456"/>
                    <a:pt x="2490899" y="52390"/>
                  </a:cubicBezTo>
                  <a:lnTo>
                    <a:pt x="2490899" y="485428"/>
                  </a:lnTo>
                  <a:cubicBezTo>
                    <a:pt x="2490899" y="514362"/>
                    <a:pt x="2467443" y="537818"/>
                    <a:pt x="2438509" y="537818"/>
                  </a:cubicBezTo>
                  <a:lnTo>
                    <a:pt x="52390" y="537818"/>
                  </a:lnTo>
                  <a:cubicBezTo>
                    <a:pt x="38495" y="537818"/>
                    <a:pt x="25170" y="532298"/>
                    <a:pt x="15345" y="522473"/>
                  </a:cubicBezTo>
                  <a:cubicBezTo>
                    <a:pt x="5520" y="512648"/>
                    <a:pt x="0" y="499323"/>
                    <a:pt x="0" y="485428"/>
                  </a:cubicBezTo>
                  <a:lnTo>
                    <a:pt x="0" y="52390"/>
                  </a:lnTo>
                  <a:cubicBezTo>
                    <a:pt x="0" y="23456"/>
                    <a:pt x="23456" y="0"/>
                    <a:pt x="52390"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txBox="1"/>
            <p:nvPr/>
          </p:nvSpPr>
          <p:spPr>
            <a:xfrm>
              <a:off x="-1" y="16627"/>
              <a:ext cx="2490900" cy="65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Cho phép người dùng tìm kiếm theo tên bài hát ưa thích</a:t>
              </a:r>
              <a:endParaRPr/>
            </a:p>
          </p:txBody>
        </p:sp>
      </p:grpSp>
      <p:pic>
        <p:nvPicPr>
          <p:cNvPr id="382" name="Google Shape;382;p14"/>
          <p:cNvPicPr preferRelativeResize="0"/>
          <p:nvPr/>
        </p:nvPicPr>
        <p:blipFill rotWithShape="1">
          <a:blip r:embed="rId5">
            <a:alphaModFix/>
          </a:blip>
          <a:srcRect b="0" l="0" r="0" t="0"/>
          <a:stretch/>
        </p:blipFill>
        <p:spPr>
          <a:xfrm flipH="1">
            <a:off x="0" y="0"/>
            <a:ext cx="1897814" cy="1999452"/>
          </a:xfrm>
          <a:prstGeom prst="rect">
            <a:avLst/>
          </a:prstGeom>
          <a:noFill/>
          <a:ln>
            <a:noFill/>
          </a:ln>
        </p:spPr>
      </p:pic>
      <p:grpSp>
        <p:nvGrpSpPr>
          <p:cNvPr id="383" name="Google Shape;383;p14"/>
          <p:cNvGrpSpPr/>
          <p:nvPr/>
        </p:nvGrpSpPr>
        <p:grpSpPr>
          <a:xfrm>
            <a:off x="16744950" y="8599289"/>
            <a:ext cx="3086100" cy="3230755"/>
            <a:chOff x="0" y="-38100"/>
            <a:chExt cx="812800" cy="850900"/>
          </a:xfrm>
        </p:grpSpPr>
        <p:sp>
          <p:nvSpPr>
            <p:cNvPr id="384" name="Google Shape;384;p14"/>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385" name="Google Shape;385;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6" name="Google Shape;386;p14"/>
          <p:cNvGrpSpPr/>
          <p:nvPr/>
        </p:nvGrpSpPr>
        <p:grpSpPr>
          <a:xfrm>
            <a:off x="16059154" y="8354196"/>
            <a:ext cx="1575762" cy="1582825"/>
            <a:chOff x="1813" y="0"/>
            <a:chExt cx="809173" cy="812800"/>
          </a:xfrm>
        </p:grpSpPr>
        <p:sp>
          <p:nvSpPr>
            <p:cNvPr id="387" name="Google Shape;387;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89" name="Google Shape;389;p14"/>
          <p:cNvPicPr preferRelativeResize="0"/>
          <p:nvPr/>
        </p:nvPicPr>
        <p:blipFill rotWithShape="1">
          <a:blip r:embed="rId6">
            <a:alphaModFix/>
          </a:blip>
          <a:srcRect b="0" l="0" r="0" t="0"/>
          <a:stretch/>
        </p:blipFill>
        <p:spPr>
          <a:xfrm>
            <a:off x="1641273" y="1874991"/>
            <a:ext cx="3363399" cy="7099326"/>
          </a:xfrm>
          <a:prstGeom prst="rect">
            <a:avLst/>
          </a:prstGeom>
          <a:noFill/>
          <a:ln>
            <a:noFill/>
          </a:ln>
        </p:spPr>
      </p:pic>
      <p:sp>
        <p:nvSpPr>
          <p:cNvPr id="390" name="Google Shape;390;p14"/>
          <p:cNvSpPr txBox="1"/>
          <p:nvPr/>
        </p:nvSpPr>
        <p:spPr>
          <a:xfrm>
            <a:off x="6914208" y="1296006"/>
            <a:ext cx="8446756" cy="104367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Tìm kiếm theo bài hát</a:t>
            </a:r>
            <a:endParaRPr/>
          </a:p>
        </p:txBody>
      </p:sp>
      <p:sp>
        <p:nvSpPr>
          <p:cNvPr id="391" name="Google Shape;391;p14"/>
          <p:cNvSpPr txBox="1"/>
          <p:nvPr/>
        </p:nvSpPr>
        <p:spPr>
          <a:xfrm>
            <a:off x="15961322" y="1254884"/>
            <a:ext cx="995380" cy="1113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4</a:t>
            </a:r>
            <a:endParaRPr/>
          </a:p>
        </p:txBody>
      </p:sp>
      <p:sp>
        <p:nvSpPr>
          <p:cNvPr id="392" name="Google Shape;392;p14"/>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96" name="Shape 396"/>
        <p:cNvGrpSpPr/>
        <p:nvPr/>
      </p:nvGrpSpPr>
      <p:grpSpPr>
        <a:xfrm>
          <a:off x="0" y="0"/>
          <a:ext cx="0" cy="0"/>
          <a:chOff x="0" y="0"/>
          <a:chExt cx="0" cy="0"/>
        </a:xfrm>
      </p:grpSpPr>
      <p:grpSp>
        <p:nvGrpSpPr>
          <p:cNvPr id="397" name="Google Shape;397;p15"/>
          <p:cNvGrpSpPr/>
          <p:nvPr/>
        </p:nvGrpSpPr>
        <p:grpSpPr>
          <a:xfrm>
            <a:off x="2036208" y="1179609"/>
            <a:ext cx="8674293" cy="2671822"/>
            <a:chOff x="0" y="-38100"/>
            <a:chExt cx="2762520" cy="850900"/>
          </a:xfrm>
        </p:grpSpPr>
        <p:sp>
          <p:nvSpPr>
            <p:cNvPr id="398" name="Google Shape;398;p15"/>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0" name="Google Shape;400;p15"/>
          <p:cNvSpPr txBox="1"/>
          <p:nvPr/>
        </p:nvSpPr>
        <p:spPr>
          <a:xfrm>
            <a:off x="2298636" y="1419831"/>
            <a:ext cx="8411866" cy="104367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Màn hình ưa thích</a:t>
            </a:r>
            <a:endParaRPr/>
          </a:p>
        </p:txBody>
      </p:sp>
      <p:pic>
        <p:nvPicPr>
          <p:cNvPr id="401" name="Google Shape;401;p15"/>
          <p:cNvPicPr preferRelativeResize="0"/>
          <p:nvPr/>
        </p:nvPicPr>
        <p:blipFill rotWithShape="1">
          <a:blip r:embed="rId3">
            <a:alphaModFix/>
          </a:blip>
          <a:srcRect b="0" l="0" r="0" t="0"/>
          <a:stretch/>
        </p:blipFill>
        <p:spPr>
          <a:xfrm rot="-2700000">
            <a:off x="1323792" y="1287036"/>
            <a:ext cx="1424832" cy="1424832"/>
          </a:xfrm>
          <a:prstGeom prst="rect">
            <a:avLst/>
          </a:prstGeom>
          <a:noFill/>
          <a:ln>
            <a:noFill/>
          </a:ln>
        </p:spPr>
      </p:pic>
      <p:pic>
        <p:nvPicPr>
          <p:cNvPr id="402" name="Google Shape;402;p15"/>
          <p:cNvPicPr preferRelativeResize="0"/>
          <p:nvPr/>
        </p:nvPicPr>
        <p:blipFill rotWithShape="1">
          <a:blip r:embed="rId4">
            <a:alphaModFix/>
          </a:blip>
          <a:srcRect b="0" l="0" r="0" t="0"/>
          <a:stretch/>
        </p:blipFill>
        <p:spPr>
          <a:xfrm rot="-2700000">
            <a:off x="1469691" y="1429611"/>
            <a:ext cx="1133035" cy="1133035"/>
          </a:xfrm>
          <a:prstGeom prst="rect">
            <a:avLst/>
          </a:prstGeom>
          <a:noFill/>
          <a:ln>
            <a:noFill/>
          </a:ln>
        </p:spPr>
      </p:pic>
      <p:grpSp>
        <p:nvGrpSpPr>
          <p:cNvPr id="403" name="Google Shape;403;p15"/>
          <p:cNvGrpSpPr/>
          <p:nvPr/>
        </p:nvGrpSpPr>
        <p:grpSpPr>
          <a:xfrm>
            <a:off x="1717147" y="3292977"/>
            <a:ext cx="11169999" cy="3230762"/>
            <a:chOff x="0" y="-38100"/>
            <a:chExt cx="2941893" cy="850900"/>
          </a:xfrm>
        </p:grpSpPr>
        <p:sp>
          <p:nvSpPr>
            <p:cNvPr id="404" name="Google Shape;404;p15"/>
            <p:cNvSpPr/>
            <p:nvPr/>
          </p:nvSpPr>
          <p:spPr>
            <a:xfrm>
              <a:off x="0" y="0"/>
              <a:ext cx="2941893" cy="633131"/>
            </a:xfrm>
            <a:custGeom>
              <a:rect b="b" l="l" r="r" t="t"/>
              <a:pathLst>
                <a:path extrusionOk="0" h="633131" w="2941893">
                  <a:moveTo>
                    <a:pt x="44358" y="0"/>
                  </a:moveTo>
                  <a:lnTo>
                    <a:pt x="2897534" y="0"/>
                  </a:lnTo>
                  <a:cubicBezTo>
                    <a:pt x="2909299" y="0"/>
                    <a:pt x="2920582" y="4673"/>
                    <a:pt x="2928900" y="12992"/>
                  </a:cubicBezTo>
                  <a:cubicBezTo>
                    <a:pt x="2937219" y="21311"/>
                    <a:pt x="2941893" y="32594"/>
                    <a:pt x="2941893" y="44358"/>
                  </a:cubicBezTo>
                  <a:lnTo>
                    <a:pt x="2941893" y="588773"/>
                  </a:lnTo>
                  <a:cubicBezTo>
                    <a:pt x="2941893" y="613271"/>
                    <a:pt x="2922033" y="633131"/>
                    <a:pt x="2897534" y="633131"/>
                  </a:cubicBezTo>
                  <a:lnTo>
                    <a:pt x="44358" y="633131"/>
                  </a:lnTo>
                  <a:cubicBezTo>
                    <a:pt x="19860" y="633131"/>
                    <a:pt x="0" y="613271"/>
                    <a:pt x="0" y="588773"/>
                  </a:cubicBezTo>
                  <a:lnTo>
                    <a:pt x="0" y="44358"/>
                  </a:lnTo>
                  <a:cubicBezTo>
                    <a:pt x="0" y="19860"/>
                    <a:pt x="19860" y="0"/>
                    <a:pt x="44358"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6" name="Google Shape;406;p15"/>
          <p:cNvGrpSpPr/>
          <p:nvPr/>
        </p:nvGrpSpPr>
        <p:grpSpPr>
          <a:xfrm>
            <a:off x="16744950" y="8607492"/>
            <a:ext cx="3086100" cy="3230755"/>
            <a:chOff x="0" y="-38100"/>
            <a:chExt cx="812800" cy="850900"/>
          </a:xfrm>
        </p:grpSpPr>
        <p:sp>
          <p:nvSpPr>
            <p:cNvPr id="407" name="Google Shape;407;p15"/>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408" name="Google Shape;408;p1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9" name="Google Shape;409;p15"/>
          <p:cNvGrpSpPr/>
          <p:nvPr/>
        </p:nvGrpSpPr>
        <p:grpSpPr>
          <a:xfrm>
            <a:off x="16059154" y="8362400"/>
            <a:ext cx="1575762" cy="1582825"/>
            <a:chOff x="1813" y="0"/>
            <a:chExt cx="809173" cy="812800"/>
          </a:xfrm>
        </p:grpSpPr>
        <p:sp>
          <p:nvSpPr>
            <p:cNvPr id="410" name="Google Shape;410;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12" name="Google Shape;412;p15"/>
          <p:cNvPicPr preferRelativeResize="0"/>
          <p:nvPr/>
        </p:nvPicPr>
        <p:blipFill rotWithShape="1">
          <a:blip r:embed="rId5">
            <a:alphaModFix/>
          </a:blip>
          <a:srcRect b="0" l="0" r="0" t="0"/>
          <a:stretch/>
        </p:blipFill>
        <p:spPr>
          <a:xfrm>
            <a:off x="16390186" y="0"/>
            <a:ext cx="1897814" cy="1999452"/>
          </a:xfrm>
          <a:prstGeom prst="rect">
            <a:avLst/>
          </a:prstGeom>
          <a:noFill/>
          <a:ln>
            <a:noFill/>
          </a:ln>
        </p:spPr>
      </p:pic>
      <p:pic>
        <p:nvPicPr>
          <p:cNvPr id="413" name="Google Shape;413;p15"/>
          <p:cNvPicPr preferRelativeResize="0"/>
          <p:nvPr/>
        </p:nvPicPr>
        <p:blipFill rotWithShape="1">
          <a:blip r:embed="rId6">
            <a:alphaModFix/>
          </a:blip>
          <a:srcRect b="0" l="0" r="0" t="0"/>
          <a:stretch/>
        </p:blipFill>
        <p:spPr>
          <a:xfrm>
            <a:off x="13423264" y="1478376"/>
            <a:ext cx="3423772" cy="7226758"/>
          </a:xfrm>
          <a:prstGeom prst="rect">
            <a:avLst/>
          </a:prstGeom>
          <a:noFill/>
          <a:ln>
            <a:noFill/>
          </a:ln>
        </p:spPr>
      </p:pic>
      <p:sp>
        <p:nvSpPr>
          <p:cNvPr id="414" name="Google Shape;414;p15"/>
          <p:cNvSpPr txBox="1"/>
          <p:nvPr/>
        </p:nvSpPr>
        <p:spPr>
          <a:xfrm>
            <a:off x="1538519" y="1378709"/>
            <a:ext cx="995380" cy="1113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5</a:t>
            </a:r>
            <a:endParaRPr/>
          </a:p>
        </p:txBody>
      </p:sp>
      <p:sp>
        <p:nvSpPr>
          <p:cNvPr id="415" name="Google Shape;415;p15"/>
          <p:cNvSpPr txBox="1"/>
          <p:nvPr/>
        </p:nvSpPr>
        <p:spPr>
          <a:xfrm>
            <a:off x="2356737" y="3966865"/>
            <a:ext cx="9278429" cy="123333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Màn hình hiển thị thông tin những bài hát đã thích cho từng user</a:t>
            </a:r>
            <a:endParaRPr/>
          </a:p>
        </p:txBody>
      </p:sp>
      <p:sp>
        <p:nvSpPr>
          <p:cNvPr id="416" name="Google Shape;416;p15"/>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20" name="Shape 420"/>
        <p:cNvGrpSpPr/>
        <p:nvPr/>
      </p:nvGrpSpPr>
      <p:grpSpPr>
        <a:xfrm>
          <a:off x="0" y="0"/>
          <a:ext cx="0" cy="0"/>
          <a:chOff x="0" y="0"/>
          <a:chExt cx="0" cy="0"/>
        </a:xfrm>
      </p:grpSpPr>
      <p:grpSp>
        <p:nvGrpSpPr>
          <p:cNvPr id="421" name="Google Shape;421;p17"/>
          <p:cNvGrpSpPr/>
          <p:nvPr/>
        </p:nvGrpSpPr>
        <p:grpSpPr>
          <a:xfrm>
            <a:off x="2036208" y="1179609"/>
            <a:ext cx="9598958" cy="2671822"/>
            <a:chOff x="0" y="-38100"/>
            <a:chExt cx="3057000" cy="850900"/>
          </a:xfrm>
        </p:grpSpPr>
        <p:sp>
          <p:nvSpPr>
            <p:cNvPr id="422" name="Google Shape;422;p17"/>
            <p:cNvSpPr/>
            <p:nvPr/>
          </p:nvSpPr>
          <p:spPr>
            <a:xfrm>
              <a:off x="0" y="0"/>
              <a:ext cx="3057000" cy="445994"/>
            </a:xfrm>
            <a:custGeom>
              <a:rect b="b" l="l" r="r" t="t"/>
              <a:pathLst>
                <a:path extrusionOk="0" h="445994" w="3057000">
                  <a:moveTo>
                    <a:pt x="37907" y="0"/>
                  </a:moveTo>
                  <a:lnTo>
                    <a:pt x="3019093" y="0"/>
                  </a:lnTo>
                  <a:cubicBezTo>
                    <a:pt x="3029146" y="0"/>
                    <a:pt x="3038788" y="3994"/>
                    <a:pt x="3045897" y="11103"/>
                  </a:cubicBezTo>
                  <a:cubicBezTo>
                    <a:pt x="3053006" y="18212"/>
                    <a:pt x="3057000" y="27854"/>
                    <a:pt x="3057000" y="37907"/>
                  </a:cubicBezTo>
                  <a:lnTo>
                    <a:pt x="3057000" y="408087"/>
                  </a:lnTo>
                  <a:cubicBezTo>
                    <a:pt x="3057000" y="429023"/>
                    <a:pt x="3040028" y="445994"/>
                    <a:pt x="3019093" y="445994"/>
                  </a:cubicBezTo>
                  <a:lnTo>
                    <a:pt x="37907" y="445994"/>
                  </a:lnTo>
                  <a:cubicBezTo>
                    <a:pt x="27854" y="445994"/>
                    <a:pt x="18212" y="442001"/>
                    <a:pt x="11103" y="434892"/>
                  </a:cubicBezTo>
                  <a:cubicBezTo>
                    <a:pt x="3994" y="427783"/>
                    <a:pt x="0" y="418141"/>
                    <a:pt x="0" y="408087"/>
                  </a:cubicBezTo>
                  <a:lnTo>
                    <a:pt x="0" y="37907"/>
                  </a:lnTo>
                  <a:cubicBezTo>
                    <a:pt x="0" y="27854"/>
                    <a:pt x="3994" y="18212"/>
                    <a:pt x="11103" y="11103"/>
                  </a:cubicBezTo>
                  <a:cubicBezTo>
                    <a:pt x="18212" y="3994"/>
                    <a:pt x="27854" y="0"/>
                    <a:pt x="3790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4" name="Google Shape;424;p17"/>
          <p:cNvSpPr txBox="1"/>
          <p:nvPr/>
        </p:nvSpPr>
        <p:spPr>
          <a:xfrm>
            <a:off x="2633881" y="1397759"/>
            <a:ext cx="9336530" cy="104367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Màn hình người dùng</a:t>
            </a:r>
            <a:endParaRPr/>
          </a:p>
        </p:txBody>
      </p:sp>
      <p:pic>
        <p:nvPicPr>
          <p:cNvPr id="425" name="Google Shape;425;p17"/>
          <p:cNvPicPr preferRelativeResize="0"/>
          <p:nvPr/>
        </p:nvPicPr>
        <p:blipFill rotWithShape="1">
          <a:blip r:embed="rId3">
            <a:alphaModFix/>
          </a:blip>
          <a:srcRect b="0" l="0" r="0" t="0"/>
          <a:stretch/>
        </p:blipFill>
        <p:spPr>
          <a:xfrm rot="-2700000">
            <a:off x="1323792" y="1287036"/>
            <a:ext cx="1424832" cy="1424832"/>
          </a:xfrm>
          <a:prstGeom prst="rect">
            <a:avLst/>
          </a:prstGeom>
          <a:noFill/>
          <a:ln>
            <a:noFill/>
          </a:ln>
        </p:spPr>
      </p:pic>
      <p:pic>
        <p:nvPicPr>
          <p:cNvPr id="426" name="Google Shape;426;p17"/>
          <p:cNvPicPr preferRelativeResize="0"/>
          <p:nvPr/>
        </p:nvPicPr>
        <p:blipFill rotWithShape="1">
          <a:blip r:embed="rId4">
            <a:alphaModFix/>
          </a:blip>
          <a:srcRect b="0" l="0" r="0" t="0"/>
          <a:stretch/>
        </p:blipFill>
        <p:spPr>
          <a:xfrm rot="-2700000">
            <a:off x="1469691" y="1429611"/>
            <a:ext cx="1133035" cy="1133035"/>
          </a:xfrm>
          <a:prstGeom prst="rect">
            <a:avLst/>
          </a:prstGeom>
          <a:noFill/>
          <a:ln>
            <a:noFill/>
          </a:ln>
        </p:spPr>
      </p:pic>
      <p:grpSp>
        <p:nvGrpSpPr>
          <p:cNvPr id="427" name="Google Shape;427;p17"/>
          <p:cNvGrpSpPr/>
          <p:nvPr/>
        </p:nvGrpSpPr>
        <p:grpSpPr>
          <a:xfrm>
            <a:off x="1156896" y="3292977"/>
            <a:ext cx="10813516" cy="4336715"/>
            <a:chOff x="0" y="-38100"/>
            <a:chExt cx="2848004" cy="1142180"/>
          </a:xfrm>
        </p:grpSpPr>
        <p:sp>
          <p:nvSpPr>
            <p:cNvPr id="428" name="Google Shape;428;p17"/>
            <p:cNvSpPr/>
            <p:nvPr/>
          </p:nvSpPr>
          <p:spPr>
            <a:xfrm>
              <a:off x="0" y="0"/>
              <a:ext cx="2848004" cy="1104080"/>
            </a:xfrm>
            <a:custGeom>
              <a:rect b="b" l="l" r="r" t="t"/>
              <a:pathLst>
                <a:path extrusionOk="0" h="1104080" w="2848004">
                  <a:moveTo>
                    <a:pt x="45821" y="0"/>
                  </a:moveTo>
                  <a:lnTo>
                    <a:pt x="2802184" y="0"/>
                  </a:lnTo>
                  <a:cubicBezTo>
                    <a:pt x="2814336" y="0"/>
                    <a:pt x="2825991" y="4828"/>
                    <a:pt x="2834584" y="13421"/>
                  </a:cubicBezTo>
                  <a:cubicBezTo>
                    <a:pt x="2843177" y="22014"/>
                    <a:pt x="2848004" y="33668"/>
                    <a:pt x="2848004" y="45821"/>
                  </a:cubicBezTo>
                  <a:lnTo>
                    <a:pt x="2848004" y="1058259"/>
                  </a:lnTo>
                  <a:cubicBezTo>
                    <a:pt x="2848004" y="1083565"/>
                    <a:pt x="2827490" y="1104080"/>
                    <a:pt x="2802184" y="1104080"/>
                  </a:cubicBezTo>
                  <a:lnTo>
                    <a:pt x="45821" y="1104080"/>
                  </a:lnTo>
                  <a:cubicBezTo>
                    <a:pt x="33668" y="1104080"/>
                    <a:pt x="22014" y="1099252"/>
                    <a:pt x="13421" y="1090659"/>
                  </a:cubicBezTo>
                  <a:cubicBezTo>
                    <a:pt x="4828" y="1082066"/>
                    <a:pt x="0" y="1070412"/>
                    <a:pt x="0" y="1058259"/>
                  </a:cubicBezTo>
                  <a:lnTo>
                    <a:pt x="0" y="45821"/>
                  </a:lnTo>
                  <a:cubicBezTo>
                    <a:pt x="0" y="20515"/>
                    <a:pt x="20515" y="0"/>
                    <a:pt x="45821"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0" name="Google Shape;430;p17"/>
          <p:cNvGrpSpPr/>
          <p:nvPr/>
        </p:nvGrpSpPr>
        <p:grpSpPr>
          <a:xfrm>
            <a:off x="16744950" y="8607492"/>
            <a:ext cx="3086100" cy="3230755"/>
            <a:chOff x="0" y="-38100"/>
            <a:chExt cx="812800" cy="850900"/>
          </a:xfrm>
        </p:grpSpPr>
        <p:sp>
          <p:nvSpPr>
            <p:cNvPr id="431" name="Google Shape;431;p17"/>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432" name="Google Shape;432;p1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3" name="Google Shape;433;p17"/>
          <p:cNvGrpSpPr/>
          <p:nvPr/>
        </p:nvGrpSpPr>
        <p:grpSpPr>
          <a:xfrm>
            <a:off x="16059154" y="8362400"/>
            <a:ext cx="1575762" cy="1582825"/>
            <a:chOff x="1813" y="0"/>
            <a:chExt cx="809173" cy="812800"/>
          </a:xfrm>
        </p:grpSpPr>
        <p:sp>
          <p:nvSpPr>
            <p:cNvPr id="434" name="Google Shape;434;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36" name="Google Shape;436;p17"/>
          <p:cNvPicPr preferRelativeResize="0"/>
          <p:nvPr/>
        </p:nvPicPr>
        <p:blipFill rotWithShape="1">
          <a:blip r:embed="rId5">
            <a:alphaModFix/>
          </a:blip>
          <a:srcRect b="0" l="0" r="0" t="0"/>
          <a:stretch/>
        </p:blipFill>
        <p:spPr>
          <a:xfrm>
            <a:off x="16390186" y="0"/>
            <a:ext cx="1897814" cy="1999452"/>
          </a:xfrm>
          <a:prstGeom prst="rect">
            <a:avLst/>
          </a:prstGeom>
          <a:noFill/>
          <a:ln>
            <a:noFill/>
          </a:ln>
        </p:spPr>
      </p:pic>
      <p:pic>
        <p:nvPicPr>
          <p:cNvPr id="437" name="Google Shape;437;p17"/>
          <p:cNvPicPr preferRelativeResize="0"/>
          <p:nvPr/>
        </p:nvPicPr>
        <p:blipFill rotWithShape="1">
          <a:blip r:embed="rId6">
            <a:alphaModFix/>
          </a:blip>
          <a:srcRect b="0" l="0" r="0" t="0"/>
          <a:stretch/>
        </p:blipFill>
        <p:spPr>
          <a:xfrm>
            <a:off x="13320677" y="1412428"/>
            <a:ext cx="3526358" cy="7462144"/>
          </a:xfrm>
          <a:prstGeom prst="rect">
            <a:avLst/>
          </a:prstGeom>
          <a:noFill/>
          <a:ln>
            <a:noFill/>
          </a:ln>
        </p:spPr>
      </p:pic>
      <p:sp>
        <p:nvSpPr>
          <p:cNvPr id="438" name="Google Shape;438;p17"/>
          <p:cNvSpPr txBox="1"/>
          <p:nvPr/>
        </p:nvSpPr>
        <p:spPr>
          <a:xfrm>
            <a:off x="1538519" y="1378709"/>
            <a:ext cx="995400" cy="99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6450">
                <a:solidFill>
                  <a:srgbClr val="FFFFFF"/>
                </a:solidFill>
                <a:latin typeface="Open Sans"/>
                <a:ea typeface="Open Sans"/>
                <a:cs typeface="Open Sans"/>
                <a:sym typeface="Open Sans"/>
              </a:rPr>
              <a:t>6</a:t>
            </a:r>
            <a:endParaRPr/>
          </a:p>
        </p:txBody>
      </p:sp>
      <p:sp>
        <p:nvSpPr>
          <p:cNvPr id="439" name="Google Shape;439;p17"/>
          <p:cNvSpPr txBox="1"/>
          <p:nvPr/>
        </p:nvSpPr>
        <p:spPr>
          <a:xfrm>
            <a:off x="1720161" y="3992866"/>
            <a:ext cx="10250251" cy="311905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Màn hình người dùng hiển thị :</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Thông tin người dùng</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Hiển thị thông tin ứng dụng</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Cho phép chỉnh sửa thông tin người dùng</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 Nút đăng xuất ứng dụng</a:t>
            </a:r>
            <a:endParaRPr/>
          </a:p>
        </p:txBody>
      </p:sp>
      <p:sp>
        <p:nvSpPr>
          <p:cNvPr id="440" name="Google Shape;440;p17"/>
          <p:cNvSpPr txBox="1"/>
          <p:nvPr/>
        </p:nvSpPr>
        <p:spPr>
          <a:xfrm>
            <a:off x="16390186" y="8600359"/>
            <a:ext cx="913800" cy="21873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lang="en-US" sz="5921">
                <a:solidFill>
                  <a:srgbClr val="F2F2F2"/>
                </a:solidFill>
                <a:latin typeface="Open Sans"/>
                <a:ea typeface="Open Sans"/>
                <a:cs typeface="Open Sans"/>
                <a:sym typeface="Open Sans"/>
              </a:rPr>
              <a:t>1515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44" name="Shape 444"/>
        <p:cNvGrpSpPr/>
        <p:nvPr/>
      </p:nvGrpSpPr>
      <p:grpSpPr>
        <a:xfrm>
          <a:off x="0" y="0"/>
          <a:ext cx="0" cy="0"/>
          <a:chOff x="0" y="0"/>
          <a:chExt cx="0" cy="0"/>
        </a:xfrm>
      </p:grpSpPr>
      <p:pic>
        <p:nvPicPr>
          <p:cNvPr id="445" name="Google Shape;445;p18"/>
          <p:cNvPicPr preferRelativeResize="0"/>
          <p:nvPr/>
        </p:nvPicPr>
        <p:blipFill rotWithShape="1">
          <a:blip r:embed="rId3">
            <a:alphaModFix/>
          </a:blip>
          <a:srcRect b="0" l="0" r="0" t="0"/>
          <a:stretch/>
        </p:blipFill>
        <p:spPr>
          <a:xfrm>
            <a:off x="14661193" y="0"/>
            <a:ext cx="3626807" cy="3821044"/>
          </a:xfrm>
          <a:prstGeom prst="rect">
            <a:avLst/>
          </a:prstGeom>
          <a:noFill/>
          <a:ln>
            <a:noFill/>
          </a:ln>
        </p:spPr>
      </p:pic>
      <p:pic>
        <p:nvPicPr>
          <p:cNvPr id="446" name="Google Shape;446;p18"/>
          <p:cNvPicPr preferRelativeResize="0"/>
          <p:nvPr/>
        </p:nvPicPr>
        <p:blipFill rotWithShape="1">
          <a:blip r:embed="rId3">
            <a:alphaModFix/>
          </a:blip>
          <a:srcRect b="0" l="0" r="0" t="0"/>
          <a:stretch/>
        </p:blipFill>
        <p:spPr>
          <a:xfrm rot="10800000">
            <a:off x="0" y="6465956"/>
            <a:ext cx="3626807" cy="3821044"/>
          </a:xfrm>
          <a:prstGeom prst="rect">
            <a:avLst/>
          </a:prstGeom>
          <a:noFill/>
          <a:ln>
            <a:noFill/>
          </a:ln>
        </p:spPr>
      </p:pic>
      <p:sp>
        <p:nvSpPr>
          <p:cNvPr id="447" name="Google Shape;447;p18"/>
          <p:cNvSpPr txBox="1"/>
          <p:nvPr/>
        </p:nvSpPr>
        <p:spPr>
          <a:xfrm>
            <a:off x="2592349" y="4119448"/>
            <a:ext cx="13103303" cy="1741948"/>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b="1" i="0" lang="en-US" sz="10166" u="none" cap="none" strike="noStrike">
                <a:solidFill>
                  <a:srgbClr val="1E5A66"/>
                </a:solidFill>
                <a:latin typeface="Montserrat"/>
                <a:ea typeface="Montserrat"/>
                <a:cs typeface="Montserrat"/>
                <a:sym typeface="Montserrat"/>
              </a:rPr>
              <a:t>KẾT LUẬN</a:t>
            </a:r>
            <a:endParaRPr/>
          </a:p>
        </p:txBody>
      </p:sp>
      <p:grpSp>
        <p:nvGrpSpPr>
          <p:cNvPr id="448" name="Google Shape;448;p18"/>
          <p:cNvGrpSpPr/>
          <p:nvPr/>
        </p:nvGrpSpPr>
        <p:grpSpPr>
          <a:xfrm>
            <a:off x="16744950" y="8599289"/>
            <a:ext cx="3086100" cy="3230755"/>
            <a:chOff x="0" y="-38100"/>
            <a:chExt cx="812800" cy="850900"/>
          </a:xfrm>
        </p:grpSpPr>
        <p:sp>
          <p:nvSpPr>
            <p:cNvPr id="449" name="Google Shape;449;p18"/>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450" name="Google Shape;450;p1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1" name="Google Shape;451;p18"/>
          <p:cNvGrpSpPr/>
          <p:nvPr/>
        </p:nvGrpSpPr>
        <p:grpSpPr>
          <a:xfrm>
            <a:off x="16059154" y="8354196"/>
            <a:ext cx="1575762" cy="1582825"/>
            <a:chOff x="1813" y="0"/>
            <a:chExt cx="809173" cy="812800"/>
          </a:xfrm>
        </p:grpSpPr>
        <p:sp>
          <p:nvSpPr>
            <p:cNvPr id="452" name="Google Shape;452;p1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4" name="Google Shape;454;p18"/>
          <p:cNvSpPr txBox="1"/>
          <p:nvPr/>
        </p:nvSpPr>
        <p:spPr>
          <a:xfrm>
            <a:off x="16390186" y="8600359"/>
            <a:ext cx="913800" cy="911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lang="en-US" sz="5921">
                <a:solidFill>
                  <a:srgbClr val="F2F2F2"/>
                </a:solidFill>
                <a:latin typeface="Open Sans"/>
                <a:ea typeface="Open Sans"/>
                <a:cs typeface="Open Sans"/>
                <a:sym typeface="Open Sans"/>
              </a:rPr>
              <a:t>16</a:t>
            </a:r>
            <a:endParaRPr/>
          </a:p>
        </p:txBody>
      </p:sp>
      <p:pic>
        <p:nvPicPr>
          <p:cNvPr id="455" name="Google Shape;455;p18"/>
          <p:cNvPicPr preferRelativeResize="0"/>
          <p:nvPr/>
        </p:nvPicPr>
        <p:blipFill rotWithShape="1">
          <a:blip r:embed="rId4">
            <a:alphaModFix/>
          </a:blip>
          <a:srcRect b="0" l="0" r="0" t="0"/>
          <a:stretch/>
        </p:blipFill>
        <p:spPr>
          <a:xfrm>
            <a:off x="1028700" y="904875"/>
            <a:ext cx="1601268" cy="8832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59" name="Shape 459"/>
        <p:cNvGrpSpPr/>
        <p:nvPr/>
      </p:nvGrpSpPr>
      <p:grpSpPr>
        <a:xfrm>
          <a:off x="0" y="0"/>
          <a:ext cx="0" cy="0"/>
          <a:chOff x="0" y="0"/>
          <a:chExt cx="0" cy="0"/>
        </a:xfrm>
      </p:grpSpPr>
      <p:grpSp>
        <p:nvGrpSpPr>
          <p:cNvPr id="460" name="Google Shape;460;p19"/>
          <p:cNvGrpSpPr/>
          <p:nvPr/>
        </p:nvGrpSpPr>
        <p:grpSpPr>
          <a:xfrm>
            <a:off x="2036208" y="1216365"/>
            <a:ext cx="7284953" cy="2671822"/>
            <a:chOff x="0" y="-38100"/>
            <a:chExt cx="2320054" cy="850900"/>
          </a:xfrm>
        </p:grpSpPr>
        <p:sp>
          <p:nvSpPr>
            <p:cNvPr id="461" name="Google Shape;461;p19"/>
            <p:cNvSpPr/>
            <p:nvPr/>
          </p:nvSpPr>
          <p:spPr>
            <a:xfrm>
              <a:off x="0" y="0"/>
              <a:ext cx="2320054" cy="445994"/>
            </a:xfrm>
            <a:custGeom>
              <a:rect b="b" l="l" r="r" t="t"/>
              <a:pathLst>
                <a:path extrusionOk="0" h="445994" w="2320054">
                  <a:moveTo>
                    <a:pt x="49948" y="0"/>
                  </a:moveTo>
                  <a:lnTo>
                    <a:pt x="2270106" y="0"/>
                  </a:lnTo>
                  <a:cubicBezTo>
                    <a:pt x="2297692" y="0"/>
                    <a:pt x="2320054" y="22363"/>
                    <a:pt x="2320054" y="49948"/>
                  </a:cubicBezTo>
                  <a:lnTo>
                    <a:pt x="2320054" y="396046"/>
                  </a:lnTo>
                  <a:cubicBezTo>
                    <a:pt x="2320054" y="409293"/>
                    <a:pt x="2314792" y="421998"/>
                    <a:pt x="2305425" y="431365"/>
                  </a:cubicBezTo>
                  <a:cubicBezTo>
                    <a:pt x="2296058" y="440732"/>
                    <a:pt x="2283353" y="445994"/>
                    <a:pt x="2270106" y="445994"/>
                  </a:cubicBezTo>
                  <a:lnTo>
                    <a:pt x="49948" y="445994"/>
                  </a:lnTo>
                  <a:cubicBezTo>
                    <a:pt x="36701" y="445994"/>
                    <a:pt x="23997" y="440732"/>
                    <a:pt x="14629" y="431365"/>
                  </a:cubicBezTo>
                  <a:cubicBezTo>
                    <a:pt x="5262" y="421998"/>
                    <a:pt x="0" y="409293"/>
                    <a:pt x="0" y="396046"/>
                  </a:cubicBezTo>
                  <a:lnTo>
                    <a:pt x="0" y="49948"/>
                  </a:lnTo>
                  <a:cubicBezTo>
                    <a:pt x="0" y="36701"/>
                    <a:pt x="5262" y="23997"/>
                    <a:pt x="14629" y="14629"/>
                  </a:cubicBezTo>
                  <a:cubicBezTo>
                    <a:pt x="23997" y="5262"/>
                    <a:pt x="36701" y="0"/>
                    <a:pt x="49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3" name="Google Shape;463;p19"/>
          <p:cNvSpPr txBox="1"/>
          <p:nvPr/>
        </p:nvSpPr>
        <p:spPr>
          <a:xfrm>
            <a:off x="2298636" y="1456587"/>
            <a:ext cx="7022526" cy="104367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Ưu điểm</a:t>
            </a:r>
            <a:endParaRPr/>
          </a:p>
        </p:txBody>
      </p:sp>
      <p:pic>
        <p:nvPicPr>
          <p:cNvPr id="464" name="Google Shape;464;p19"/>
          <p:cNvPicPr preferRelativeResize="0"/>
          <p:nvPr/>
        </p:nvPicPr>
        <p:blipFill rotWithShape="1">
          <a:blip r:embed="rId3">
            <a:alphaModFix/>
          </a:blip>
          <a:srcRect b="0" l="0" r="0" t="0"/>
          <a:stretch/>
        </p:blipFill>
        <p:spPr>
          <a:xfrm rot="-2700000">
            <a:off x="1323792" y="1323792"/>
            <a:ext cx="1424832" cy="1424832"/>
          </a:xfrm>
          <a:prstGeom prst="rect">
            <a:avLst/>
          </a:prstGeom>
          <a:noFill/>
          <a:ln>
            <a:noFill/>
          </a:ln>
        </p:spPr>
      </p:pic>
      <p:grpSp>
        <p:nvGrpSpPr>
          <p:cNvPr id="465" name="Google Shape;465;p19"/>
          <p:cNvGrpSpPr/>
          <p:nvPr/>
        </p:nvGrpSpPr>
        <p:grpSpPr>
          <a:xfrm>
            <a:off x="1666221" y="3519523"/>
            <a:ext cx="11959353" cy="5069422"/>
            <a:chOff x="0" y="-38100"/>
            <a:chExt cx="3149788" cy="1335156"/>
          </a:xfrm>
        </p:grpSpPr>
        <p:sp>
          <p:nvSpPr>
            <p:cNvPr id="466" name="Google Shape;466;p19"/>
            <p:cNvSpPr/>
            <p:nvPr/>
          </p:nvSpPr>
          <p:spPr>
            <a:xfrm>
              <a:off x="0" y="0"/>
              <a:ext cx="3149788" cy="1297056"/>
            </a:xfrm>
            <a:custGeom>
              <a:rect b="b" l="l" r="r" t="t"/>
              <a:pathLst>
                <a:path extrusionOk="0" h="1297056" w="3149788">
                  <a:moveTo>
                    <a:pt x="41431" y="0"/>
                  </a:moveTo>
                  <a:lnTo>
                    <a:pt x="3108358" y="0"/>
                  </a:lnTo>
                  <a:cubicBezTo>
                    <a:pt x="3131239" y="0"/>
                    <a:pt x="3149788" y="18549"/>
                    <a:pt x="3149788" y="41431"/>
                  </a:cubicBezTo>
                  <a:lnTo>
                    <a:pt x="3149788" y="1255626"/>
                  </a:lnTo>
                  <a:cubicBezTo>
                    <a:pt x="3149788" y="1266614"/>
                    <a:pt x="3145423" y="1277152"/>
                    <a:pt x="3137654" y="1284922"/>
                  </a:cubicBezTo>
                  <a:cubicBezTo>
                    <a:pt x="3129884" y="1292692"/>
                    <a:pt x="3119346" y="1297056"/>
                    <a:pt x="3108358" y="1297056"/>
                  </a:cubicBezTo>
                  <a:lnTo>
                    <a:pt x="41431" y="1297056"/>
                  </a:lnTo>
                  <a:cubicBezTo>
                    <a:pt x="18549" y="1297056"/>
                    <a:pt x="0" y="1278507"/>
                    <a:pt x="0" y="1255626"/>
                  </a:cubicBezTo>
                  <a:lnTo>
                    <a:pt x="0" y="41431"/>
                  </a:lnTo>
                  <a:cubicBezTo>
                    <a:pt x="0" y="18549"/>
                    <a:pt x="18549" y="0"/>
                    <a:pt x="41431"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8" name="Google Shape;468;p19"/>
          <p:cNvGrpSpPr/>
          <p:nvPr/>
        </p:nvGrpSpPr>
        <p:grpSpPr>
          <a:xfrm>
            <a:off x="16744950" y="8599289"/>
            <a:ext cx="3086100" cy="3230755"/>
            <a:chOff x="0" y="-38100"/>
            <a:chExt cx="812800" cy="850900"/>
          </a:xfrm>
        </p:grpSpPr>
        <p:sp>
          <p:nvSpPr>
            <p:cNvPr id="469" name="Google Shape;469;p19"/>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470" name="Google Shape;470;p1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1" name="Google Shape;471;p19"/>
          <p:cNvGrpSpPr/>
          <p:nvPr/>
        </p:nvGrpSpPr>
        <p:grpSpPr>
          <a:xfrm>
            <a:off x="16059154" y="8354196"/>
            <a:ext cx="1575762" cy="1582825"/>
            <a:chOff x="1813" y="0"/>
            <a:chExt cx="809173" cy="812800"/>
          </a:xfrm>
        </p:grpSpPr>
        <p:sp>
          <p:nvSpPr>
            <p:cNvPr id="472" name="Google Shape;472;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74" name="Google Shape;474;p19"/>
          <p:cNvPicPr preferRelativeResize="0"/>
          <p:nvPr/>
        </p:nvPicPr>
        <p:blipFill rotWithShape="1">
          <a:blip r:embed="rId4">
            <a:alphaModFix/>
          </a:blip>
          <a:srcRect b="0" l="0" r="0" t="0"/>
          <a:stretch/>
        </p:blipFill>
        <p:spPr>
          <a:xfrm rot="-3731408">
            <a:off x="12716180" y="3543496"/>
            <a:ext cx="5328470" cy="5288506"/>
          </a:xfrm>
          <a:prstGeom prst="rect">
            <a:avLst/>
          </a:prstGeom>
          <a:noFill/>
          <a:ln>
            <a:noFill/>
          </a:ln>
        </p:spPr>
      </p:pic>
      <p:sp>
        <p:nvSpPr>
          <p:cNvPr id="475" name="Google Shape;475;p19"/>
          <p:cNvSpPr txBox="1"/>
          <p:nvPr/>
        </p:nvSpPr>
        <p:spPr>
          <a:xfrm>
            <a:off x="16399711" y="8600359"/>
            <a:ext cx="913800" cy="911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lang="en-US" sz="5921">
                <a:solidFill>
                  <a:srgbClr val="F2F2F2"/>
                </a:solidFill>
                <a:latin typeface="Open Sans"/>
                <a:ea typeface="Open Sans"/>
                <a:cs typeface="Open Sans"/>
                <a:sym typeface="Open Sans"/>
              </a:rPr>
              <a:t>17</a:t>
            </a:r>
            <a:endParaRPr/>
          </a:p>
        </p:txBody>
      </p:sp>
      <p:grpSp>
        <p:nvGrpSpPr>
          <p:cNvPr id="476" name="Google Shape;476;p19"/>
          <p:cNvGrpSpPr/>
          <p:nvPr/>
        </p:nvGrpSpPr>
        <p:grpSpPr>
          <a:xfrm>
            <a:off x="12873097" y="3676243"/>
            <a:ext cx="4376392" cy="4396009"/>
            <a:chOff x="1813" y="0"/>
            <a:chExt cx="809173" cy="812800"/>
          </a:xfrm>
        </p:grpSpPr>
        <p:sp>
          <p:nvSpPr>
            <p:cNvPr id="477" name="Google Shape;477;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79" name="Google Shape;479;p19"/>
          <p:cNvPicPr preferRelativeResize="0"/>
          <p:nvPr/>
        </p:nvPicPr>
        <p:blipFill rotWithShape="1">
          <a:blip r:embed="rId5">
            <a:alphaModFix/>
          </a:blip>
          <a:srcRect b="0" l="0" r="0" t="0"/>
          <a:stretch/>
        </p:blipFill>
        <p:spPr>
          <a:xfrm>
            <a:off x="13625574" y="4700545"/>
            <a:ext cx="2871443" cy="2347405"/>
          </a:xfrm>
          <a:prstGeom prst="rect">
            <a:avLst/>
          </a:prstGeom>
          <a:noFill/>
          <a:ln>
            <a:noFill/>
          </a:ln>
        </p:spPr>
      </p:pic>
      <p:sp>
        <p:nvSpPr>
          <p:cNvPr id="480" name="Google Shape;480;p19"/>
          <p:cNvSpPr txBox="1"/>
          <p:nvPr/>
        </p:nvSpPr>
        <p:spPr>
          <a:xfrm>
            <a:off x="2356724" y="3905125"/>
            <a:ext cx="10998000" cy="43863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-Giao diện ưa nhìn</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Arimo"/>
                <a:ea typeface="Arimo"/>
                <a:cs typeface="Arimo"/>
                <a:sym typeface="Arimo"/>
              </a:rPr>
              <a:t>-Dễ dàng sử dụng</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Arimo"/>
                <a:ea typeface="Arimo"/>
                <a:cs typeface="Arimo"/>
                <a:sym typeface="Arimo"/>
              </a:rPr>
              <a:t>-Đáp ứng được nhu cầu nghe nhạc cơ bản</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Arimo"/>
                <a:ea typeface="Arimo"/>
                <a:cs typeface="Arimo"/>
                <a:sym typeface="Arimo"/>
              </a:rPr>
              <a:t>-Dễ dàng đăng nhập cũng như đăng ký.</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Arimo"/>
                <a:ea typeface="Arimo"/>
                <a:cs typeface="Arimo"/>
                <a:sym typeface="Arimo"/>
              </a:rPr>
              <a:t>-Có liên kết với google và facebook</a:t>
            </a:r>
            <a:endParaRPr/>
          </a:p>
          <a:p>
            <a:pPr indent="0" lvl="0" marL="0" marR="0" rtl="0" algn="l">
              <a:lnSpc>
                <a:spcPct val="140005"/>
              </a:lnSpc>
              <a:spcBef>
                <a:spcPts val="0"/>
              </a:spcBef>
              <a:spcAft>
                <a:spcPts val="0"/>
              </a:spcAft>
              <a:buNone/>
            </a:pPr>
            <a:r>
              <a:rPr b="0" i="0" lang="en-US" sz="3562" u="none" cap="none" strike="noStrike">
                <a:solidFill>
                  <a:srgbClr val="000000"/>
                </a:solidFill>
                <a:latin typeface="Montserrat"/>
                <a:ea typeface="Montserrat"/>
                <a:cs typeface="Montserrat"/>
                <a:sym typeface="Montserrat"/>
              </a:rPr>
              <a:t>-</a:t>
            </a:r>
            <a:r>
              <a:rPr b="0" i="0" lang="en-US" sz="3562" u="none" cap="none" strike="noStrike">
                <a:solidFill>
                  <a:srgbClr val="000000"/>
                </a:solidFill>
                <a:latin typeface="Arimo"/>
                <a:ea typeface="Arimo"/>
                <a:cs typeface="Arimo"/>
                <a:sym typeface="Arimo"/>
              </a:rPr>
              <a:t>Vận dụng tương đối đầy đủ các kiến thức đã học</a:t>
            </a:r>
            <a:endParaRPr/>
          </a:p>
        </p:txBody>
      </p:sp>
      <p:pic>
        <p:nvPicPr>
          <p:cNvPr id="481" name="Google Shape;481;p19"/>
          <p:cNvPicPr preferRelativeResize="0"/>
          <p:nvPr/>
        </p:nvPicPr>
        <p:blipFill rotWithShape="1">
          <a:blip r:embed="rId6">
            <a:alphaModFix/>
          </a:blip>
          <a:srcRect b="0" l="0" r="0" t="0"/>
          <a:stretch/>
        </p:blipFill>
        <p:spPr>
          <a:xfrm>
            <a:off x="16390186" y="0"/>
            <a:ext cx="1897814" cy="1999452"/>
          </a:xfrm>
          <a:prstGeom prst="rect">
            <a:avLst/>
          </a:prstGeom>
          <a:noFill/>
          <a:ln>
            <a:noFill/>
          </a:ln>
        </p:spPr>
      </p:pic>
      <p:pic>
        <p:nvPicPr>
          <p:cNvPr id="482" name="Google Shape;482;p19"/>
          <p:cNvPicPr preferRelativeResize="0"/>
          <p:nvPr/>
        </p:nvPicPr>
        <p:blipFill rotWithShape="1">
          <a:blip r:embed="rId7">
            <a:alphaModFix/>
          </a:blip>
          <a:srcRect b="0" l="0" r="0" t="0"/>
          <a:stretch/>
        </p:blipFill>
        <p:spPr>
          <a:xfrm rot="-2700000">
            <a:off x="1469691" y="1469691"/>
            <a:ext cx="1133035" cy="1133035"/>
          </a:xfrm>
          <a:prstGeom prst="rect">
            <a:avLst/>
          </a:prstGeom>
          <a:noFill/>
          <a:ln>
            <a:noFill/>
          </a:ln>
        </p:spPr>
      </p:pic>
      <p:sp>
        <p:nvSpPr>
          <p:cNvPr id="483" name="Google Shape;483;p19"/>
          <p:cNvSpPr txBox="1"/>
          <p:nvPr/>
        </p:nvSpPr>
        <p:spPr>
          <a:xfrm>
            <a:off x="1538519" y="1415464"/>
            <a:ext cx="995380" cy="111380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87" name="Shape 487"/>
        <p:cNvGrpSpPr/>
        <p:nvPr/>
      </p:nvGrpSpPr>
      <p:grpSpPr>
        <a:xfrm>
          <a:off x="0" y="0"/>
          <a:ext cx="0" cy="0"/>
          <a:chOff x="0" y="0"/>
          <a:chExt cx="0" cy="0"/>
        </a:xfrm>
      </p:grpSpPr>
      <p:grpSp>
        <p:nvGrpSpPr>
          <p:cNvPr id="488" name="Google Shape;488;p20"/>
          <p:cNvGrpSpPr/>
          <p:nvPr/>
        </p:nvGrpSpPr>
        <p:grpSpPr>
          <a:xfrm>
            <a:off x="8005409" y="1435774"/>
            <a:ext cx="8674293" cy="2671822"/>
            <a:chOff x="0" y="-38100"/>
            <a:chExt cx="2762520" cy="850900"/>
          </a:xfrm>
        </p:grpSpPr>
        <p:sp>
          <p:nvSpPr>
            <p:cNvPr id="489" name="Google Shape;489;p20"/>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91" name="Google Shape;491;p20"/>
          <p:cNvSpPr txBox="1"/>
          <p:nvPr/>
        </p:nvSpPr>
        <p:spPr>
          <a:xfrm>
            <a:off x="8212823" y="1675996"/>
            <a:ext cx="7122678" cy="104367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0" i="0" lang="en-US" sz="6157" u="none" cap="none" strike="noStrike">
                <a:solidFill>
                  <a:srgbClr val="FFFFFF"/>
                </a:solidFill>
                <a:latin typeface="Arial"/>
                <a:ea typeface="Arial"/>
                <a:cs typeface="Arial"/>
                <a:sym typeface="Arial"/>
              </a:rPr>
              <a:t>Nhược điểm</a:t>
            </a:r>
            <a:endParaRPr/>
          </a:p>
        </p:txBody>
      </p:sp>
      <p:pic>
        <p:nvPicPr>
          <p:cNvPr id="492" name="Google Shape;492;p20"/>
          <p:cNvPicPr preferRelativeResize="0"/>
          <p:nvPr/>
        </p:nvPicPr>
        <p:blipFill rotWithShape="1">
          <a:blip r:embed="rId3">
            <a:alphaModFix/>
          </a:blip>
          <a:srcRect b="0" l="0" r="0" t="0"/>
          <a:stretch/>
        </p:blipFill>
        <p:spPr>
          <a:xfrm rot="-2700000">
            <a:off x="15721133" y="1543201"/>
            <a:ext cx="1424832" cy="1424832"/>
          </a:xfrm>
          <a:prstGeom prst="rect">
            <a:avLst/>
          </a:prstGeom>
          <a:noFill/>
          <a:ln>
            <a:noFill/>
          </a:ln>
        </p:spPr>
      </p:pic>
      <p:pic>
        <p:nvPicPr>
          <p:cNvPr id="493" name="Google Shape;493;p20"/>
          <p:cNvPicPr preferRelativeResize="0"/>
          <p:nvPr/>
        </p:nvPicPr>
        <p:blipFill rotWithShape="1">
          <a:blip r:embed="rId4">
            <a:alphaModFix/>
          </a:blip>
          <a:srcRect b="0" l="0" r="0" t="0"/>
          <a:stretch/>
        </p:blipFill>
        <p:spPr>
          <a:xfrm rot="-2700000">
            <a:off x="15867032" y="1691934"/>
            <a:ext cx="1133035" cy="1133035"/>
          </a:xfrm>
          <a:prstGeom prst="rect">
            <a:avLst/>
          </a:prstGeom>
          <a:noFill/>
          <a:ln>
            <a:noFill/>
          </a:ln>
        </p:spPr>
      </p:pic>
      <p:sp>
        <p:nvSpPr>
          <p:cNvPr id="494" name="Google Shape;494;p20"/>
          <p:cNvSpPr txBox="1"/>
          <p:nvPr/>
        </p:nvSpPr>
        <p:spPr>
          <a:xfrm>
            <a:off x="15935859" y="1634873"/>
            <a:ext cx="995380" cy="1113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2</a:t>
            </a:r>
            <a:endParaRPr/>
          </a:p>
        </p:txBody>
      </p:sp>
      <p:grpSp>
        <p:nvGrpSpPr>
          <p:cNvPr id="495" name="Google Shape;495;p20"/>
          <p:cNvGrpSpPr/>
          <p:nvPr/>
        </p:nvGrpSpPr>
        <p:grpSpPr>
          <a:xfrm>
            <a:off x="1427965" y="3267206"/>
            <a:ext cx="15251737" cy="5139978"/>
            <a:chOff x="0" y="-38100"/>
            <a:chExt cx="4016918" cy="1353739"/>
          </a:xfrm>
        </p:grpSpPr>
        <p:sp>
          <p:nvSpPr>
            <p:cNvPr id="496" name="Google Shape;496;p20"/>
            <p:cNvSpPr/>
            <p:nvPr/>
          </p:nvSpPr>
          <p:spPr>
            <a:xfrm>
              <a:off x="0" y="0"/>
              <a:ext cx="4016918" cy="1315639"/>
            </a:xfrm>
            <a:custGeom>
              <a:rect b="b" l="l" r="r" t="t"/>
              <a:pathLst>
                <a:path extrusionOk="0" h="1315639" w="4016918">
                  <a:moveTo>
                    <a:pt x="32487" y="0"/>
                  </a:moveTo>
                  <a:lnTo>
                    <a:pt x="3984431" y="0"/>
                  </a:lnTo>
                  <a:cubicBezTo>
                    <a:pt x="4002374" y="0"/>
                    <a:pt x="4016918" y="14545"/>
                    <a:pt x="4016918" y="32487"/>
                  </a:cubicBezTo>
                  <a:lnTo>
                    <a:pt x="4016918" y="1283152"/>
                  </a:lnTo>
                  <a:cubicBezTo>
                    <a:pt x="4016918" y="1291768"/>
                    <a:pt x="4013496" y="1300031"/>
                    <a:pt x="4007403" y="1306124"/>
                  </a:cubicBezTo>
                  <a:cubicBezTo>
                    <a:pt x="4001311" y="1312216"/>
                    <a:pt x="3993047" y="1315639"/>
                    <a:pt x="3984431" y="1315639"/>
                  </a:cubicBezTo>
                  <a:lnTo>
                    <a:pt x="32487" y="1315639"/>
                  </a:lnTo>
                  <a:cubicBezTo>
                    <a:pt x="23871" y="1315639"/>
                    <a:pt x="15608" y="1312216"/>
                    <a:pt x="9515" y="1306124"/>
                  </a:cubicBezTo>
                  <a:cubicBezTo>
                    <a:pt x="3423" y="1300031"/>
                    <a:pt x="0" y="1291768"/>
                    <a:pt x="0" y="1283152"/>
                  </a:cubicBezTo>
                  <a:lnTo>
                    <a:pt x="0" y="32487"/>
                  </a:lnTo>
                  <a:cubicBezTo>
                    <a:pt x="0" y="14545"/>
                    <a:pt x="14545" y="0"/>
                    <a:pt x="32487"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98" name="Google Shape;498;p20"/>
          <p:cNvSpPr txBox="1"/>
          <p:nvPr/>
        </p:nvSpPr>
        <p:spPr>
          <a:xfrm>
            <a:off x="1971448" y="3645288"/>
            <a:ext cx="13964411" cy="4471324"/>
          </a:xfrm>
          <a:prstGeom prst="rect">
            <a:avLst/>
          </a:prstGeom>
          <a:noFill/>
          <a:ln>
            <a:noFill/>
          </a:ln>
        </p:spPr>
        <p:txBody>
          <a:bodyPr anchorCtr="0" anchor="t" bIns="0" lIns="0" spcFirstLastPara="1" rIns="0" wrap="square" tIns="0">
            <a:spAutoFit/>
          </a:bodyPr>
          <a:lstStyle/>
          <a:p>
            <a:pPr indent="0" lvl="0" marL="0" marR="0" rtl="0" algn="just">
              <a:lnSpc>
                <a:spcPct val="140006"/>
              </a:lnSpc>
              <a:spcBef>
                <a:spcPts val="0"/>
              </a:spcBef>
              <a:spcAft>
                <a:spcPts val="0"/>
              </a:spcAft>
              <a:buNone/>
            </a:pPr>
            <a:r>
              <a:rPr b="0" i="0" lang="en-US" sz="3202" u="none" cap="none" strike="noStrike">
                <a:solidFill>
                  <a:srgbClr val="000000"/>
                </a:solidFill>
                <a:latin typeface="Arial"/>
                <a:ea typeface="Arial"/>
                <a:cs typeface="Arial"/>
                <a:sym typeface="Arial"/>
              </a:rPr>
              <a:t>-Còn tồn tại một số bug</a:t>
            </a:r>
            <a:endParaRPr/>
          </a:p>
          <a:p>
            <a:pPr indent="0" lvl="0" marL="0" marR="0" rtl="0" algn="just">
              <a:lnSpc>
                <a:spcPct val="140006"/>
              </a:lnSpc>
              <a:spcBef>
                <a:spcPts val="0"/>
              </a:spcBef>
              <a:spcAft>
                <a:spcPts val="0"/>
              </a:spcAft>
              <a:buNone/>
            </a:pPr>
            <a:r>
              <a:rPr b="0" i="0" lang="en-US" sz="3202" u="none" cap="none" strike="noStrike">
                <a:solidFill>
                  <a:srgbClr val="000000"/>
                </a:solidFill>
                <a:latin typeface="Arial"/>
                <a:ea typeface="Arial"/>
                <a:cs typeface="Arial"/>
                <a:sym typeface="Arial"/>
              </a:rPr>
              <a:t>-Tổ chức source code chưa tốt</a:t>
            </a:r>
            <a:endParaRPr/>
          </a:p>
          <a:p>
            <a:pPr indent="0" lvl="0" marL="0" marR="0" rtl="0" algn="just">
              <a:lnSpc>
                <a:spcPct val="140006"/>
              </a:lnSpc>
              <a:spcBef>
                <a:spcPts val="0"/>
              </a:spcBef>
              <a:spcAft>
                <a:spcPts val="0"/>
              </a:spcAft>
              <a:buNone/>
            </a:pPr>
            <a:r>
              <a:rPr b="0" i="0" lang="en-US" sz="3202" u="none" cap="none" strike="noStrike">
                <a:solidFill>
                  <a:srgbClr val="000000"/>
                </a:solidFill>
                <a:latin typeface="Arial"/>
                <a:ea typeface="Arial"/>
                <a:cs typeface="Arial"/>
                <a:sym typeface="Arial"/>
              </a:rPr>
              <a:t>- Các chức năng còn cơ bản và chưa hướng thực tế</a:t>
            </a:r>
            <a:endParaRPr/>
          </a:p>
          <a:p>
            <a:pPr indent="0" lvl="0" marL="0" marR="0" rtl="0" algn="just">
              <a:lnSpc>
                <a:spcPct val="140006"/>
              </a:lnSpc>
              <a:spcBef>
                <a:spcPts val="0"/>
              </a:spcBef>
              <a:spcAft>
                <a:spcPts val="0"/>
              </a:spcAft>
              <a:buNone/>
            </a:pPr>
            <a:r>
              <a:rPr b="0" i="0" lang="en-US" sz="3202" u="none" cap="none" strike="noStrike">
                <a:solidFill>
                  <a:srgbClr val="000000"/>
                </a:solidFill>
                <a:latin typeface="Arial"/>
                <a:ea typeface="Arial"/>
                <a:cs typeface="Arial"/>
                <a:sym typeface="Arial"/>
              </a:rPr>
              <a:t>-Data base còn đơn giản chưa chặt chẽ</a:t>
            </a:r>
            <a:endParaRPr/>
          </a:p>
          <a:p>
            <a:pPr indent="0" lvl="0" marL="0" marR="0" rtl="0" algn="just">
              <a:lnSpc>
                <a:spcPct val="140006"/>
              </a:lnSpc>
              <a:spcBef>
                <a:spcPts val="0"/>
              </a:spcBef>
              <a:spcAft>
                <a:spcPts val="0"/>
              </a:spcAft>
              <a:buNone/>
            </a:pPr>
            <a:r>
              <a:rPr b="0" i="0" lang="en-US" sz="3202" u="none" cap="none" strike="noStrike">
                <a:solidFill>
                  <a:srgbClr val="000000"/>
                </a:solidFill>
                <a:latin typeface="Arial"/>
                <a:ea typeface="Arial"/>
                <a:cs typeface="Arial"/>
                <a:sym typeface="Arial"/>
              </a:rPr>
              <a:t>-Còn ít chức năng</a:t>
            </a:r>
            <a:endParaRPr/>
          </a:p>
          <a:p>
            <a:pPr indent="0" lvl="0" marL="0" marR="0" rtl="0" algn="just">
              <a:lnSpc>
                <a:spcPct val="140006"/>
              </a:lnSpc>
              <a:spcBef>
                <a:spcPts val="0"/>
              </a:spcBef>
              <a:spcAft>
                <a:spcPts val="0"/>
              </a:spcAft>
              <a:buNone/>
            </a:pPr>
            <a:r>
              <a:rPr b="0" i="0" lang="en-US" sz="3202" u="none" cap="none" strike="noStrike">
                <a:solidFill>
                  <a:srgbClr val="000000"/>
                </a:solidFill>
                <a:latin typeface="Arial"/>
                <a:ea typeface="Arial"/>
                <a:cs typeface="Arial"/>
                <a:sym typeface="Arial"/>
              </a:rPr>
              <a:t>-Chưa có chức năng tải nhạc.</a:t>
            </a:r>
            <a:endParaRPr/>
          </a:p>
          <a:p>
            <a:pPr indent="0" lvl="0" marL="0" marR="0" rtl="0" algn="just">
              <a:lnSpc>
                <a:spcPct val="140006"/>
              </a:lnSpc>
              <a:spcBef>
                <a:spcPts val="0"/>
              </a:spcBef>
              <a:spcAft>
                <a:spcPts val="0"/>
              </a:spcAft>
              <a:buNone/>
            </a:pPr>
            <a:r>
              <a:rPr b="0" i="0" lang="en-US" sz="3202" u="none" cap="none" strike="noStrike">
                <a:solidFill>
                  <a:srgbClr val="000000"/>
                </a:solidFill>
                <a:latin typeface="Arial"/>
                <a:ea typeface="Arial"/>
                <a:cs typeface="Arial"/>
                <a:sym typeface="Arial"/>
              </a:rPr>
              <a:t>-Chưa có lời bài hát chạy song song với nhạc đang phát</a:t>
            </a:r>
            <a:endParaRPr/>
          </a:p>
          <a:p>
            <a:pPr indent="0" lvl="0" marL="0" marR="0" rtl="0" algn="just">
              <a:lnSpc>
                <a:spcPct val="140006"/>
              </a:lnSpc>
              <a:spcBef>
                <a:spcPts val="0"/>
              </a:spcBef>
              <a:spcAft>
                <a:spcPts val="0"/>
              </a:spcAft>
              <a:buNone/>
            </a:pPr>
            <a:r>
              <a:t/>
            </a:r>
            <a:endParaRPr b="0" i="0" sz="3202" u="none" cap="none" strike="noStrike">
              <a:solidFill>
                <a:srgbClr val="000000"/>
              </a:solidFill>
              <a:latin typeface="Arial"/>
              <a:ea typeface="Arial"/>
              <a:cs typeface="Arial"/>
              <a:sym typeface="Arial"/>
            </a:endParaRPr>
          </a:p>
        </p:txBody>
      </p:sp>
      <p:pic>
        <p:nvPicPr>
          <p:cNvPr id="499" name="Google Shape;499;p20"/>
          <p:cNvPicPr preferRelativeResize="0"/>
          <p:nvPr/>
        </p:nvPicPr>
        <p:blipFill rotWithShape="1">
          <a:blip r:embed="rId5">
            <a:alphaModFix/>
          </a:blip>
          <a:srcRect b="0" l="0" r="0" t="0"/>
          <a:stretch/>
        </p:blipFill>
        <p:spPr>
          <a:xfrm flipH="1">
            <a:off x="0" y="0"/>
            <a:ext cx="1897814" cy="1999452"/>
          </a:xfrm>
          <a:prstGeom prst="rect">
            <a:avLst/>
          </a:prstGeom>
          <a:noFill/>
          <a:ln>
            <a:noFill/>
          </a:ln>
        </p:spPr>
      </p:pic>
      <p:grpSp>
        <p:nvGrpSpPr>
          <p:cNvPr id="500" name="Google Shape;500;p20"/>
          <p:cNvGrpSpPr/>
          <p:nvPr/>
        </p:nvGrpSpPr>
        <p:grpSpPr>
          <a:xfrm>
            <a:off x="16744950" y="8599289"/>
            <a:ext cx="3086100" cy="3230755"/>
            <a:chOff x="0" y="-38100"/>
            <a:chExt cx="812800" cy="850900"/>
          </a:xfrm>
        </p:grpSpPr>
        <p:sp>
          <p:nvSpPr>
            <p:cNvPr id="501" name="Google Shape;501;p20"/>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502" name="Google Shape;502;p2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3" name="Google Shape;503;p20"/>
          <p:cNvGrpSpPr/>
          <p:nvPr/>
        </p:nvGrpSpPr>
        <p:grpSpPr>
          <a:xfrm>
            <a:off x="16059154" y="8354196"/>
            <a:ext cx="1575762" cy="1582825"/>
            <a:chOff x="1813" y="0"/>
            <a:chExt cx="809173" cy="812800"/>
          </a:xfrm>
        </p:grpSpPr>
        <p:sp>
          <p:nvSpPr>
            <p:cNvPr id="504" name="Google Shape;504;p2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6" name="Google Shape;506;p20"/>
          <p:cNvSpPr txBox="1"/>
          <p:nvPr/>
        </p:nvSpPr>
        <p:spPr>
          <a:xfrm>
            <a:off x="16390186" y="8600359"/>
            <a:ext cx="913800" cy="911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lang="en-US" sz="5921">
                <a:solidFill>
                  <a:srgbClr val="F2F2F2"/>
                </a:solidFill>
                <a:latin typeface="Open Sans"/>
                <a:ea typeface="Open Sans"/>
                <a:cs typeface="Open Sans"/>
                <a:sym typeface="Open Sans"/>
              </a:rPr>
              <a:t>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0" l="0" r="0" t="0"/>
          <a:stretch/>
        </p:blipFill>
        <p:spPr>
          <a:xfrm rot="-2700000">
            <a:off x="2088957" y="3835327"/>
            <a:ext cx="951210" cy="951210"/>
          </a:xfrm>
          <a:prstGeom prst="rect">
            <a:avLst/>
          </a:prstGeom>
          <a:noFill/>
          <a:ln>
            <a:noFill/>
          </a:ln>
        </p:spPr>
      </p:pic>
      <p:grpSp>
        <p:nvGrpSpPr>
          <p:cNvPr id="96" name="Google Shape;96;p2"/>
          <p:cNvGrpSpPr/>
          <p:nvPr/>
        </p:nvGrpSpPr>
        <p:grpSpPr>
          <a:xfrm>
            <a:off x="1893225" y="4389180"/>
            <a:ext cx="566773" cy="569313"/>
            <a:chOff x="1813" y="0"/>
            <a:chExt cx="809173" cy="812800"/>
          </a:xfrm>
        </p:grpSpPr>
        <p:sp>
          <p:nvSpPr>
            <p:cNvPr id="97" name="Google Shape;97;p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9" name="Google Shape;99;p2"/>
          <p:cNvSpPr txBox="1"/>
          <p:nvPr/>
        </p:nvSpPr>
        <p:spPr>
          <a:xfrm>
            <a:off x="2232307" y="3909351"/>
            <a:ext cx="664510" cy="730747"/>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b="1" i="0" lang="en-US" sz="4306" u="none" cap="none" strike="noStrike">
                <a:solidFill>
                  <a:srgbClr val="FFFFFF"/>
                </a:solidFill>
                <a:latin typeface="Open Sans"/>
                <a:ea typeface="Open Sans"/>
                <a:cs typeface="Open Sans"/>
                <a:sym typeface="Open Sans"/>
              </a:rPr>
              <a:t>1</a:t>
            </a:r>
            <a:endParaRPr/>
          </a:p>
        </p:txBody>
      </p:sp>
      <p:sp>
        <p:nvSpPr>
          <p:cNvPr id="100" name="Google Shape;100;p2"/>
          <p:cNvSpPr txBox="1"/>
          <p:nvPr/>
        </p:nvSpPr>
        <p:spPr>
          <a:xfrm>
            <a:off x="3390777" y="3899826"/>
            <a:ext cx="4948155" cy="738302"/>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None/>
            </a:pPr>
            <a:r>
              <a:rPr b="0" i="0" lang="en-US" sz="4306" u="none" cap="none" strike="noStrike">
                <a:solidFill>
                  <a:srgbClr val="000000"/>
                </a:solidFill>
                <a:latin typeface="Montserrat"/>
                <a:ea typeface="Montserrat"/>
                <a:cs typeface="Montserrat"/>
                <a:sym typeface="Montserrat"/>
              </a:rPr>
              <a:t>Giới thiệu chủ đề</a:t>
            </a:r>
            <a:endParaRPr/>
          </a:p>
        </p:txBody>
      </p:sp>
      <p:sp>
        <p:nvSpPr>
          <p:cNvPr id="101" name="Google Shape;101;p2"/>
          <p:cNvSpPr txBox="1"/>
          <p:nvPr/>
        </p:nvSpPr>
        <p:spPr>
          <a:xfrm>
            <a:off x="3390777" y="6485215"/>
            <a:ext cx="6064199" cy="738302"/>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None/>
            </a:pPr>
            <a:r>
              <a:rPr b="0" i="0" lang="en-US" sz="4306" u="none" cap="none" strike="noStrike">
                <a:solidFill>
                  <a:srgbClr val="000000"/>
                </a:solidFill>
                <a:latin typeface="Montserrat"/>
                <a:ea typeface="Montserrat"/>
                <a:cs typeface="Montserrat"/>
                <a:sym typeface="Montserrat"/>
              </a:rPr>
              <a:t>Giới thiệu công nghệ</a:t>
            </a:r>
            <a:endParaRPr/>
          </a:p>
        </p:txBody>
      </p:sp>
      <p:sp>
        <p:nvSpPr>
          <p:cNvPr id="102" name="Google Shape;102;p2"/>
          <p:cNvSpPr txBox="1"/>
          <p:nvPr/>
        </p:nvSpPr>
        <p:spPr>
          <a:xfrm>
            <a:off x="11447890" y="3899826"/>
            <a:ext cx="5811410" cy="738302"/>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None/>
            </a:pPr>
            <a:r>
              <a:rPr b="0" i="0" lang="en-US" sz="4306" u="none" cap="none" strike="noStrike">
                <a:solidFill>
                  <a:srgbClr val="000000"/>
                </a:solidFill>
                <a:latin typeface="Montserrat"/>
                <a:ea typeface="Montserrat"/>
                <a:cs typeface="Montserrat"/>
                <a:sym typeface="Montserrat"/>
              </a:rPr>
              <a:t>Giới thiệu chức năng</a:t>
            </a:r>
            <a:endParaRPr/>
          </a:p>
        </p:txBody>
      </p:sp>
      <p:sp>
        <p:nvSpPr>
          <p:cNvPr id="103" name="Google Shape;103;p2"/>
          <p:cNvSpPr txBox="1"/>
          <p:nvPr/>
        </p:nvSpPr>
        <p:spPr>
          <a:xfrm>
            <a:off x="11447890" y="6485215"/>
            <a:ext cx="4948155" cy="738302"/>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None/>
            </a:pPr>
            <a:r>
              <a:rPr b="0" i="0" lang="en-US" sz="4306" u="none" cap="none" strike="noStrike">
                <a:solidFill>
                  <a:srgbClr val="000000"/>
                </a:solidFill>
                <a:latin typeface="Montserrat"/>
                <a:ea typeface="Montserrat"/>
                <a:cs typeface="Montserrat"/>
                <a:sym typeface="Montserrat"/>
              </a:rPr>
              <a:t>Kết luận</a:t>
            </a:r>
            <a:endParaRPr/>
          </a:p>
        </p:txBody>
      </p:sp>
      <p:pic>
        <p:nvPicPr>
          <p:cNvPr id="104" name="Google Shape;104;p2"/>
          <p:cNvPicPr preferRelativeResize="0"/>
          <p:nvPr/>
        </p:nvPicPr>
        <p:blipFill rotWithShape="1">
          <a:blip r:embed="rId4">
            <a:alphaModFix/>
          </a:blip>
          <a:srcRect b="0" l="0" r="0" t="0"/>
          <a:stretch/>
        </p:blipFill>
        <p:spPr>
          <a:xfrm rot="-2700000">
            <a:off x="2088957" y="6418791"/>
            <a:ext cx="951210" cy="951210"/>
          </a:xfrm>
          <a:prstGeom prst="rect">
            <a:avLst/>
          </a:prstGeom>
          <a:noFill/>
          <a:ln>
            <a:noFill/>
          </a:ln>
        </p:spPr>
      </p:pic>
      <p:grpSp>
        <p:nvGrpSpPr>
          <p:cNvPr id="105" name="Google Shape;105;p2"/>
          <p:cNvGrpSpPr/>
          <p:nvPr/>
        </p:nvGrpSpPr>
        <p:grpSpPr>
          <a:xfrm>
            <a:off x="2082795" y="7218584"/>
            <a:ext cx="566773" cy="569313"/>
            <a:chOff x="1813" y="0"/>
            <a:chExt cx="809173" cy="812800"/>
          </a:xfrm>
        </p:grpSpPr>
        <p:sp>
          <p:nvSpPr>
            <p:cNvPr id="106" name="Google Shape;106;p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2"/>
          <p:cNvSpPr txBox="1"/>
          <p:nvPr/>
        </p:nvSpPr>
        <p:spPr>
          <a:xfrm>
            <a:off x="2232307" y="6492815"/>
            <a:ext cx="664510" cy="730747"/>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b="1" i="0" lang="en-US" sz="4306" u="none" cap="none" strike="noStrike">
                <a:solidFill>
                  <a:srgbClr val="FFFFFF"/>
                </a:solidFill>
                <a:latin typeface="Open Sans"/>
                <a:ea typeface="Open Sans"/>
                <a:cs typeface="Open Sans"/>
                <a:sym typeface="Open Sans"/>
              </a:rPr>
              <a:t>2</a:t>
            </a:r>
            <a:endParaRPr/>
          </a:p>
        </p:txBody>
      </p:sp>
      <p:pic>
        <p:nvPicPr>
          <p:cNvPr id="109" name="Google Shape;109;p2"/>
          <p:cNvPicPr preferRelativeResize="0"/>
          <p:nvPr/>
        </p:nvPicPr>
        <p:blipFill rotWithShape="1">
          <a:blip r:embed="rId4">
            <a:alphaModFix/>
          </a:blip>
          <a:srcRect b="0" l="0" r="0" t="0"/>
          <a:stretch/>
        </p:blipFill>
        <p:spPr>
          <a:xfrm rot="-2700000">
            <a:off x="10147278" y="3835327"/>
            <a:ext cx="951210" cy="951210"/>
          </a:xfrm>
          <a:prstGeom prst="rect">
            <a:avLst/>
          </a:prstGeom>
          <a:noFill/>
          <a:ln>
            <a:noFill/>
          </a:ln>
        </p:spPr>
      </p:pic>
      <p:grpSp>
        <p:nvGrpSpPr>
          <p:cNvPr id="110" name="Google Shape;110;p2"/>
          <p:cNvGrpSpPr/>
          <p:nvPr/>
        </p:nvGrpSpPr>
        <p:grpSpPr>
          <a:xfrm>
            <a:off x="9951546" y="4389180"/>
            <a:ext cx="566773" cy="569313"/>
            <a:chOff x="1813" y="0"/>
            <a:chExt cx="809173" cy="812800"/>
          </a:xfrm>
        </p:grpSpPr>
        <p:sp>
          <p:nvSpPr>
            <p:cNvPr id="111" name="Google Shape;111;p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3" name="Google Shape;113;p2"/>
          <p:cNvSpPr txBox="1"/>
          <p:nvPr/>
        </p:nvSpPr>
        <p:spPr>
          <a:xfrm>
            <a:off x="10290628" y="3909351"/>
            <a:ext cx="664510" cy="730747"/>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b="1" i="0" lang="en-US" sz="4306" u="none" cap="none" strike="noStrike">
                <a:solidFill>
                  <a:srgbClr val="FFFFFF"/>
                </a:solidFill>
                <a:latin typeface="Open Sans"/>
                <a:ea typeface="Open Sans"/>
                <a:cs typeface="Open Sans"/>
                <a:sym typeface="Open Sans"/>
              </a:rPr>
              <a:t>3</a:t>
            </a:r>
            <a:endParaRPr/>
          </a:p>
        </p:txBody>
      </p:sp>
      <p:pic>
        <p:nvPicPr>
          <p:cNvPr id="114" name="Google Shape;114;p2"/>
          <p:cNvPicPr preferRelativeResize="0"/>
          <p:nvPr/>
        </p:nvPicPr>
        <p:blipFill rotWithShape="1">
          <a:blip r:embed="rId4">
            <a:alphaModFix/>
          </a:blip>
          <a:srcRect b="0" l="0" r="0" t="0"/>
          <a:stretch/>
        </p:blipFill>
        <p:spPr>
          <a:xfrm rot="-2700000">
            <a:off x="10147278" y="6418791"/>
            <a:ext cx="951210" cy="951210"/>
          </a:xfrm>
          <a:prstGeom prst="rect">
            <a:avLst/>
          </a:prstGeom>
          <a:noFill/>
          <a:ln>
            <a:noFill/>
          </a:ln>
        </p:spPr>
      </p:pic>
      <p:grpSp>
        <p:nvGrpSpPr>
          <p:cNvPr id="115" name="Google Shape;115;p2"/>
          <p:cNvGrpSpPr/>
          <p:nvPr/>
        </p:nvGrpSpPr>
        <p:grpSpPr>
          <a:xfrm>
            <a:off x="10141116" y="7218584"/>
            <a:ext cx="566773" cy="569313"/>
            <a:chOff x="1813" y="0"/>
            <a:chExt cx="809173" cy="812800"/>
          </a:xfrm>
        </p:grpSpPr>
        <p:sp>
          <p:nvSpPr>
            <p:cNvPr id="116" name="Google Shape;116;p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599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8" name="Google Shape;118;p2"/>
          <p:cNvSpPr txBox="1"/>
          <p:nvPr/>
        </p:nvSpPr>
        <p:spPr>
          <a:xfrm>
            <a:off x="10290628" y="6492815"/>
            <a:ext cx="664510" cy="730747"/>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b="1" i="0" lang="en-US" sz="4306" u="none" cap="none" strike="noStrike">
                <a:solidFill>
                  <a:srgbClr val="FFFFFF"/>
                </a:solidFill>
                <a:latin typeface="Open Sans"/>
                <a:ea typeface="Open Sans"/>
                <a:cs typeface="Open Sans"/>
                <a:sym typeface="Open Sans"/>
              </a:rPr>
              <a:t>4</a:t>
            </a:r>
            <a:endParaRPr/>
          </a:p>
        </p:txBody>
      </p:sp>
      <p:pic>
        <p:nvPicPr>
          <p:cNvPr id="119" name="Google Shape;119;p2"/>
          <p:cNvPicPr preferRelativeResize="0"/>
          <p:nvPr/>
        </p:nvPicPr>
        <p:blipFill rotWithShape="1">
          <a:blip r:embed="rId5">
            <a:alphaModFix/>
          </a:blip>
          <a:srcRect b="0" l="0" r="0" t="0"/>
          <a:stretch/>
        </p:blipFill>
        <p:spPr>
          <a:xfrm>
            <a:off x="15657932" y="-48838"/>
            <a:ext cx="2630068" cy="2770923"/>
          </a:xfrm>
          <a:prstGeom prst="rect">
            <a:avLst/>
          </a:prstGeom>
          <a:noFill/>
          <a:ln>
            <a:noFill/>
          </a:ln>
        </p:spPr>
      </p:pic>
      <p:pic>
        <p:nvPicPr>
          <p:cNvPr id="120" name="Google Shape;120;p2"/>
          <p:cNvPicPr preferRelativeResize="0"/>
          <p:nvPr/>
        </p:nvPicPr>
        <p:blipFill rotWithShape="1">
          <a:blip r:embed="rId5">
            <a:alphaModFix/>
          </a:blip>
          <a:srcRect b="0" l="0" r="0" t="0"/>
          <a:stretch/>
        </p:blipFill>
        <p:spPr>
          <a:xfrm rot="10800000">
            <a:off x="0" y="7516077"/>
            <a:ext cx="2630068" cy="2770923"/>
          </a:xfrm>
          <a:prstGeom prst="rect">
            <a:avLst/>
          </a:prstGeom>
          <a:noFill/>
          <a:ln>
            <a:noFill/>
          </a:ln>
        </p:spPr>
      </p:pic>
      <p:grpSp>
        <p:nvGrpSpPr>
          <p:cNvPr id="121" name="Google Shape;121;p2"/>
          <p:cNvGrpSpPr/>
          <p:nvPr/>
        </p:nvGrpSpPr>
        <p:grpSpPr>
          <a:xfrm>
            <a:off x="-925966" y="932963"/>
            <a:ext cx="8327801" cy="2671822"/>
            <a:chOff x="0" y="-38100"/>
            <a:chExt cx="2652172" cy="850900"/>
          </a:xfrm>
        </p:grpSpPr>
        <p:sp>
          <p:nvSpPr>
            <p:cNvPr id="122" name="Google Shape;122;p2"/>
            <p:cNvSpPr/>
            <p:nvPr/>
          </p:nvSpPr>
          <p:spPr>
            <a:xfrm>
              <a:off x="0" y="0"/>
              <a:ext cx="2652172" cy="445994"/>
            </a:xfrm>
            <a:custGeom>
              <a:rect b="b" l="l" r="r" t="t"/>
              <a:pathLst>
                <a:path extrusionOk="0" h="445994" w="2652172">
                  <a:moveTo>
                    <a:pt x="43693" y="0"/>
                  </a:moveTo>
                  <a:lnTo>
                    <a:pt x="2608479" y="0"/>
                  </a:lnTo>
                  <a:cubicBezTo>
                    <a:pt x="2620067" y="0"/>
                    <a:pt x="2631180" y="4603"/>
                    <a:pt x="2639375" y="12798"/>
                  </a:cubicBezTo>
                  <a:cubicBezTo>
                    <a:pt x="2647569" y="20992"/>
                    <a:pt x="2652172" y="32105"/>
                    <a:pt x="2652172" y="43693"/>
                  </a:cubicBezTo>
                  <a:lnTo>
                    <a:pt x="2652172" y="402301"/>
                  </a:lnTo>
                  <a:cubicBezTo>
                    <a:pt x="2652172" y="426432"/>
                    <a:pt x="2632610" y="445994"/>
                    <a:pt x="2608479" y="445994"/>
                  </a:cubicBezTo>
                  <a:lnTo>
                    <a:pt x="43693" y="445994"/>
                  </a:lnTo>
                  <a:cubicBezTo>
                    <a:pt x="32105" y="445994"/>
                    <a:pt x="20992" y="441391"/>
                    <a:pt x="12798" y="433197"/>
                  </a:cubicBezTo>
                  <a:cubicBezTo>
                    <a:pt x="4603" y="425003"/>
                    <a:pt x="0" y="413889"/>
                    <a:pt x="0" y="402301"/>
                  </a:cubicBezTo>
                  <a:lnTo>
                    <a:pt x="0" y="43693"/>
                  </a:lnTo>
                  <a:cubicBezTo>
                    <a:pt x="0" y="19562"/>
                    <a:pt x="19562" y="0"/>
                    <a:pt x="43693" y="0"/>
                  </a:cubicBezTo>
                  <a:close/>
                </a:path>
              </a:pathLst>
            </a:custGeom>
            <a:solidFill>
              <a:srgbClr val="0599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 name="Google Shape;124;p2"/>
          <p:cNvGrpSpPr/>
          <p:nvPr/>
        </p:nvGrpSpPr>
        <p:grpSpPr>
          <a:xfrm>
            <a:off x="441132" y="1312239"/>
            <a:ext cx="8674293" cy="2671822"/>
            <a:chOff x="0" y="-38100"/>
            <a:chExt cx="2762520" cy="850900"/>
          </a:xfrm>
        </p:grpSpPr>
        <p:sp>
          <p:nvSpPr>
            <p:cNvPr id="125" name="Google Shape;125;p2"/>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2"/>
          <p:cNvSpPr txBox="1"/>
          <p:nvPr/>
        </p:nvSpPr>
        <p:spPr>
          <a:xfrm>
            <a:off x="441132" y="1533411"/>
            <a:ext cx="8674293" cy="1063971"/>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Montserrat"/>
                <a:ea typeface="Montserrat"/>
                <a:cs typeface="Montserrat"/>
                <a:sym typeface="Montserrat"/>
              </a:rPr>
              <a:t>Nội dung </a:t>
            </a:r>
            <a:endParaRPr/>
          </a:p>
        </p:txBody>
      </p:sp>
      <p:grpSp>
        <p:nvGrpSpPr>
          <p:cNvPr id="128" name="Google Shape;128;p2"/>
          <p:cNvGrpSpPr/>
          <p:nvPr/>
        </p:nvGrpSpPr>
        <p:grpSpPr>
          <a:xfrm>
            <a:off x="16744950" y="8599289"/>
            <a:ext cx="3086100" cy="3230755"/>
            <a:chOff x="0" y="-38100"/>
            <a:chExt cx="812800" cy="850900"/>
          </a:xfrm>
        </p:grpSpPr>
        <p:sp>
          <p:nvSpPr>
            <p:cNvPr id="129" name="Google Shape;129;p2"/>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130" name="Google Shape;130;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2"/>
          <p:cNvGrpSpPr/>
          <p:nvPr/>
        </p:nvGrpSpPr>
        <p:grpSpPr>
          <a:xfrm>
            <a:off x="16059154" y="8354196"/>
            <a:ext cx="1575762" cy="1582825"/>
            <a:chOff x="1813" y="0"/>
            <a:chExt cx="809173" cy="812800"/>
          </a:xfrm>
        </p:grpSpPr>
        <p:sp>
          <p:nvSpPr>
            <p:cNvPr id="132" name="Google Shape;132;p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2"/>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10" name="Shape 510"/>
        <p:cNvGrpSpPr/>
        <p:nvPr/>
      </p:nvGrpSpPr>
      <p:grpSpPr>
        <a:xfrm>
          <a:off x="0" y="0"/>
          <a:ext cx="0" cy="0"/>
          <a:chOff x="0" y="0"/>
          <a:chExt cx="0" cy="0"/>
        </a:xfrm>
      </p:grpSpPr>
      <p:grpSp>
        <p:nvGrpSpPr>
          <p:cNvPr id="511" name="Google Shape;511;p21"/>
          <p:cNvGrpSpPr/>
          <p:nvPr/>
        </p:nvGrpSpPr>
        <p:grpSpPr>
          <a:xfrm>
            <a:off x="6034986" y="1584515"/>
            <a:ext cx="8674293" cy="2671822"/>
            <a:chOff x="0" y="-38100"/>
            <a:chExt cx="2762520" cy="850900"/>
          </a:xfrm>
        </p:grpSpPr>
        <p:sp>
          <p:nvSpPr>
            <p:cNvPr id="512" name="Google Shape;512;p21"/>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4" name="Google Shape;514;p21"/>
          <p:cNvSpPr txBox="1"/>
          <p:nvPr/>
        </p:nvSpPr>
        <p:spPr>
          <a:xfrm>
            <a:off x="6297413" y="1805687"/>
            <a:ext cx="8411866" cy="106272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Montserrat"/>
                <a:ea typeface="Montserrat"/>
                <a:cs typeface="Montserrat"/>
                <a:sym typeface="Montserrat"/>
              </a:rPr>
              <a:t>Hướng phát triển</a:t>
            </a:r>
            <a:endParaRPr/>
          </a:p>
        </p:txBody>
      </p:sp>
      <p:pic>
        <p:nvPicPr>
          <p:cNvPr id="515" name="Google Shape;515;p21"/>
          <p:cNvPicPr preferRelativeResize="0"/>
          <p:nvPr/>
        </p:nvPicPr>
        <p:blipFill rotWithShape="1">
          <a:blip r:embed="rId3">
            <a:alphaModFix/>
          </a:blip>
          <a:srcRect b="0" l="0" r="0" t="0"/>
          <a:stretch/>
        </p:blipFill>
        <p:spPr>
          <a:xfrm rot="-2700000">
            <a:off x="5322570" y="1691943"/>
            <a:ext cx="1424832" cy="1424832"/>
          </a:xfrm>
          <a:prstGeom prst="rect">
            <a:avLst/>
          </a:prstGeom>
          <a:noFill/>
          <a:ln>
            <a:noFill/>
          </a:ln>
        </p:spPr>
      </p:pic>
      <p:pic>
        <p:nvPicPr>
          <p:cNvPr id="516" name="Google Shape;516;p21"/>
          <p:cNvPicPr preferRelativeResize="0"/>
          <p:nvPr/>
        </p:nvPicPr>
        <p:blipFill rotWithShape="1">
          <a:blip r:embed="rId4">
            <a:alphaModFix/>
          </a:blip>
          <a:srcRect b="0" l="0" r="0" t="0"/>
          <a:stretch/>
        </p:blipFill>
        <p:spPr>
          <a:xfrm rot="-2700000">
            <a:off x="5468469" y="1834517"/>
            <a:ext cx="1133035" cy="1133035"/>
          </a:xfrm>
          <a:prstGeom prst="rect">
            <a:avLst/>
          </a:prstGeom>
          <a:noFill/>
          <a:ln>
            <a:noFill/>
          </a:ln>
        </p:spPr>
      </p:pic>
      <p:sp>
        <p:nvSpPr>
          <p:cNvPr id="517" name="Google Shape;517;p21"/>
          <p:cNvSpPr txBox="1"/>
          <p:nvPr/>
        </p:nvSpPr>
        <p:spPr>
          <a:xfrm>
            <a:off x="5537296" y="1783615"/>
            <a:ext cx="995380" cy="111380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450" u="none" cap="none" strike="noStrike">
                <a:solidFill>
                  <a:srgbClr val="FFFFFF"/>
                </a:solidFill>
                <a:latin typeface="Open Sans"/>
                <a:ea typeface="Open Sans"/>
                <a:cs typeface="Open Sans"/>
                <a:sym typeface="Open Sans"/>
              </a:rPr>
              <a:t>3</a:t>
            </a:r>
            <a:endParaRPr/>
          </a:p>
        </p:txBody>
      </p:sp>
      <p:grpSp>
        <p:nvGrpSpPr>
          <p:cNvPr id="518" name="Google Shape;518;p21"/>
          <p:cNvGrpSpPr/>
          <p:nvPr/>
        </p:nvGrpSpPr>
        <p:grpSpPr>
          <a:xfrm>
            <a:off x="1920851" y="3267206"/>
            <a:ext cx="14389402" cy="5704436"/>
            <a:chOff x="0" y="-38100"/>
            <a:chExt cx="3789801" cy="1502403"/>
          </a:xfrm>
        </p:grpSpPr>
        <p:sp>
          <p:nvSpPr>
            <p:cNvPr id="519" name="Google Shape;519;p21"/>
            <p:cNvSpPr/>
            <p:nvPr/>
          </p:nvSpPr>
          <p:spPr>
            <a:xfrm>
              <a:off x="0" y="0"/>
              <a:ext cx="3789801" cy="1464303"/>
            </a:xfrm>
            <a:custGeom>
              <a:rect b="b" l="l" r="r" t="t"/>
              <a:pathLst>
                <a:path extrusionOk="0" h="1464303" w="3789801">
                  <a:moveTo>
                    <a:pt x="34434" y="0"/>
                  </a:moveTo>
                  <a:lnTo>
                    <a:pt x="3755367" y="0"/>
                  </a:lnTo>
                  <a:cubicBezTo>
                    <a:pt x="3764500" y="0"/>
                    <a:pt x="3773258" y="3628"/>
                    <a:pt x="3779716" y="10085"/>
                  </a:cubicBezTo>
                  <a:cubicBezTo>
                    <a:pt x="3786174" y="16543"/>
                    <a:pt x="3789801" y="25301"/>
                    <a:pt x="3789801" y="34434"/>
                  </a:cubicBezTo>
                  <a:lnTo>
                    <a:pt x="3789801" y="1429869"/>
                  </a:lnTo>
                  <a:cubicBezTo>
                    <a:pt x="3789801" y="1439001"/>
                    <a:pt x="3786174" y="1447760"/>
                    <a:pt x="3779716" y="1454217"/>
                  </a:cubicBezTo>
                  <a:cubicBezTo>
                    <a:pt x="3773258" y="1460675"/>
                    <a:pt x="3764500" y="1464303"/>
                    <a:pt x="3755367" y="1464303"/>
                  </a:cubicBezTo>
                  <a:lnTo>
                    <a:pt x="34434" y="1464303"/>
                  </a:lnTo>
                  <a:cubicBezTo>
                    <a:pt x="15417" y="1464303"/>
                    <a:pt x="0" y="1448886"/>
                    <a:pt x="0" y="1429869"/>
                  </a:cubicBezTo>
                  <a:lnTo>
                    <a:pt x="0" y="34434"/>
                  </a:lnTo>
                  <a:cubicBezTo>
                    <a:pt x="0" y="25301"/>
                    <a:pt x="3628" y="16543"/>
                    <a:pt x="10085" y="10085"/>
                  </a:cubicBezTo>
                  <a:cubicBezTo>
                    <a:pt x="16543" y="3628"/>
                    <a:pt x="25301" y="0"/>
                    <a:pt x="34434"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1" name="Google Shape;521;p21"/>
          <p:cNvGrpSpPr/>
          <p:nvPr/>
        </p:nvGrpSpPr>
        <p:grpSpPr>
          <a:xfrm>
            <a:off x="16999580" y="8607492"/>
            <a:ext cx="3086100" cy="3230755"/>
            <a:chOff x="0" y="-38100"/>
            <a:chExt cx="812800" cy="850900"/>
          </a:xfrm>
        </p:grpSpPr>
        <p:sp>
          <p:nvSpPr>
            <p:cNvPr id="522" name="Google Shape;522;p21"/>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523" name="Google Shape;523;p2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4" name="Google Shape;524;p21"/>
          <p:cNvGrpSpPr/>
          <p:nvPr/>
        </p:nvGrpSpPr>
        <p:grpSpPr>
          <a:xfrm>
            <a:off x="16313784" y="8362400"/>
            <a:ext cx="1575762" cy="1582825"/>
            <a:chOff x="1813" y="0"/>
            <a:chExt cx="809173" cy="812800"/>
          </a:xfrm>
        </p:grpSpPr>
        <p:sp>
          <p:nvSpPr>
            <p:cNvPr id="525" name="Google Shape;525;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27" name="Google Shape;527;p21"/>
          <p:cNvSpPr txBox="1"/>
          <p:nvPr/>
        </p:nvSpPr>
        <p:spPr>
          <a:xfrm>
            <a:off x="2611367" y="3976390"/>
            <a:ext cx="10382729" cy="447138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-Thêm chức năng mở lại Activity phát nhạc với trạng thái nhạc cũ.</a:t>
            </a:r>
            <a:endParaRPr/>
          </a:p>
          <a:p>
            <a:pPr indent="0" lvl="0" marL="0" marR="0" rtl="0" algn="l">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-Thêm phần thu nhỏ phát nhạc.</a:t>
            </a:r>
            <a:endParaRPr/>
          </a:p>
          <a:p>
            <a:pPr indent="0" lvl="0" marL="0" marR="0" rtl="0" algn="l">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-Nâng cấp Server để tải nhạc nhanh hơn</a:t>
            </a:r>
            <a:endParaRPr/>
          </a:p>
          <a:p>
            <a:pPr indent="0" lvl="0" marL="0" marR="0" rtl="0" algn="l">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-Thêm chức năng mở nhạc từ máy</a:t>
            </a:r>
            <a:endParaRPr/>
          </a:p>
          <a:p>
            <a:pPr indent="0" lvl="0" marL="0" marR="0" rtl="0" algn="l">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-Thêm lời bài hát</a:t>
            </a:r>
            <a:endParaRPr/>
          </a:p>
          <a:p>
            <a:pPr indent="0" lvl="0" marL="0" marR="0" rtl="0" algn="l">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-Phân chia các danh sách phát rõ ràng hơn</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528" name="Google Shape;528;p21"/>
          <p:cNvSpPr txBox="1"/>
          <p:nvPr/>
        </p:nvSpPr>
        <p:spPr>
          <a:xfrm>
            <a:off x="16644817" y="8600359"/>
            <a:ext cx="913800" cy="911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lang="en-US" sz="5921">
                <a:solidFill>
                  <a:srgbClr val="F2F2F2"/>
                </a:solidFill>
                <a:latin typeface="Open Sans"/>
                <a:ea typeface="Open Sans"/>
                <a:cs typeface="Open Sans"/>
                <a:sym typeface="Open Sans"/>
              </a:rPr>
              <a:t>19</a:t>
            </a:r>
            <a:endParaRPr/>
          </a:p>
        </p:txBody>
      </p:sp>
      <p:pic>
        <p:nvPicPr>
          <p:cNvPr id="529" name="Google Shape;529;p21"/>
          <p:cNvPicPr preferRelativeResize="0"/>
          <p:nvPr/>
        </p:nvPicPr>
        <p:blipFill rotWithShape="1">
          <a:blip r:embed="rId5">
            <a:alphaModFix/>
          </a:blip>
          <a:srcRect b="0" l="0" r="0" t="0"/>
          <a:stretch/>
        </p:blipFill>
        <p:spPr>
          <a:xfrm>
            <a:off x="16644817" y="0"/>
            <a:ext cx="1897814" cy="19994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33" name="Shape 533"/>
        <p:cNvGrpSpPr/>
        <p:nvPr/>
      </p:nvGrpSpPr>
      <p:grpSpPr>
        <a:xfrm>
          <a:off x="0" y="0"/>
          <a:ext cx="0" cy="0"/>
          <a:chOff x="0" y="0"/>
          <a:chExt cx="0" cy="0"/>
        </a:xfrm>
      </p:grpSpPr>
      <p:pic>
        <p:nvPicPr>
          <p:cNvPr id="534" name="Google Shape;534;p22"/>
          <p:cNvPicPr preferRelativeResize="0"/>
          <p:nvPr/>
        </p:nvPicPr>
        <p:blipFill rotWithShape="1">
          <a:blip r:embed="rId3">
            <a:alphaModFix/>
          </a:blip>
          <a:srcRect b="0" l="0" r="0" t="0"/>
          <a:stretch/>
        </p:blipFill>
        <p:spPr>
          <a:xfrm>
            <a:off x="14661193" y="0"/>
            <a:ext cx="3626807" cy="3821044"/>
          </a:xfrm>
          <a:prstGeom prst="rect">
            <a:avLst/>
          </a:prstGeom>
          <a:noFill/>
          <a:ln>
            <a:noFill/>
          </a:ln>
        </p:spPr>
      </p:pic>
      <p:pic>
        <p:nvPicPr>
          <p:cNvPr id="535" name="Google Shape;535;p22"/>
          <p:cNvPicPr preferRelativeResize="0"/>
          <p:nvPr/>
        </p:nvPicPr>
        <p:blipFill rotWithShape="1">
          <a:blip r:embed="rId3">
            <a:alphaModFix/>
          </a:blip>
          <a:srcRect b="0" l="0" r="0" t="0"/>
          <a:stretch/>
        </p:blipFill>
        <p:spPr>
          <a:xfrm rot="10800000">
            <a:off x="0" y="6465956"/>
            <a:ext cx="3626807" cy="3821044"/>
          </a:xfrm>
          <a:prstGeom prst="rect">
            <a:avLst/>
          </a:prstGeom>
          <a:noFill/>
          <a:ln>
            <a:noFill/>
          </a:ln>
        </p:spPr>
      </p:pic>
      <p:sp>
        <p:nvSpPr>
          <p:cNvPr id="536" name="Google Shape;536;p22"/>
          <p:cNvSpPr txBox="1"/>
          <p:nvPr/>
        </p:nvSpPr>
        <p:spPr>
          <a:xfrm>
            <a:off x="2232377" y="4109923"/>
            <a:ext cx="13823245" cy="1857604"/>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b="1" i="0" lang="en-US" sz="10866" u="none" cap="none" strike="noStrike">
                <a:solidFill>
                  <a:srgbClr val="1E5A66"/>
                </a:solidFill>
                <a:latin typeface="Montserrat"/>
                <a:ea typeface="Montserrat"/>
                <a:cs typeface="Montserrat"/>
                <a:sym typeface="Montserrat"/>
              </a:rPr>
              <a:t>THANK YOU</a:t>
            </a:r>
            <a:endParaRPr/>
          </a:p>
        </p:txBody>
      </p:sp>
      <p:grpSp>
        <p:nvGrpSpPr>
          <p:cNvPr id="537" name="Google Shape;537;p22"/>
          <p:cNvGrpSpPr/>
          <p:nvPr/>
        </p:nvGrpSpPr>
        <p:grpSpPr>
          <a:xfrm>
            <a:off x="16744950" y="8599289"/>
            <a:ext cx="3086100" cy="3230755"/>
            <a:chOff x="0" y="-38100"/>
            <a:chExt cx="812800" cy="850900"/>
          </a:xfrm>
        </p:grpSpPr>
        <p:sp>
          <p:nvSpPr>
            <p:cNvPr id="538" name="Google Shape;538;p22"/>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539" name="Google Shape;539;p2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0" name="Google Shape;540;p22"/>
          <p:cNvGrpSpPr/>
          <p:nvPr/>
        </p:nvGrpSpPr>
        <p:grpSpPr>
          <a:xfrm>
            <a:off x="16059154" y="8354196"/>
            <a:ext cx="1575762" cy="1582825"/>
            <a:chOff x="1813" y="0"/>
            <a:chExt cx="809173" cy="812800"/>
          </a:xfrm>
        </p:grpSpPr>
        <p:sp>
          <p:nvSpPr>
            <p:cNvPr id="541" name="Google Shape;541;p2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3" name="Google Shape;543;p22"/>
          <p:cNvSpPr txBox="1"/>
          <p:nvPr/>
        </p:nvSpPr>
        <p:spPr>
          <a:xfrm>
            <a:off x="16390186" y="8600359"/>
            <a:ext cx="913800" cy="911400"/>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lang="en-US" sz="5921">
                <a:solidFill>
                  <a:srgbClr val="F2F2F2"/>
                </a:solidFill>
                <a:latin typeface="Open Sans"/>
                <a:ea typeface="Open Sans"/>
                <a:cs typeface="Open Sans"/>
                <a:sym typeface="Open Sans"/>
              </a:rPr>
              <a:t>20</a:t>
            </a:r>
            <a:endParaRPr/>
          </a:p>
        </p:txBody>
      </p:sp>
      <p:pic>
        <p:nvPicPr>
          <p:cNvPr id="544" name="Google Shape;544;p22"/>
          <p:cNvPicPr preferRelativeResize="0"/>
          <p:nvPr/>
        </p:nvPicPr>
        <p:blipFill rotWithShape="1">
          <a:blip r:embed="rId4">
            <a:alphaModFix/>
          </a:blip>
          <a:srcRect b="0" l="0" r="0" t="0"/>
          <a:stretch/>
        </p:blipFill>
        <p:spPr>
          <a:xfrm>
            <a:off x="1028700" y="904875"/>
            <a:ext cx="1601268" cy="8832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38" name="Shape 138"/>
        <p:cNvGrpSpPr/>
        <p:nvPr/>
      </p:nvGrpSpPr>
      <p:grpSpPr>
        <a:xfrm>
          <a:off x="0" y="0"/>
          <a:ext cx="0" cy="0"/>
          <a:chOff x="0" y="0"/>
          <a:chExt cx="0" cy="0"/>
        </a:xfrm>
      </p:grpSpPr>
      <p:pic>
        <p:nvPicPr>
          <p:cNvPr id="139" name="Google Shape;139;p3"/>
          <p:cNvPicPr preferRelativeResize="0"/>
          <p:nvPr/>
        </p:nvPicPr>
        <p:blipFill rotWithShape="1">
          <a:blip r:embed="rId3">
            <a:alphaModFix/>
          </a:blip>
          <a:srcRect b="0" l="0" r="0" t="0"/>
          <a:stretch/>
        </p:blipFill>
        <p:spPr>
          <a:xfrm>
            <a:off x="14661193" y="0"/>
            <a:ext cx="3626807" cy="3821044"/>
          </a:xfrm>
          <a:prstGeom prst="rect">
            <a:avLst/>
          </a:prstGeom>
          <a:noFill/>
          <a:ln>
            <a:noFill/>
          </a:ln>
        </p:spPr>
      </p:pic>
      <p:pic>
        <p:nvPicPr>
          <p:cNvPr id="140" name="Google Shape;140;p3"/>
          <p:cNvPicPr preferRelativeResize="0"/>
          <p:nvPr/>
        </p:nvPicPr>
        <p:blipFill rotWithShape="1">
          <a:blip r:embed="rId3">
            <a:alphaModFix/>
          </a:blip>
          <a:srcRect b="0" l="0" r="0" t="0"/>
          <a:stretch/>
        </p:blipFill>
        <p:spPr>
          <a:xfrm rot="10800000">
            <a:off x="0" y="6465956"/>
            <a:ext cx="3626807" cy="3821044"/>
          </a:xfrm>
          <a:prstGeom prst="rect">
            <a:avLst/>
          </a:prstGeom>
          <a:noFill/>
          <a:ln>
            <a:noFill/>
          </a:ln>
        </p:spPr>
      </p:pic>
      <p:pic>
        <p:nvPicPr>
          <p:cNvPr id="141" name="Google Shape;141;p3"/>
          <p:cNvPicPr preferRelativeResize="0"/>
          <p:nvPr/>
        </p:nvPicPr>
        <p:blipFill rotWithShape="1">
          <a:blip r:embed="rId4">
            <a:alphaModFix/>
          </a:blip>
          <a:srcRect b="0" l="0" r="0" t="0"/>
          <a:stretch/>
        </p:blipFill>
        <p:spPr>
          <a:xfrm>
            <a:off x="1028700" y="904875"/>
            <a:ext cx="1601268" cy="883291"/>
          </a:xfrm>
          <a:prstGeom prst="rect">
            <a:avLst/>
          </a:prstGeom>
          <a:noFill/>
          <a:ln>
            <a:noFill/>
          </a:ln>
        </p:spPr>
      </p:pic>
      <p:sp>
        <p:nvSpPr>
          <p:cNvPr id="142" name="Google Shape;142;p3"/>
          <p:cNvSpPr txBox="1"/>
          <p:nvPr/>
        </p:nvSpPr>
        <p:spPr>
          <a:xfrm>
            <a:off x="3122981" y="4109923"/>
            <a:ext cx="12042039" cy="1857604"/>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b="1" i="0" lang="en-US" sz="10866" u="none" cap="none" strike="noStrike">
                <a:solidFill>
                  <a:srgbClr val="1E5A66"/>
                </a:solidFill>
                <a:latin typeface="Montserrat"/>
                <a:ea typeface="Montserrat"/>
                <a:cs typeface="Montserrat"/>
                <a:sym typeface="Montserrat"/>
              </a:rPr>
              <a:t>WELCOME</a:t>
            </a:r>
            <a:endParaRPr/>
          </a:p>
        </p:txBody>
      </p:sp>
      <p:sp>
        <p:nvSpPr>
          <p:cNvPr id="143" name="Google Shape;143;p3"/>
          <p:cNvSpPr txBox="1"/>
          <p:nvPr/>
        </p:nvSpPr>
        <p:spPr>
          <a:xfrm>
            <a:off x="4036671" y="5738800"/>
            <a:ext cx="10214657" cy="820974"/>
          </a:xfrm>
          <a:prstGeom prst="rect">
            <a:avLst/>
          </a:prstGeom>
          <a:noFill/>
          <a:ln>
            <a:noFill/>
          </a:ln>
        </p:spPr>
        <p:txBody>
          <a:bodyPr anchorCtr="0" anchor="t" bIns="0" lIns="0" spcFirstLastPara="1" rIns="0" wrap="square" tIns="0">
            <a:spAutoFit/>
          </a:bodyPr>
          <a:lstStyle/>
          <a:p>
            <a:pPr indent="0" lvl="0" marL="0" marR="0" rtl="0" algn="ctr">
              <a:lnSpc>
                <a:spcPct val="139979"/>
              </a:lnSpc>
              <a:spcBef>
                <a:spcPts val="0"/>
              </a:spcBef>
              <a:spcAft>
                <a:spcPts val="0"/>
              </a:spcAft>
              <a:buNone/>
            </a:pPr>
            <a:r>
              <a:rPr b="0" i="0" lang="en-US" sz="4800" u="none" cap="none" strike="noStrike">
                <a:solidFill>
                  <a:srgbClr val="000000"/>
                </a:solidFill>
                <a:latin typeface="Montserrat"/>
                <a:ea typeface="Montserrat"/>
                <a:cs typeface="Montserrat"/>
                <a:sym typeface="Montserrat"/>
              </a:rPr>
              <a:t>To Group 1</a:t>
            </a:r>
            <a:endParaRPr/>
          </a:p>
        </p:txBody>
      </p:sp>
      <p:grpSp>
        <p:nvGrpSpPr>
          <p:cNvPr id="144" name="Google Shape;144;p3"/>
          <p:cNvGrpSpPr/>
          <p:nvPr/>
        </p:nvGrpSpPr>
        <p:grpSpPr>
          <a:xfrm>
            <a:off x="16744950" y="8599289"/>
            <a:ext cx="3086100" cy="3230755"/>
            <a:chOff x="0" y="-38100"/>
            <a:chExt cx="812800" cy="850900"/>
          </a:xfrm>
        </p:grpSpPr>
        <p:sp>
          <p:nvSpPr>
            <p:cNvPr id="145" name="Google Shape;145;p3"/>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146" name="Google Shape;146;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3"/>
          <p:cNvGrpSpPr/>
          <p:nvPr/>
        </p:nvGrpSpPr>
        <p:grpSpPr>
          <a:xfrm>
            <a:off x="16744950" y="8599289"/>
            <a:ext cx="3086100" cy="3230755"/>
            <a:chOff x="0" y="-38100"/>
            <a:chExt cx="812800" cy="850900"/>
          </a:xfrm>
        </p:grpSpPr>
        <p:sp>
          <p:nvSpPr>
            <p:cNvPr id="148" name="Google Shape;148;p3"/>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149" name="Google Shape;149;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 name="Google Shape;150;p3"/>
          <p:cNvGrpSpPr/>
          <p:nvPr/>
        </p:nvGrpSpPr>
        <p:grpSpPr>
          <a:xfrm>
            <a:off x="16059154" y="8354196"/>
            <a:ext cx="1575762" cy="1582825"/>
            <a:chOff x="1813" y="0"/>
            <a:chExt cx="809173" cy="812800"/>
          </a:xfrm>
        </p:grpSpPr>
        <p:sp>
          <p:nvSpPr>
            <p:cNvPr id="151" name="Google Shape;151;p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3"/>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57" name="Shape 157"/>
        <p:cNvGrpSpPr/>
        <p:nvPr/>
      </p:nvGrpSpPr>
      <p:grpSpPr>
        <a:xfrm>
          <a:off x="0" y="0"/>
          <a:ext cx="0" cy="0"/>
          <a:chOff x="0" y="0"/>
          <a:chExt cx="0" cy="0"/>
        </a:xfrm>
      </p:grpSpPr>
      <p:grpSp>
        <p:nvGrpSpPr>
          <p:cNvPr id="158" name="Google Shape;158;p4"/>
          <p:cNvGrpSpPr/>
          <p:nvPr/>
        </p:nvGrpSpPr>
        <p:grpSpPr>
          <a:xfrm>
            <a:off x="-900503" y="310464"/>
            <a:ext cx="8327801" cy="2671822"/>
            <a:chOff x="0" y="-38100"/>
            <a:chExt cx="2652172" cy="850900"/>
          </a:xfrm>
        </p:grpSpPr>
        <p:sp>
          <p:nvSpPr>
            <p:cNvPr id="159" name="Google Shape;159;p4"/>
            <p:cNvSpPr/>
            <p:nvPr/>
          </p:nvSpPr>
          <p:spPr>
            <a:xfrm>
              <a:off x="0" y="0"/>
              <a:ext cx="2652172" cy="445994"/>
            </a:xfrm>
            <a:custGeom>
              <a:rect b="b" l="l" r="r" t="t"/>
              <a:pathLst>
                <a:path extrusionOk="0" h="445994" w="2652172">
                  <a:moveTo>
                    <a:pt x="43693" y="0"/>
                  </a:moveTo>
                  <a:lnTo>
                    <a:pt x="2608479" y="0"/>
                  </a:lnTo>
                  <a:cubicBezTo>
                    <a:pt x="2620067" y="0"/>
                    <a:pt x="2631180" y="4603"/>
                    <a:pt x="2639375" y="12798"/>
                  </a:cubicBezTo>
                  <a:cubicBezTo>
                    <a:pt x="2647569" y="20992"/>
                    <a:pt x="2652172" y="32105"/>
                    <a:pt x="2652172" y="43693"/>
                  </a:cubicBezTo>
                  <a:lnTo>
                    <a:pt x="2652172" y="402301"/>
                  </a:lnTo>
                  <a:cubicBezTo>
                    <a:pt x="2652172" y="426432"/>
                    <a:pt x="2632610" y="445994"/>
                    <a:pt x="2608479" y="445994"/>
                  </a:cubicBezTo>
                  <a:lnTo>
                    <a:pt x="43693" y="445994"/>
                  </a:lnTo>
                  <a:cubicBezTo>
                    <a:pt x="32105" y="445994"/>
                    <a:pt x="20992" y="441391"/>
                    <a:pt x="12798" y="433197"/>
                  </a:cubicBezTo>
                  <a:cubicBezTo>
                    <a:pt x="4603" y="425003"/>
                    <a:pt x="0" y="413889"/>
                    <a:pt x="0" y="402301"/>
                  </a:cubicBezTo>
                  <a:lnTo>
                    <a:pt x="0" y="43693"/>
                  </a:lnTo>
                  <a:cubicBezTo>
                    <a:pt x="0" y="19562"/>
                    <a:pt x="19562" y="0"/>
                    <a:pt x="43693" y="0"/>
                  </a:cubicBezTo>
                  <a:close/>
                </a:path>
              </a:pathLst>
            </a:custGeom>
            <a:solidFill>
              <a:srgbClr val="0599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4"/>
          <p:cNvGrpSpPr/>
          <p:nvPr/>
        </p:nvGrpSpPr>
        <p:grpSpPr>
          <a:xfrm>
            <a:off x="466595" y="689740"/>
            <a:ext cx="8674293" cy="2671822"/>
            <a:chOff x="0" y="-38100"/>
            <a:chExt cx="2762520" cy="850900"/>
          </a:xfrm>
        </p:grpSpPr>
        <p:sp>
          <p:nvSpPr>
            <p:cNvPr id="162" name="Google Shape;162;p4"/>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4"/>
          <p:cNvSpPr txBox="1"/>
          <p:nvPr/>
        </p:nvSpPr>
        <p:spPr>
          <a:xfrm>
            <a:off x="466595" y="910912"/>
            <a:ext cx="8674293" cy="1063971"/>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Montserrat"/>
                <a:ea typeface="Montserrat"/>
                <a:cs typeface="Montserrat"/>
                <a:sym typeface="Montserrat"/>
              </a:rPr>
              <a:t>Chủ đề</a:t>
            </a:r>
            <a:endParaRPr/>
          </a:p>
        </p:txBody>
      </p:sp>
      <p:sp>
        <p:nvSpPr>
          <p:cNvPr id="165" name="Google Shape;165;p4"/>
          <p:cNvSpPr txBox="1"/>
          <p:nvPr/>
        </p:nvSpPr>
        <p:spPr>
          <a:xfrm>
            <a:off x="1098747" y="2433551"/>
            <a:ext cx="16230600" cy="211415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Theo một khảo sát mới đây của Q&amp;Me về hành vi nghe nhạc của người Việt Nam, khảo sát được thực hiện với 1.500 người từ độ tuổi 18 tới 44. Theo kết quả khảo sát, nghe nhạc là phương thức giải trí phổ biến nhất, các kênh nghe nhạc cũng trở nên linh hoạt và đa dạng hơn nhờ vào kết nối mạng ngày càng trở nên rộng rãi</a:t>
            </a:r>
            <a:endParaRPr/>
          </a:p>
        </p:txBody>
      </p:sp>
      <p:grpSp>
        <p:nvGrpSpPr>
          <p:cNvPr id="166" name="Google Shape;166;p4"/>
          <p:cNvGrpSpPr/>
          <p:nvPr/>
        </p:nvGrpSpPr>
        <p:grpSpPr>
          <a:xfrm>
            <a:off x="16770413" y="8519169"/>
            <a:ext cx="3086100" cy="3230755"/>
            <a:chOff x="0" y="-38100"/>
            <a:chExt cx="812800" cy="850900"/>
          </a:xfrm>
        </p:grpSpPr>
        <p:sp>
          <p:nvSpPr>
            <p:cNvPr id="167" name="Google Shape;167;p4"/>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168" name="Google Shape;168;p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9" name="Google Shape;169;p4"/>
          <p:cNvGrpSpPr/>
          <p:nvPr/>
        </p:nvGrpSpPr>
        <p:grpSpPr>
          <a:xfrm>
            <a:off x="16084617" y="8274077"/>
            <a:ext cx="1575762" cy="1582825"/>
            <a:chOff x="1813" y="0"/>
            <a:chExt cx="809173" cy="812800"/>
          </a:xfrm>
        </p:grpSpPr>
        <p:sp>
          <p:nvSpPr>
            <p:cNvPr id="170" name="Google Shape;170;p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4"/>
          <p:cNvSpPr txBox="1"/>
          <p:nvPr/>
        </p:nvSpPr>
        <p:spPr>
          <a:xfrm>
            <a:off x="16415649" y="8520240"/>
            <a:ext cx="913698" cy="100204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3</a:t>
            </a:r>
            <a:endParaRPr/>
          </a:p>
        </p:txBody>
      </p:sp>
      <p:sp>
        <p:nvSpPr>
          <p:cNvPr id="173" name="Google Shape;173;p4"/>
          <p:cNvSpPr txBox="1"/>
          <p:nvPr/>
        </p:nvSpPr>
        <p:spPr>
          <a:xfrm>
            <a:off x="1098747" y="4876251"/>
            <a:ext cx="16281818" cy="264745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Trong số các quốc gia Đông Nam Á, Indonesia và Việt Nam là hai thị trường có lượng người dùng cao nhất. Việt Nam có 61,3 triệu người dùng, nằm trong top 10 quốc gia có số lượng người dùng smartphone lớn nhất thế giới. Khi điện thoại thông minh được “phổ cập” thì sự phát triển của Mobile App – Ứng dụng di động cũng là một điều tất yếu. Ngày càng có nhiều ứng dụng di động ra đời</a:t>
            </a:r>
            <a:endParaRPr/>
          </a:p>
        </p:txBody>
      </p:sp>
      <p:sp>
        <p:nvSpPr>
          <p:cNvPr id="174" name="Google Shape;174;p4"/>
          <p:cNvSpPr txBox="1"/>
          <p:nvPr/>
        </p:nvSpPr>
        <p:spPr>
          <a:xfrm>
            <a:off x="1098747" y="7847555"/>
            <a:ext cx="16186016" cy="158085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Nắm bắt được xu thế hiện nay và trên cơ sở các kiến thức được học trong nhà trường, nhóm em đã quyết định chọn đề tài “Xây dựng ứng dụng nghe nhạc trực tuyến” trên nền tảng Android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5"/>
          <p:cNvPicPr preferRelativeResize="0"/>
          <p:nvPr/>
        </p:nvPicPr>
        <p:blipFill rotWithShape="1">
          <a:blip r:embed="rId3">
            <a:alphaModFix/>
          </a:blip>
          <a:srcRect b="0" l="0" r="0" t="0"/>
          <a:stretch/>
        </p:blipFill>
        <p:spPr>
          <a:xfrm>
            <a:off x="14661193" y="0"/>
            <a:ext cx="3626807" cy="3821044"/>
          </a:xfrm>
          <a:prstGeom prst="rect">
            <a:avLst/>
          </a:prstGeom>
          <a:noFill/>
          <a:ln>
            <a:noFill/>
          </a:ln>
        </p:spPr>
      </p:pic>
      <p:pic>
        <p:nvPicPr>
          <p:cNvPr id="180" name="Google Shape;180;p5"/>
          <p:cNvPicPr preferRelativeResize="0"/>
          <p:nvPr/>
        </p:nvPicPr>
        <p:blipFill rotWithShape="1">
          <a:blip r:embed="rId3">
            <a:alphaModFix/>
          </a:blip>
          <a:srcRect b="0" l="0" r="0" t="0"/>
          <a:stretch/>
        </p:blipFill>
        <p:spPr>
          <a:xfrm rot="10800000">
            <a:off x="0" y="6465956"/>
            <a:ext cx="3626807" cy="3821044"/>
          </a:xfrm>
          <a:prstGeom prst="rect">
            <a:avLst/>
          </a:prstGeom>
          <a:noFill/>
          <a:ln>
            <a:noFill/>
          </a:ln>
        </p:spPr>
      </p:pic>
      <p:sp>
        <p:nvSpPr>
          <p:cNvPr id="181" name="Google Shape;181;p5"/>
          <p:cNvSpPr txBox="1"/>
          <p:nvPr/>
        </p:nvSpPr>
        <p:spPr>
          <a:xfrm>
            <a:off x="2592349" y="4176598"/>
            <a:ext cx="13103303" cy="135021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7966" u="none" cap="none" strike="noStrike">
                <a:solidFill>
                  <a:srgbClr val="1E5A66"/>
                </a:solidFill>
                <a:latin typeface="Arial"/>
                <a:ea typeface="Arial"/>
                <a:cs typeface="Arial"/>
                <a:sym typeface="Arial"/>
              </a:rPr>
              <a:t>GIỚI THIỆU CÔNG NGHỆ </a:t>
            </a:r>
            <a:endParaRPr/>
          </a:p>
        </p:txBody>
      </p:sp>
      <p:grpSp>
        <p:nvGrpSpPr>
          <p:cNvPr id="182" name="Google Shape;182;p5"/>
          <p:cNvGrpSpPr/>
          <p:nvPr/>
        </p:nvGrpSpPr>
        <p:grpSpPr>
          <a:xfrm>
            <a:off x="16744950" y="8599289"/>
            <a:ext cx="3086100" cy="3230755"/>
            <a:chOff x="0" y="-38100"/>
            <a:chExt cx="812800" cy="850900"/>
          </a:xfrm>
        </p:grpSpPr>
        <p:sp>
          <p:nvSpPr>
            <p:cNvPr id="183" name="Google Shape;183;p5"/>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184" name="Google Shape;184;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5" name="Google Shape;185;p5"/>
          <p:cNvGrpSpPr/>
          <p:nvPr/>
        </p:nvGrpSpPr>
        <p:grpSpPr>
          <a:xfrm>
            <a:off x="16059154" y="8354196"/>
            <a:ext cx="1575762" cy="1582825"/>
            <a:chOff x="1813" y="0"/>
            <a:chExt cx="809173" cy="812800"/>
          </a:xfrm>
        </p:grpSpPr>
        <p:sp>
          <p:nvSpPr>
            <p:cNvPr id="186" name="Google Shape;186;p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5"/>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4</a:t>
            </a:r>
            <a:endParaRPr/>
          </a:p>
        </p:txBody>
      </p:sp>
      <p:pic>
        <p:nvPicPr>
          <p:cNvPr id="189" name="Google Shape;189;p5"/>
          <p:cNvPicPr preferRelativeResize="0"/>
          <p:nvPr/>
        </p:nvPicPr>
        <p:blipFill rotWithShape="1">
          <a:blip r:embed="rId4">
            <a:alphaModFix/>
          </a:blip>
          <a:srcRect b="0" l="0" r="0" t="0"/>
          <a:stretch/>
        </p:blipFill>
        <p:spPr>
          <a:xfrm>
            <a:off x="1028700" y="904875"/>
            <a:ext cx="1601268" cy="8832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93" name="Shape 193"/>
        <p:cNvGrpSpPr/>
        <p:nvPr/>
      </p:nvGrpSpPr>
      <p:grpSpPr>
        <a:xfrm>
          <a:off x="0" y="0"/>
          <a:ext cx="0" cy="0"/>
          <a:chOff x="0" y="0"/>
          <a:chExt cx="0" cy="0"/>
        </a:xfrm>
      </p:grpSpPr>
      <p:grpSp>
        <p:nvGrpSpPr>
          <p:cNvPr id="194" name="Google Shape;194;p6"/>
          <p:cNvGrpSpPr/>
          <p:nvPr/>
        </p:nvGrpSpPr>
        <p:grpSpPr>
          <a:xfrm>
            <a:off x="592159" y="676147"/>
            <a:ext cx="8674293" cy="2671822"/>
            <a:chOff x="0" y="-38100"/>
            <a:chExt cx="2762520" cy="850900"/>
          </a:xfrm>
        </p:grpSpPr>
        <p:sp>
          <p:nvSpPr>
            <p:cNvPr id="195" name="Google Shape;195;p6"/>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7" name="Google Shape;197;p6"/>
          <p:cNvGrpSpPr/>
          <p:nvPr/>
        </p:nvGrpSpPr>
        <p:grpSpPr>
          <a:xfrm>
            <a:off x="1028700" y="3180896"/>
            <a:ext cx="8237747" cy="3243769"/>
            <a:chOff x="0" y="-38100"/>
            <a:chExt cx="2169613" cy="854326"/>
          </a:xfrm>
        </p:grpSpPr>
        <p:sp>
          <p:nvSpPr>
            <p:cNvPr id="198" name="Google Shape;198;p6"/>
            <p:cNvSpPr/>
            <p:nvPr/>
          </p:nvSpPr>
          <p:spPr>
            <a:xfrm>
              <a:off x="0" y="0"/>
              <a:ext cx="2169613" cy="816226"/>
            </a:xfrm>
            <a:custGeom>
              <a:rect b="b" l="l" r="r" t="t"/>
              <a:pathLst>
                <a:path extrusionOk="0" h="816226" w="2169613">
                  <a:moveTo>
                    <a:pt x="60148" y="0"/>
                  </a:moveTo>
                  <a:lnTo>
                    <a:pt x="2109466" y="0"/>
                  </a:lnTo>
                  <a:cubicBezTo>
                    <a:pt x="2125418" y="0"/>
                    <a:pt x="2140717" y="6337"/>
                    <a:pt x="2151997" y="17617"/>
                  </a:cubicBezTo>
                  <a:cubicBezTo>
                    <a:pt x="2163276" y="28897"/>
                    <a:pt x="2169613" y="44196"/>
                    <a:pt x="2169613" y="60148"/>
                  </a:cubicBezTo>
                  <a:lnTo>
                    <a:pt x="2169613" y="756078"/>
                  </a:lnTo>
                  <a:cubicBezTo>
                    <a:pt x="2169613" y="772030"/>
                    <a:pt x="2163276" y="787329"/>
                    <a:pt x="2151997" y="798609"/>
                  </a:cubicBezTo>
                  <a:cubicBezTo>
                    <a:pt x="2140717" y="809889"/>
                    <a:pt x="2125418" y="816226"/>
                    <a:pt x="2109466" y="816226"/>
                  </a:cubicBezTo>
                  <a:lnTo>
                    <a:pt x="60148" y="816226"/>
                  </a:lnTo>
                  <a:cubicBezTo>
                    <a:pt x="44196" y="816226"/>
                    <a:pt x="28897" y="809889"/>
                    <a:pt x="17617" y="798609"/>
                  </a:cubicBezTo>
                  <a:cubicBezTo>
                    <a:pt x="6337" y="787329"/>
                    <a:pt x="0" y="772030"/>
                    <a:pt x="0" y="756078"/>
                  </a:cubicBezTo>
                  <a:lnTo>
                    <a:pt x="0" y="60148"/>
                  </a:lnTo>
                  <a:cubicBezTo>
                    <a:pt x="0" y="44196"/>
                    <a:pt x="6337" y="28897"/>
                    <a:pt x="17617" y="17617"/>
                  </a:cubicBezTo>
                  <a:cubicBezTo>
                    <a:pt x="28897" y="6337"/>
                    <a:pt x="44196" y="0"/>
                    <a:pt x="60148"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0" name="Google Shape;200;p6"/>
          <p:cNvGrpSpPr/>
          <p:nvPr/>
        </p:nvGrpSpPr>
        <p:grpSpPr>
          <a:xfrm>
            <a:off x="16744950" y="8607492"/>
            <a:ext cx="3086100" cy="3230755"/>
            <a:chOff x="0" y="-38100"/>
            <a:chExt cx="812800" cy="850900"/>
          </a:xfrm>
        </p:grpSpPr>
        <p:sp>
          <p:nvSpPr>
            <p:cNvPr id="201" name="Google Shape;201;p6"/>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202" name="Google Shape;202;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6"/>
          <p:cNvGrpSpPr/>
          <p:nvPr/>
        </p:nvGrpSpPr>
        <p:grpSpPr>
          <a:xfrm>
            <a:off x="16059154" y="8362400"/>
            <a:ext cx="1575762" cy="1582825"/>
            <a:chOff x="1813" y="0"/>
            <a:chExt cx="809173" cy="812800"/>
          </a:xfrm>
        </p:grpSpPr>
        <p:sp>
          <p:nvSpPr>
            <p:cNvPr id="204" name="Google Shape;204;p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06" name="Google Shape;206;p6"/>
          <p:cNvPicPr preferRelativeResize="0"/>
          <p:nvPr/>
        </p:nvPicPr>
        <p:blipFill rotWithShape="1">
          <a:blip r:embed="rId3">
            <a:alphaModFix/>
          </a:blip>
          <a:srcRect b="0" l="0" r="0" t="0"/>
          <a:stretch/>
        </p:blipFill>
        <p:spPr>
          <a:xfrm>
            <a:off x="16390186" y="0"/>
            <a:ext cx="1897814" cy="1999452"/>
          </a:xfrm>
          <a:prstGeom prst="rect">
            <a:avLst/>
          </a:prstGeom>
          <a:noFill/>
          <a:ln>
            <a:noFill/>
          </a:ln>
        </p:spPr>
      </p:pic>
      <p:pic>
        <p:nvPicPr>
          <p:cNvPr id="207" name="Google Shape;207;p6"/>
          <p:cNvPicPr preferRelativeResize="0"/>
          <p:nvPr/>
        </p:nvPicPr>
        <p:blipFill rotWithShape="1">
          <a:blip r:embed="rId4">
            <a:alphaModFix/>
          </a:blip>
          <a:srcRect b="0" l="7374" r="6808" t="0"/>
          <a:stretch/>
        </p:blipFill>
        <p:spPr>
          <a:xfrm>
            <a:off x="14063418" y="3286830"/>
            <a:ext cx="3610103" cy="2155987"/>
          </a:xfrm>
          <a:prstGeom prst="rect">
            <a:avLst/>
          </a:prstGeom>
          <a:noFill/>
          <a:ln>
            <a:noFill/>
          </a:ln>
        </p:spPr>
      </p:pic>
      <p:pic>
        <p:nvPicPr>
          <p:cNvPr id="208" name="Google Shape;208;p6"/>
          <p:cNvPicPr preferRelativeResize="0"/>
          <p:nvPr/>
        </p:nvPicPr>
        <p:blipFill rotWithShape="1">
          <a:blip r:embed="rId5">
            <a:alphaModFix/>
          </a:blip>
          <a:srcRect b="0" l="0" r="0" t="0"/>
          <a:stretch/>
        </p:blipFill>
        <p:spPr>
          <a:xfrm>
            <a:off x="10292665" y="2395964"/>
            <a:ext cx="3046853" cy="3046853"/>
          </a:xfrm>
          <a:prstGeom prst="rect">
            <a:avLst/>
          </a:prstGeom>
          <a:noFill/>
          <a:ln>
            <a:noFill/>
          </a:ln>
        </p:spPr>
      </p:pic>
      <p:pic>
        <p:nvPicPr>
          <p:cNvPr id="209" name="Google Shape;209;p6"/>
          <p:cNvPicPr preferRelativeResize="0"/>
          <p:nvPr/>
        </p:nvPicPr>
        <p:blipFill rotWithShape="1">
          <a:blip r:embed="rId6">
            <a:alphaModFix/>
          </a:blip>
          <a:srcRect b="0" l="0" r="0" t="0"/>
          <a:stretch/>
        </p:blipFill>
        <p:spPr>
          <a:xfrm>
            <a:off x="11638028" y="5442818"/>
            <a:ext cx="4850779" cy="2546659"/>
          </a:xfrm>
          <a:prstGeom prst="rect">
            <a:avLst/>
          </a:prstGeom>
          <a:noFill/>
          <a:ln>
            <a:noFill/>
          </a:ln>
        </p:spPr>
      </p:pic>
      <p:sp>
        <p:nvSpPr>
          <p:cNvPr id="210" name="Google Shape;210;p6"/>
          <p:cNvSpPr txBox="1"/>
          <p:nvPr/>
        </p:nvSpPr>
        <p:spPr>
          <a:xfrm>
            <a:off x="854586" y="897319"/>
            <a:ext cx="8411866" cy="1062801"/>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Montserrat"/>
                <a:ea typeface="Montserrat"/>
                <a:cs typeface="Montserrat"/>
                <a:sym typeface="Montserrat"/>
              </a:rPr>
              <a:t>Công nghệ sử dụng</a:t>
            </a:r>
            <a:endParaRPr/>
          </a:p>
        </p:txBody>
      </p:sp>
      <p:sp>
        <p:nvSpPr>
          <p:cNvPr id="211" name="Google Shape;211;p6"/>
          <p:cNvSpPr txBox="1"/>
          <p:nvPr/>
        </p:nvSpPr>
        <p:spPr>
          <a:xfrm>
            <a:off x="1566731" y="3596531"/>
            <a:ext cx="7699720" cy="24541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Sử dụng ngôn ngữ Java </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CSDL noSQL FireBase</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CSDL SQL phpMyAdmin</a:t>
            </a:r>
            <a:endParaRPr/>
          </a:p>
          <a:p>
            <a:pPr indent="0" lvl="0" marL="0" marR="0" rtl="0" algn="l">
              <a:lnSpc>
                <a:spcPct val="140000"/>
              </a:lnSpc>
              <a:spcBef>
                <a:spcPts val="0"/>
              </a:spcBef>
              <a:spcAft>
                <a:spcPts val="0"/>
              </a:spcAft>
              <a:buNone/>
            </a:pPr>
            <a:r>
              <a:t/>
            </a:r>
            <a:endParaRPr b="0" i="0" sz="3500" u="none" cap="none" strike="noStrike">
              <a:solidFill>
                <a:srgbClr val="000000"/>
              </a:solidFill>
              <a:latin typeface="Arial"/>
              <a:ea typeface="Arial"/>
              <a:cs typeface="Arial"/>
              <a:sym typeface="Arial"/>
            </a:endParaRPr>
          </a:p>
        </p:txBody>
      </p:sp>
      <p:sp>
        <p:nvSpPr>
          <p:cNvPr id="212" name="Google Shape;212;p6"/>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6" name="Shape 216"/>
        <p:cNvGrpSpPr/>
        <p:nvPr/>
      </p:nvGrpSpPr>
      <p:grpSpPr>
        <a:xfrm>
          <a:off x="0" y="0"/>
          <a:ext cx="0" cy="0"/>
          <a:chOff x="0" y="0"/>
          <a:chExt cx="0" cy="0"/>
        </a:xfrm>
      </p:grpSpPr>
      <p:grpSp>
        <p:nvGrpSpPr>
          <p:cNvPr id="217" name="Google Shape;217;p7"/>
          <p:cNvGrpSpPr/>
          <p:nvPr/>
        </p:nvGrpSpPr>
        <p:grpSpPr>
          <a:xfrm>
            <a:off x="655032" y="880092"/>
            <a:ext cx="8674293" cy="2671822"/>
            <a:chOff x="0" y="-38100"/>
            <a:chExt cx="2762520" cy="850900"/>
          </a:xfrm>
        </p:grpSpPr>
        <p:sp>
          <p:nvSpPr>
            <p:cNvPr id="218" name="Google Shape;218;p7"/>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7"/>
          <p:cNvGrpSpPr/>
          <p:nvPr/>
        </p:nvGrpSpPr>
        <p:grpSpPr>
          <a:xfrm>
            <a:off x="5388837" y="7087664"/>
            <a:ext cx="7510325" cy="3230757"/>
            <a:chOff x="0" y="-38100"/>
            <a:chExt cx="1978028" cy="850900"/>
          </a:xfrm>
        </p:grpSpPr>
        <p:sp>
          <p:nvSpPr>
            <p:cNvPr id="221" name="Google Shape;221;p7"/>
            <p:cNvSpPr/>
            <p:nvPr/>
          </p:nvSpPr>
          <p:spPr>
            <a:xfrm>
              <a:off x="0" y="0"/>
              <a:ext cx="1978028" cy="503251"/>
            </a:xfrm>
            <a:custGeom>
              <a:rect b="b" l="l" r="r" t="t"/>
              <a:pathLst>
                <a:path extrusionOk="0" h="503251" w="1978028">
                  <a:moveTo>
                    <a:pt x="65974" y="0"/>
                  </a:moveTo>
                  <a:lnTo>
                    <a:pt x="1912055" y="0"/>
                  </a:lnTo>
                  <a:cubicBezTo>
                    <a:pt x="1948491" y="0"/>
                    <a:pt x="1978028" y="29537"/>
                    <a:pt x="1978028" y="65974"/>
                  </a:cubicBezTo>
                  <a:lnTo>
                    <a:pt x="1978028" y="437277"/>
                  </a:lnTo>
                  <a:cubicBezTo>
                    <a:pt x="1978028" y="454774"/>
                    <a:pt x="1971077" y="471555"/>
                    <a:pt x="1958705" y="483927"/>
                  </a:cubicBezTo>
                  <a:cubicBezTo>
                    <a:pt x="1946332" y="496300"/>
                    <a:pt x="1929552" y="503251"/>
                    <a:pt x="1912055" y="503251"/>
                  </a:cubicBezTo>
                  <a:lnTo>
                    <a:pt x="65974" y="503251"/>
                  </a:lnTo>
                  <a:cubicBezTo>
                    <a:pt x="29537" y="503251"/>
                    <a:pt x="0" y="473713"/>
                    <a:pt x="0" y="437277"/>
                  </a:cubicBezTo>
                  <a:lnTo>
                    <a:pt x="0" y="65974"/>
                  </a:lnTo>
                  <a:cubicBezTo>
                    <a:pt x="0" y="29537"/>
                    <a:pt x="29537" y="0"/>
                    <a:pt x="65974"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7"/>
          <p:cNvGrpSpPr/>
          <p:nvPr/>
        </p:nvGrpSpPr>
        <p:grpSpPr>
          <a:xfrm>
            <a:off x="16744950" y="8607492"/>
            <a:ext cx="3086100" cy="3230755"/>
            <a:chOff x="0" y="-38100"/>
            <a:chExt cx="812800" cy="850900"/>
          </a:xfrm>
        </p:grpSpPr>
        <p:sp>
          <p:nvSpPr>
            <p:cNvPr id="224" name="Google Shape;224;p7"/>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225" name="Google Shape;225;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7"/>
          <p:cNvGrpSpPr/>
          <p:nvPr/>
        </p:nvGrpSpPr>
        <p:grpSpPr>
          <a:xfrm>
            <a:off x="16059154" y="8362400"/>
            <a:ext cx="1575762" cy="1582825"/>
            <a:chOff x="1813" y="0"/>
            <a:chExt cx="809173" cy="812800"/>
          </a:xfrm>
        </p:grpSpPr>
        <p:sp>
          <p:nvSpPr>
            <p:cNvPr id="227" name="Google Shape;227;p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29" name="Google Shape;229;p7"/>
          <p:cNvPicPr preferRelativeResize="0"/>
          <p:nvPr/>
        </p:nvPicPr>
        <p:blipFill rotWithShape="1">
          <a:blip r:embed="rId3">
            <a:alphaModFix/>
          </a:blip>
          <a:srcRect b="0" l="0" r="0" t="0"/>
          <a:stretch/>
        </p:blipFill>
        <p:spPr>
          <a:xfrm>
            <a:off x="16390186" y="0"/>
            <a:ext cx="1897814" cy="1999452"/>
          </a:xfrm>
          <a:prstGeom prst="rect">
            <a:avLst/>
          </a:prstGeom>
          <a:noFill/>
          <a:ln>
            <a:noFill/>
          </a:ln>
        </p:spPr>
      </p:pic>
      <p:pic>
        <p:nvPicPr>
          <p:cNvPr id="230" name="Google Shape;230;p7"/>
          <p:cNvPicPr preferRelativeResize="0"/>
          <p:nvPr/>
        </p:nvPicPr>
        <p:blipFill rotWithShape="1">
          <a:blip r:embed="rId4">
            <a:alphaModFix/>
          </a:blip>
          <a:srcRect b="0" l="0" r="0" t="0"/>
          <a:stretch/>
        </p:blipFill>
        <p:spPr>
          <a:xfrm>
            <a:off x="5376388" y="2779011"/>
            <a:ext cx="7522775" cy="3761388"/>
          </a:xfrm>
          <a:prstGeom prst="rect">
            <a:avLst/>
          </a:prstGeom>
          <a:noFill/>
          <a:ln>
            <a:noFill/>
          </a:ln>
        </p:spPr>
      </p:pic>
      <p:sp>
        <p:nvSpPr>
          <p:cNvPr id="231" name="Google Shape;231;p7"/>
          <p:cNvSpPr txBox="1"/>
          <p:nvPr/>
        </p:nvSpPr>
        <p:spPr>
          <a:xfrm>
            <a:off x="917459" y="1101264"/>
            <a:ext cx="8411866" cy="1062801"/>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Montserrat"/>
                <a:ea typeface="Montserrat"/>
                <a:cs typeface="Montserrat"/>
                <a:sym typeface="Montserrat"/>
              </a:rPr>
              <a:t>Môi trường lập trình </a:t>
            </a:r>
            <a:endParaRPr/>
          </a:p>
        </p:txBody>
      </p:sp>
      <p:sp>
        <p:nvSpPr>
          <p:cNvPr id="232" name="Google Shape;232;p7"/>
          <p:cNvSpPr txBox="1"/>
          <p:nvPr/>
        </p:nvSpPr>
        <p:spPr>
          <a:xfrm>
            <a:off x="7081601" y="7721072"/>
            <a:ext cx="3406888" cy="12160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Android Studio</a:t>
            </a:r>
            <a:endParaRPr/>
          </a:p>
          <a:p>
            <a:pPr indent="0" lvl="0" marL="0" marR="0" rtl="0" algn="l">
              <a:lnSpc>
                <a:spcPct val="140000"/>
              </a:lnSpc>
              <a:spcBef>
                <a:spcPts val="0"/>
              </a:spcBef>
              <a:spcAft>
                <a:spcPts val="0"/>
              </a:spcAft>
              <a:buNone/>
            </a:pPr>
            <a:r>
              <a:t/>
            </a:r>
            <a:endParaRPr b="0" i="0" sz="3500" u="none" cap="none" strike="noStrike">
              <a:solidFill>
                <a:srgbClr val="000000"/>
              </a:solidFill>
              <a:latin typeface="Arial"/>
              <a:ea typeface="Arial"/>
              <a:cs typeface="Arial"/>
              <a:sym typeface="Arial"/>
            </a:endParaRPr>
          </a:p>
        </p:txBody>
      </p:sp>
      <p:sp>
        <p:nvSpPr>
          <p:cNvPr id="233" name="Google Shape;233;p7"/>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37" name="Shape 237"/>
        <p:cNvGrpSpPr/>
        <p:nvPr/>
      </p:nvGrpSpPr>
      <p:grpSpPr>
        <a:xfrm>
          <a:off x="0" y="0"/>
          <a:ext cx="0" cy="0"/>
          <a:chOff x="0" y="0"/>
          <a:chExt cx="0" cy="0"/>
        </a:xfrm>
      </p:grpSpPr>
      <p:grpSp>
        <p:nvGrpSpPr>
          <p:cNvPr id="238" name="Google Shape;238;p8"/>
          <p:cNvGrpSpPr/>
          <p:nvPr/>
        </p:nvGrpSpPr>
        <p:grpSpPr>
          <a:xfrm>
            <a:off x="616027" y="479399"/>
            <a:ext cx="8674293" cy="2671822"/>
            <a:chOff x="0" y="-38100"/>
            <a:chExt cx="2762520" cy="850900"/>
          </a:xfrm>
        </p:grpSpPr>
        <p:sp>
          <p:nvSpPr>
            <p:cNvPr id="239" name="Google Shape;239;p8"/>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p8"/>
          <p:cNvGrpSpPr/>
          <p:nvPr/>
        </p:nvGrpSpPr>
        <p:grpSpPr>
          <a:xfrm>
            <a:off x="783103" y="3365312"/>
            <a:ext cx="8674293" cy="3411715"/>
            <a:chOff x="0" y="-38100"/>
            <a:chExt cx="2284587" cy="898559"/>
          </a:xfrm>
        </p:grpSpPr>
        <p:sp>
          <p:nvSpPr>
            <p:cNvPr id="242" name="Google Shape;242;p8"/>
            <p:cNvSpPr/>
            <p:nvPr/>
          </p:nvSpPr>
          <p:spPr>
            <a:xfrm>
              <a:off x="0" y="0"/>
              <a:ext cx="2284587" cy="860459"/>
            </a:xfrm>
            <a:custGeom>
              <a:rect b="b" l="l" r="r" t="t"/>
              <a:pathLst>
                <a:path extrusionOk="0" h="860459" w="2284587">
                  <a:moveTo>
                    <a:pt x="57121" y="0"/>
                  </a:moveTo>
                  <a:lnTo>
                    <a:pt x="2227467" y="0"/>
                  </a:lnTo>
                  <a:cubicBezTo>
                    <a:pt x="2242616" y="0"/>
                    <a:pt x="2257145" y="6018"/>
                    <a:pt x="2267857" y="16730"/>
                  </a:cubicBezTo>
                  <a:cubicBezTo>
                    <a:pt x="2278569" y="27443"/>
                    <a:pt x="2284587" y="41971"/>
                    <a:pt x="2284587" y="57121"/>
                  </a:cubicBezTo>
                  <a:lnTo>
                    <a:pt x="2284587" y="803338"/>
                  </a:lnTo>
                  <a:cubicBezTo>
                    <a:pt x="2284587" y="818487"/>
                    <a:pt x="2278569" y="833016"/>
                    <a:pt x="2267857" y="843728"/>
                  </a:cubicBezTo>
                  <a:cubicBezTo>
                    <a:pt x="2257145" y="854441"/>
                    <a:pt x="2242616" y="860459"/>
                    <a:pt x="2227467" y="860459"/>
                  </a:cubicBezTo>
                  <a:lnTo>
                    <a:pt x="57121" y="860459"/>
                  </a:lnTo>
                  <a:cubicBezTo>
                    <a:pt x="41971" y="860459"/>
                    <a:pt x="27443" y="854441"/>
                    <a:pt x="16730" y="843728"/>
                  </a:cubicBezTo>
                  <a:cubicBezTo>
                    <a:pt x="6018" y="833016"/>
                    <a:pt x="0" y="818487"/>
                    <a:pt x="0" y="803338"/>
                  </a:cubicBezTo>
                  <a:lnTo>
                    <a:pt x="0" y="57121"/>
                  </a:lnTo>
                  <a:cubicBezTo>
                    <a:pt x="0" y="41971"/>
                    <a:pt x="6018" y="27443"/>
                    <a:pt x="16730" y="16730"/>
                  </a:cubicBezTo>
                  <a:cubicBezTo>
                    <a:pt x="27443" y="6018"/>
                    <a:pt x="41971" y="0"/>
                    <a:pt x="57121"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4" name="Google Shape;244;p8"/>
          <p:cNvGrpSpPr/>
          <p:nvPr/>
        </p:nvGrpSpPr>
        <p:grpSpPr>
          <a:xfrm>
            <a:off x="16744950" y="8607492"/>
            <a:ext cx="3086100" cy="3230755"/>
            <a:chOff x="0" y="-38100"/>
            <a:chExt cx="812800" cy="850900"/>
          </a:xfrm>
        </p:grpSpPr>
        <p:sp>
          <p:nvSpPr>
            <p:cNvPr id="245" name="Google Shape;245;p8"/>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246" name="Google Shape;246;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8"/>
          <p:cNvGrpSpPr/>
          <p:nvPr/>
        </p:nvGrpSpPr>
        <p:grpSpPr>
          <a:xfrm>
            <a:off x="16059154" y="8362400"/>
            <a:ext cx="1575762" cy="1582825"/>
            <a:chOff x="1813" y="0"/>
            <a:chExt cx="809173" cy="812800"/>
          </a:xfrm>
        </p:grpSpPr>
        <p:sp>
          <p:nvSpPr>
            <p:cNvPr id="248" name="Google Shape;248;p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50" name="Google Shape;250;p8"/>
          <p:cNvPicPr preferRelativeResize="0"/>
          <p:nvPr/>
        </p:nvPicPr>
        <p:blipFill rotWithShape="1">
          <a:blip r:embed="rId3">
            <a:alphaModFix/>
          </a:blip>
          <a:srcRect b="0" l="0" r="0" t="0"/>
          <a:stretch/>
        </p:blipFill>
        <p:spPr>
          <a:xfrm>
            <a:off x="16390186" y="0"/>
            <a:ext cx="1897814" cy="1999452"/>
          </a:xfrm>
          <a:prstGeom prst="rect">
            <a:avLst/>
          </a:prstGeom>
          <a:noFill/>
          <a:ln>
            <a:noFill/>
          </a:ln>
        </p:spPr>
      </p:pic>
      <p:pic>
        <p:nvPicPr>
          <p:cNvPr id="251" name="Google Shape;251;p8"/>
          <p:cNvPicPr preferRelativeResize="0"/>
          <p:nvPr/>
        </p:nvPicPr>
        <p:blipFill rotWithShape="1">
          <a:blip r:embed="rId4">
            <a:alphaModFix/>
          </a:blip>
          <a:srcRect b="0" l="0" r="0" t="0"/>
          <a:stretch/>
        </p:blipFill>
        <p:spPr>
          <a:xfrm>
            <a:off x="9290319" y="2570082"/>
            <a:ext cx="4137360" cy="2327265"/>
          </a:xfrm>
          <a:prstGeom prst="rect">
            <a:avLst/>
          </a:prstGeom>
          <a:noFill/>
          <a:ln>
            <a:noFill/>
          </a:ln>
        </p:spPr>
      </p:pic>
      <p:pic>
        <p:nvPicPr>
          <p:cNvPr id="252" name="Google Shape;252;p8"/>
          <p:cNvPicPr preferRelativeResize="0"/>
          <p:nvPr/>
        </p:nvPicPr>
        <p:blipFill rotWithShape="1">
          <a:blip r:embed="rId5">
            <a:alphaModFix/>
          </a:blip>
          <a:srcRect b="0" l="0" r="0" t="0"/>
          <a:stretch/>
        </p:blipFill>
        <p:spPr>
          <a:xfrm>
            <a:off x="14690168" y="2332049"/>
            <a:ext cx="2156868" cy="3235302"/>
          </a:xfrm>
          <a:prstGeom prst="rect">
            <a:avLst/>
          </a:prstGeom>
          <a:noFill/>
          <a:ln>
            <a:noFill/>
          </a:ln>
        </p:spPr>
      </p:pic>
      <p:pic>
        <p:nvPicPr>
          <p:cNvPr id="253" name="Google Shape;253;p8"/>
          <p:cNvPicPr preferRelativeResize="0"/>
          <p:nvPr/>
        </p:nvPicPr>
        <p:blipFill rotWithShape="1">
          <a:blip r:embed="rId6">
            <a:alphaModFix/>
          </a:blip>
          <a:srcRect b="0" l="0" r="0" t="0"/>
          <a:stretch/>
        </p:blipFill>
        <p:spPr>
          <a:xfrm>
            <a:off x="11198900" y="5650375"/>
            <a:ext cx="4025579" cy="3607925"/>
          </a:xfrm>
          <a:prstGeom prst="rect">
            <a:avLst/>
          </a:prstGeom>
          <a:noFill/>
          <a:ln>
            <a:noFill/>
          </a:ln>
        </p:spPr>
      </p:pic>
      <p:sp>
        <p:nvSpPr>
          <p:cNvPr id="254" name="Google Shape;254;p8"/>
          <p:cNvSpPr txBox="1"/>
          <p:nvPr/>
        </p:nvSpPr>
        <p:spPr>
          <a:xfrm>
            <a:off x="878454" y="700571"/>
            <a:ext cx="8411866" cy="1062801"/>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Montserrat"/>
                <a:ea typeface="Montserrat"/>
                <a:cs typeface="Montserrat"/>
                <a:sym typeface="Montserrat"/>
              </a:rPr>
              <a:t>Công cụ hỗ trợ khác</a:t>
            </a:r>
            <a:endParaRPr/>
          </a:p>
        </p:txBody>
      </p:sp>
      <p:sp>
        <p:nvSpPr>
          <p:cNvPr id="255" name="Google Shape;255;p8"/>
          <p:cNvSpPr txBox="1"/>
          <p:nvPr/>
        </p:nvSpPr>
        <p:spPr>
          <a:xfrm>
            <a:off x="1405509" y="3883025"/>
            <a:ext cx="7389890" cy="24542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Android studio: Lập trình</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GitHub: Quản lý source code</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Figma: Thiết kế giao diện</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Google Drive: Lưu trữ tài liệu</a:t>
            </a:r>
            <a:endParaRPr/>
          </a:p>
        </p:txBody>
      </p:sp>
      <p:sp>
        <p:nvSpPr>
          <p:cNvPr id="256" name="Google Shape;256;p8"/>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60" name="Shape 260"/>
        <p:cNvGrpSpPr/>
        <p:nvPr/>
      </p:nvGrpSpPr>
      <p:grpSpPr>
        <a:xfrm>
          <a:off x="0" y="0"/>
          <a:ext cx="0" cy="0"/>
          <a:chOff x="0" y="0"/>
          <a:chExt cx="0" cy="0"/>
        </a:xfrm>
      </p:grpSpPr>
      <p:grpSp>
        <p:nvGrpSpPr>
          <p:cNvPr id="261" name="Google Shape;261;p9"/>
          <p:cNvGrpSpPr/>
          <p:nvPr/>
        </p:nvGrpSpPr>
        <p:grpSpPr>
          <a:xfrm>
            <a:off x="1028700" y="880092"/>
            <a:ext cx="8674293" cy="2671822"/>
            <a:chOff x="0" y="-38100"/>
            <a:chExt cx="2762520" cy="850900"/>
          </a:xfrm>
        </p:grpSpPr>
        <p:sp>
          <p:nvSpPr>
            <p:cNvPr id="262" name="Google Shape;262;p9"/>
            <p:cNvSpPr/>
            <p:nvPr/>
          </p:nvSpPr>
          <p:spPr>
            <a:xfrm>
              <a:off x="0" y="0"/>
              <a:ext cx="2762520" cy="445994"/>
            </a:xfrm>
            <a:custGeom>
              <a:rect b="b" l="l" r="r" t="t"/>
              <a:pathLst>
                <a:path extrusionOk="0" h="445994" w="2762520">
                  <a:moveTo>
                    <a:pt x="41948" y="0"/>
                  </a:moveTo>
                  <a:lnTo>
                    <a:pt x="2720572" y="0"/>
                  </a:lnTo>
                  <a:cubicBezTo>
                    <a:pt x="2731697" y="0"/>
                    <a:pt x="2742367" y="4420"/>
                    <a:pt x="2750234" y="12286"/>
                  </a:cubicBezTo>
                  <a:cubicBezTo>
                    <a:pt x="2758100" y="20153"/>
                    <a:pt x="2762520" y="30823"/>
                    <a:pt x="2762520" y="41948"/>
                  </a:cubicBezTo>
                  <a:lnTo>
                    <a:pt x="2762520" y="404046"/>
                  </a:lnTo>
                  <a:cubicBezTo>
                    <a:pt x="2762520" y="415172"/>
                    <a:pt x="2758100" y="425841"/>
                    <a:pt x="2750234" y="433708"/>
                  </a:cubicBezTo>
                  <a:cubicBezTo>
                    <a:pt x="2742367" y="441575"/>
                    <a:pt x="2731697" y="445994"/>
                    <a:pt x="2720572" y="445994"/>
                  </a:cubicBezTo>
                  <a:lnTo>
                    <a:pt x="41948" y="445994"/>
                  </a:lnTo>
                  <a:cubicBezTo>
                    <a:pt x="30823" y="445994"/>
                    <a:pt x="20153" y="441575"/>
                    <a:pt x="12286" y="433708"/>
                  </a:cubicBezTo>
                  <a:cubicBezTo>
                    <a:pt x="4420" y="425841"/>
                    <a:pt x="0" y="415172"/>
                    <a:pt x="0" y="404046"/>
                  </a:cubicBezTo>
                  <a:lnTo>
                    <a:pt x="0" y="41948"/>
                  </a:lnTo>
                  <a:cubicBezTo>
                    <a:pt x="0" y="30823"/>
                    <a:pt x="4420" y="20153"/>
                    <a:pt x="12286" y="12286"/>
                  </a:cubicBezTo>
                  <a:cubicBezTo>
                    <a:pt x="20153" y="4420"/>
                    <a:pt x="30823" y="0"/>
                    <a:pt x="41948"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4" name="Google Shape;264;p9"/>
          <p:cNvGrpSpPr/>
          <p:nvPr/>
        </p:nvGrpSpPr>
        <p:grpSpPr>
          <a:xfrm>
            <a:off x="1291127" y="3355022"/>
            <a:ext cx="8411866" cy="3432295"/>
            <a:chOff x="0" y="-38100"/>
            <a:chExt cx="2215471" cy="903979"/>
          </a:xfrm>
        </p:grpSpPr>
        <p:sp>
          <p:nvSpPr>
            <p:cNvPr id="265" name="Google Shape;265;p9"/>
            <p:cNvSpPr/>
            <p:nvPr/>
          </p:nvSpPr>
          <p:spPr>
            <a:xfrm>
              <a:off x="0" y="0"/>
              <a:ext cx="2215471" cy="865879"/>
            </a:xfrm>
            <a:custGeom>
              <a:rect b="b" l="l" r="r" t="t"/>
              <a:pathLst>
                <a:path extrusionOk="0" h="865879" w="2215471">
                  <a:moveTo>
                    <a:pt x="58903" y="0"/>
                  </a:moveTo>
                  <a:lnTo>
                    <a:pt x="2156568" y="0"/>
                  </a:lnTo>
                  <a:cubicBezTo>
                    <a:pt x="2189099" y="0"/>
                    <a:pt x="2215471" y="26372"/>
                    <a:pt x="2215471" y="58903"/>
                  </a:cubicBezTo>
                  <a:lnTo>
                    <a:pt x="2215471" y="806976"/>
                  </a:lnTo>
                  <a:cubicBezTo>
                    <a:pt x="2215471" y="839507"/>
                    <a:pt x="2189099" y="865879"/>
                    <a:pt x="2156568" y="865879"/>
                  </a:cubicBezTo>
                  <a:lnTo>
                    <a:pt x="58903" y="865879"/>
                  </a:lnTo>
                  <a:cubicBezTo>
                    <a:pt x="26372" y="865879"/>
                    <a:pt x="0" y="839507"/>
                    <a:pt x="0" y="806976"/>
                  </a:cubicBezTo>
                  <a:lnTo>
                    <a:pt x="0" y="58903"/>
                  </a:lnTo>
                  <a:cubicBezTo>
                    <a:pt x="0" y="26372"/>
                    <a:pt x="26372" y="0"/>
                    <a:pt x="58903"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7" name="Google Shape;267;p9"/>
          <p:cNvGrpSpPr/>
          <p:nvPr/>
        </p:nvGrpSpPr>
        <p:grpSpPr>
          <a:xfrm>
            <a:off x="16744950" y="8607492"/>
            <a:ext cx="3086100" cy="3230755"/>
            <a:chOff x="0" y="-38100"/>
            <a:chExt cx="812800" cy="850900"/>
          </a:xfrm>
        </p:grpSpPr>
        <p:sp>
          <p:nvSpPr>
            <p:cNvPr id="268" name="Google Shape;268;p9"/>
            <p:cNvSpPr/>
            <p:nvPr/>
          </p:nvSpPr>
          <p:spPr>
            <a:xfrm>
              <a:off x="0" y="0"/>
              <a:ext cx="812800" cy="230559"/>
            </a:xfrm>
            <a:custGeom>
              <a:rect b="b" l="l" r="r" t="t"/>
              <a:pathLst>
                <a:path extrusionOk="0" h="230559" w="812800">
                  <a:moveTo>
                    <a:pt x="0" y="0"/>
                  </a:moveTo>
                  <a:lnTo>
                    <a:pt x="812800" y="0"/>
                  </a:lnTo>
                  <a:lnTo>
                    <a:pt x="812800" y="230559"/>
                  </a:lnTo>
                  <a:lnTo>
                    <a:pt x="0" y="230559"/>
                  </a:lnTo>
                  <a:close/>
                </a:path>
              </a:pathLst>
            </a:custGeom>
            <a:solidFill>
              <a:srgbClr val="0CA6A2"/>
            </a:solidFill>
            <a:ln>
              <a:noFill/>
            </a:ln>
          </p:spPr>
        </p:sp>
        <p:sp>
          <p:nvSpPr>
            <p:cNvPr id="269" name="Google Shape;269;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0" name="Google Shape;270;p9"/>
          <p:cNvGrpSpPr/>
          <p:nvPr/>
        </p:nvGrpSpPr>
        <p:grpSpPr>
          <a:xfrm>
            <a:off x="16059154" y="8362400"/>
            <a:ext cx="1575762" cy="1582825"/>
            <a:chOff x="1813" y="0"/>
            <a:chExt cx="809173" cy="812800"/>
          </a:xfrm>
        </p:grpSpPr>
        <p:sp>
          <p:nvSpPr>
            <p:cNvPr id="271" name="Google Shape;271;p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5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73" name="Google Shape;273;p9"/>
          <p:cNvPicPr preferRelativeResize="0"/>
          <p:nvPr/>
        </p:nvPicPr>
        <p:blipFill rotWithShape="1">
          <a:blip r:embed="rId3">
            <a:alphaModFix/>
          </a:blip>
          <a:srcRect b="0" l="0" r="0" t="0"/>
          <a:stretch/>
        </p:blipFill>
        <p:spPr>
          <a:xfrm>
            <a:off x="16390186" y="0"/>
            <a:ext cx="1897814" cy="1999452"/>
          </a:xfrm>
          <a:prstGeom prst="rect">
            <a:avLst/>
          </a:prstGeom>
          <a:noFill/>
          <a:ln>
            <a:noFill/>
          </a:ln>
        </p:spPr>
      </p:pic>
      <p:pic>
        <p:nvPicPr>
          <p:cNvPr id="274" name="Google Shape;274;p9"/>
          <p:cNvPicPr preferRelativeResize="0"/>
          <p:nvPr/>
        </p:nvPicPr>
        <p:blipFill rotWithShape="1">
          <a:blip r:embed="rId4">
            <a:alphaModFix/>
          </a:blip>
          <a:srcRect b="0" l="0" r="0" t="0"/>
          <a:stretch/>
        </p:blipFill>
        <p:spPr>
          <a:xfrm>
            <a:off x="11176603" y="2913235"/>
            <a:ext cx="5213583" cy="1703167"/>
          </a:xfrm>
          <a:prstGeom prst="rect">
            <a:avLst/>
          </a:prstGeom>
          <a:noFill/>
          <a:ln>
            <a:noFill/>
          </a:ln>
        </p:spPr>
      </p:pic>
      <p:pic>
        <p:nvPicPr>
          <p:cNvPr id="275" name="Google Shape;275;p9"/>
          <p:cNvPicPr preferRelativeResize="0"/>
          <p:nvPr/>
        </p:nvPicPr>
        <p:blipFill rotWithShape="1">
          <a:blip r:embed="rId5">
            <a:alphaModFix/>
          </a:blip>
          <a:srcRect b="0" l="0" r="0" t="0"/>
          <a:stretch/>
        </p:blipFill>
        <p:spPr>
          <a:xfrm>
            <a:off x="9702993" y="4959302"/>
            <a:ext cx="3659245" cy="3403098"/>
          </a:xfrm>
          <a:prstGeom prst="rect">
            <a:avLst/>
          </a:prstGeom>
          <a:noFill/>
          <a:ln>
            <a:noFill/>
          </a:ln>
        </p:spPr>
      </p:pic>
      <p:pic>
        <p:nvPicPr>
          <p:cNvPr id="276" name="Google Shape;276;p9"/>
          <p:cNvPicPr preferRelativeResize="0"/>
          <p:nvPr/>
        </p:nvPicPr>
        <p:blipFill rotWithShape="1">
          <a:blip r:embed="rId6">
            <a:alphaModFix/>
          </a:blip>
          <a:srcRect b="0" l="0" r="0" t="0"/>
          <a:stretch/>
        </p:blipFill>
        <p:spPr>
          <a:xfrm>
            <a:off x="14172207" y="4959302"/>
            <a:ext cx="3466241" cy="3403098"/>
          </a:xfrm>
          <a:prstGeom prst="rect">
            <a:avLst/>
          </a:prstGeom>
          <a:noFill/>
          <a:ln>
            <a:noFill/>
          </a:ln>
        </p:spPr>
      </p:pic>
      <p:sp>
        <p:nvSpPr>
          <p:cNvPr id="277" name="Google Shape;277;p9"/>
          <p:cNvSpPr txBox="1"/>
          <p:nvPr/>
        </p:nvSpPr>
        <p:spPr>
          <a:xfrm>
            <a:off x="1291127" y="1101264"/>
            <a:ext cx="8411866" cy="1062801"/>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57" u="none" cap="none" strike="noStrike">
                <a:solidFill>
                  <a:srgbClr val="FFFFFF"/>
                </a:solidFill>
                <a:latin typeface="Montserrat"/>
                <a:ea typeface="Montserrat"/>
                <a:cs typeface="Montserrat"/>
                <a:sym typeface="Montserrat"/>
              </a:rPr>
              <a:t>Công cụ hỗ trợ khác</a:t>
            </a:r>
            <a:endParaRPr/>
          </a:p>
        </p:txBody>
      </p:sp>
      <p:sp>
        <p:nvSpPr>
          <p:cNvPr id="278" name="Google Shape;278;p9"/>
          <p:cNvSpPr txBox="1"/>
          <p:nvPr/>
        </p:nvSpPr>
        <p:spPr>
          <a:xfrm>
            <a:off x="1937401" y="3952583"/>
            <a:ext cx="7206599" cy="24542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Microsoft teams: Làm nhóm</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Microsoft Word: Viết báo cáo</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 Microsoft Powerpoint: Làm slide báo cáo</a:t>
            </a:r>
            <a:endParaRPr/>
          </a:p>
        </p:txBody>
      </p:sp>
      <p:sp>
        <p:nvSpPr>
          <p:cNvPr id="279" name="Google Shape;279;p9"/>
          <p:cNvSpPr txBox="1"/>
          <p:nvPr/>
        </p:nvSpPr>
        <p:spPr>
          <a:xfrm>
            <a:off x="16390186" y="8600359"/>
            <a:ext cx="913698" cy="100213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1" i="0" lang="en-US" sz="5921" u="none" cap="none" strike="noStrike">
                <a:solidFill>
                  <a:srgbClr val="F2F2F2"/>
                </a:solidFill>
                <a:latin typeface="Open Sans"/>
                <a:ea typeface="Open Sans"/>
                <a:cs typeface="Open Sans"/>
                <a:sym typeface="Open Sans"/>
              </a:rPr>
              <a:t>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