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7252-30F3-4899-9735-C27248ACF59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344A7A9-B5F2-4393-84B8-E596CCAF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5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7252-30F3-4899-9735-C27248ACF59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A7A9-B5F2-4393-84B8-E596CCAF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5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7252-30F3-4899-9735-C27248ACF59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A7A9-B5F2-4393-84B8-E596CCAF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7252-30F3-4899-9735-C27248ACF59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A7A9-B5F2-4393-84B8-E596CCAF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3717252-30F3-4899-9735-C27248ACF59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344A7A9-B5F2-4393-84B8-E596CCAF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7252-30F3-4899-9735-C27248ACF59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A7A9-B5F2-4393-84B8-E596CCAF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0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7252-30F3-4899-9735-C27248ACF59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A7A9-B5F2-4393-84B8-E596CCAF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7252-30F3-4899-9735-C27248ACF59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A7A9-B5F2-4393-84B8-E596CCAF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7252-30F3-4899-9735-C27248ACF59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A7A9-B5F2-4393-84B8-E596CCAF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5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7252-30F3-4899-9735-C27248ACF59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A7A9-B5F2-4393-84B8-E596CCAF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1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7252-30F3-4899-9735-C27248ACF59F}" type="datetimeFigureOut">
              <a:rPr lang="en-US" smtClean="0"/>
              <a:t>8/4/2020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A7A9-B5F2-4393-84B8-E596CCAF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0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3717252-30F3-4899-9735-C27248ACF59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344A7A9-B5F2-4393-84B8-E596CCAF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872" y="41116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Thuyết</a:t>
            </a: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Trình</a:t>
            </a:r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Đồ</a:t>
            </a:r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Án</a:t>
            </a:r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/>
            </a:r>
            <a:br>
              <a:rPr lang="en-US" sz="6600" b="1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6600" b="1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Lập</a:t>
            </a:r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Trình</a:t>
            </a:r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Di </a:t>
            </a:r>
            <a:r>
              <a:rPr lang="en-US" sz="6600" b="1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Động</a:t>
            </a:r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2</a:t>
            </a:r>
            <a:endParaRPr lang="en-US" sz="66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409628"/>
            <a:ext cx="9144000" cy="609744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Chủ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đề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: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Quản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Lý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Đặt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Hàng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Sản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Phẩm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5709" y="4731982"/>
            <a:ext cx="2161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9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4.1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1796336"/>
            <a:ext cx="2295600" cy="484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29" y="1899654"/>
            <a:ext cx="2196622" cy="46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5.1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666743"/>
            <a:ext cx="2365269" cy="4990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63" y="1590524"/>
            <a:ext cx="2400242" cy="50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TRÌNH BÀY: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</a:t>
            </a: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viên</a:t>
            </a:r>
            <a:endParaRPr lang="en-US" sz="3600" dirty="0"/>
          </a:p>
          <a:p>
            <a:pPr marL="514350" indent="-514350">
              <a:buFont typeface="+mj-lt"/>
              <a:buAutoNum type="romanUcPeriod"/>
            </a:pPr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</a:t>
            </a:r>
            <a:r>
              <a:rPr lang="en-US" sz="3600" dirty="0" err="1" smtClean="0"/>
              <a:t>đồ</a:t>
            </a:r>
            <a:r>
              <a:rPr lang="en-US" sz="3600" dirty="0" smtClean="0"/>
              <a:t> </a:t>
            </a:r>
            <a:r>
              <a:rPr lang="en-US" sz="3600" dirty="0" err="1" smtClean="0"/>
              <a:t>án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việc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90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4041"/>
            <a:ext cx="10058400" cy="1254108"/>
          </a:xfrm>
        </p:spPr>
        <p:txBody>
          <a:bodyPr/>
          <a:lstStyle/>
          <a:p>
            <a:r>
              <a:rPr lang="en-US" dirty="0" smtClean="0"/>
              <a:t>II. </a:t>
            </a:r>
            <a:r>
              <a:rPr lang="en-US" sz="4400" dirty="0" smtClean="0"/>
              <a:t>GIỚI </a:t>
            </a:r>
            <a:r>
              <a:rPr lang="en-US" sz="4400" dirty="0" err="1" smtClean="0"/>
              <a:t>THIỆUđồ</a:t>
            </a:r>
            <a:r>
              <a:rPr lang="en-US" sz="4400" dirty="0" smtClean="0"/>
              <a:t> </a:t>
            </a:r>
            <a:r>
              <a:rPr lang="en-US" sz="4400" dirty="0" err="1" smtClean="0"/>
              <a:t>án</a:t>
            </a:r>
            <a:r>
              <a:rPr lang="en-US" sz="4400" dirty="0" smtClean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</a:t>
            </a:r>
            <a:r>
              <a:rPr lang="en-US" sz="4400" dirty="0" err="1" smtClean="0"/>
              <a:t>phân</a:t>
            </a:r>
            <a:r>
              <a:rPr lang="en-US" sz="4400" dirty="0" smtClean="0"/>
              <a:t> </a:t>
            </a:r>
            <a:r>
              <a:rPr lang="en-US" sz="4400" dirty="0" err="1" smtClean="0"/>
              <a:t>công</a:t>
            </a:r>
            <a:r>
              <a:rPr lang="en-US" sz="4400" dirty="0" smtClean="0"/>
              <a:t> </a:t>
            </a:r>
            <a:r>
              <a:rPr lang="en-US" sz="4400" dirty="0" err="1" smtClean="0"/>
              <a:t>công</a:t>
            </a:r>
            <a:r>
              <a:rPr lang="en-US" sz="4400" dirty="0" smtClean="0"/>
              <a:t> </a:t>
            </a:r>
            <a:r>
              <a:rPr lang="en-US" sz="4400" dirty="0" err="1" smtClean="0"/>
              <a:t>việc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611315" y="2923187"/>
            <a:ext cx="3427897" cy="1450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68932" y="3463637"/>
            <a:ext cx="315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66" y="1398149"/>
            <a:ext cx="2632364" cy="17457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7" y="4660648"/>
            <a:ext cx="2720845" cy="164661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976" y="1289304"/>
            <a:ext cx="2772479" cy="17892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6" y="4102288"/>
            <a:ext cx="2755189" cy="191320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/>
          <p:cNvSpPr txBox="1"/>
          <p:nvPr/>
        </p:nvSpPr>
        <p:spPr>
          <a:xfrm>
            <a:off x="1589840" y="3278971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34736" y="610745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10909" y="641122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346123" y="3221078"/>
            <a:ext cx="225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338495">
            <a:off x="7762267" y="4389109"/>
            <a:ext cx="1037612" cy="455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805029">
            <a:off x="7759141" y="2426224"/>
            <a:ext cx="1037612" cy="455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8290210">
            <a:off x="3920859" y="4401954"/>
            <a:ext cx="1037612" cy="455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2488030">
            <a:off x="3894421" y="2155030"/>
            <a:ext cx="1037612" cy="455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II.1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Animation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drawable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25" y="2551188"/>
            <a:ext cx="3029529" cy="35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1.2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 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Đặt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07" y="1881540"/>
            <a:ext cx="3823855" cy="4639333"/>
          </a:xfrm>
        </p:spPr>
      </p:pic>
    </p:spTree>
    <p:extLst>
      <p:ext uri="{BB962C8B-B14F-4D97-AF65-F5344CB8AC3E}">
        <p14:creationId xmlns:p14="http://schemas.microsoft.com/office/powerpoint/2010/main" val="10737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2.1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2093975"/>
            <a:ext cx="2063430" cy="42042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60" y="2093975"/>
            <a:ext cx="2038113" cy="41767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0" y="2093975"/>
            <a:ext cx="2013971" cy="42316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2090647"/>
            <a:ext cx="2236150" cy="41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2.1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02" y="1855942"/>
            <a:ext cx="2151721" cy="4542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94" y="1855943"/>
            <a:ext cx="2152828" cy="454485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10446" y="3579223"/>
            <a:ext cx="1698171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3.1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HÀNG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51" y="1837510"/>
            <a:ext cx="2234683" cy="4715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50" y="1837510"/>
            <a:ext cx="2426105" cy="428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141</TotalTime>
  <Words>154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Rounded MT Bold</vt:lpstr>
      <vt:lpstr>Bahnschrift SemiLight</vt:lpstr>
      <vt:lpstr>Rockwell</vt:lpstr>
      <vt:lpstr>Rockwell Condensed</vt:lpstr>
      <vt:lpstr>Wingdings</vt:lpstr>
      <vt:lpstr>Wood Type</vt:lpstr>
      <vt:lpstr>Thuyết Trình Đồ Án Lập Trình Di Động 2</vt:lpstr>
      <vt:lpstr>Nội DUNG TRÌNH BÀY:</vt:lpstr>
      <vt:lpstr>I. Giới Thiệu thành viên:</vt:lpstr>
      <vt:lpstr>II. GIỚI THIỆUđồ án và phân công công việc</vt:lpstr>
      <vt:lpstr>II.1 Màn hình quản lý chung</vt:lpstr>
      <vt:lpstr>ii. 1.2 Màn hình quản lý chung</vt:lpstr>
      <vt:lpstr>II. 2.1 Khách Hàng</vt:lpstr>
      <vt:lpstr>II. 2.1 Khách Hàng</vt:lpstr>
      <vt:lpstr>II. 3.1 Đơn Đặt HÀNG</vt:lpstr>
      <vt:lpstr>ii. 4.1 Thông Tin Đơn Đặt Hàng</vt:lpstr>
      <vt:lpstr>II. 5.1 Sản phẩm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Thuyết Trình Đồ Án Lập Trình Di Động 2</dc:title>
  <dc:creator>Khanh</dc:creator>
  <cp:lastModifiedBy>Khanh</cp:lastModifiedBy>
  <cp:revision>13</cp:revision>
  <dcterms:created xsi:type="dcterms:W3CDTF">2020-08-04T11:31:25Z</dcterms:created>
  <dcterms:modified xsi:type="dcterms:W3CDTF">2020-08-04T13:53:58Z</dcterms:modified>
</cp:coreProperties>
</file>