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8" r:id="rId12"/>
    <p:sldId id="300" r:id="rId13"/>
    <p:sldId id="299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E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ương Cao Đức" userId="be08943f86d7845b" providerId="LiveId" clId="{8EEEB3B8-C128-4B11-998A-9B5A15A4F254}"/>
    <pc:docChg chg="undo custSel modSld">
      <pc:chgData name="Lương Cao Đức" userId="be08943f86d7845b" providerId="LiveId" clId="{8EEEB3B8-C128-4B11-998A-9B5A15A4F254}" dt="2024-05-25T02:04:53.220" v="296"/>
      <pc:docMkLst>
        <pc:docMk/>
      </pc:docMkLst>
      <pc:sldChg chg="modSp mod">
        <pc:chgData name="Lương Cao Đức" userId="be08943f86d7845b" providerId="LiveId" clId="{8EEEB3B8-C128-4B11-998A-9B5A15A4F254}" dt="2024-05-25T01:56:11.290" v="260" actId="20577"/>
        <pc:sldMkLst>
          <pc:docMk/>
          <pc:sldMk cId="177481197" sldId="257"/>
        </pc:sldMkLst>
        <pc:spChg chg="mod">
          <ac:chgData name="Lương Cao Đức" userId="be08943f86d7845b" providerId="LiveId" clId="{8EEEB3B8-C128-4B11-998A-9B5A15A4F254}" dt="2024-05-25T01:55:21.982" v="170" actId="20577"/>
          <ac:spMkLst>
            <pc:docMk/>
            <pc:sldMk cId="177481197" sldId="257"/>
            <ac:spMk id="4" creationId="{00000000-0000-0000-0000-000000000000}"/>
          </ac:spMkLst>
        </pc:spChg>
        <pc:spChg chg="mod">
          <ac:chgData name="Lương Cao Đức" userId="be08943f86d7845b" providerId="LiveId" clId="{8EEEB3B8-C128-4B11-998A-9B5A15A4F254}" dt="2024-05-25T01:56:11.290" v="260" actId="20577"/>
          <ac:spMkLst>
            <pc:docMk/>
            <pc:sldMk cId="177481197" sldId="257"/>
            <ac:spMk id="5" creationId="{00000000-0000-0000-0000-000000000000}"/>
          </ac:spMkLst>
        </pc:spChg>
        <pc:spChg chg="mod">
          <ac:chgData name="Lương Cao Đức" userId="be08943f86d7845b" providerId="LiveId" clId="{8EEEB3B8-C128-4B11-998A-9B5A15A4F254}" dt="2024-05-25T01:55:55.213" v="253" actId="20577"/>
          <ac:spMkLst>
            <pc:docMk/>
            <pc:sldMk cId="177481197" sldId="257"/>
            <ac:spMk id="6" creationId="{00000000-0000-0000-0000-000000000000}"/>
          </ac:spMkLst>
        </pc:spChg>
      </pc:sldChg>
      <pc:sldChg chg="modSp">
        <pc:chgData name="Lương Cao Đức" userId="be08943f86d7845b" providerId="LiveId" clId="{8EEEB3B8-C128-4B11-998A-9B5A15A4F254}" dt="2024-05-25T01:48:17.857" v="130" actId="20577"/>
        <pc:sldMkLst>
          <pc:docMk/>
          <pc:sldMk cId="2590193998" sldId="258"/>
        </pc:sldMkLst>
        <pc:spChg chg="mod">
          <ac:chgData name="Lương Cao Đức" userId="be08943f86d7845b" providerId="LiveId" clId="{8EEEB3B8-C128-4B11-998A-9B5A15A4F254}" dt="2024-05-25T01:48:17.857" v="130" actId="20577"/>
          <ac:spMkLst>
            <pc:docMk/>
            <pc:sldMk cId="2590193998" sldId="258"/>
            <ac:spMk id="8" creationId="{00000000-0000-0000-0000-000000000000}"/>
          </ac:spMkLst>
        </pc:spChg>
      </pc:sldChg>
      <pc:sldChg chg="addSp delSp modSp mod addAnim delAnim modAnim">
        <pc:chgData name="Lương Cao Đức" userId="be08943f86d7845b" providerId="LiveId" clId="{8EEEB3B8-C128-4B11-998A-9B5A15A4F254}" dt="2024-05-25T02:02:47.306" v="292"/>
        <pc:sldMkLst>
          <pc:docMk/>
          <pc:sldMk cId="384942773" sldId="298"/>
        </pc:sldMkLst>
        <pc:spChg chg="add del mod">
          <ac:chgData name="Lương Cao Đức" userId="be08943f86d7845b" providerId="LiveId" clId="{8EEEB3B8-C128-4B11-998A-9B5A15A4F254}" dt="2024-05-24T10:40:45.155" v="120" actId="20577"/>
          <ac:spMkLst>
            <pc:docMk/>
            <pc:sldMk cId="384942773" sldId="298"/>
            <ac:spMk id="8" creationId="{00000000-0000-0000-0000-000000000000}"/>
          </ac:spMkLst>
        </pc:spChg>
        <pc:spChg chg="mod">
          <ac:chgData name="Lương Cao Đức" userId="be08943f86d7845b" providerId="LiveId" clId="{8EEEB3B8-C128-4B11-998A-9B5A15A4F254}" dt="2024-05-24T10:40:27.266" v="56" actId="1035"/>
          <ac:spMkLst>
            <pc:docMk/>
            <pc:sldMk cId="384942773" sldId="298"/>
            <ac:spMk id="9" creationId="{00000000-0000-0000-0000-000000000000}"/>
          </ac:spMkLst>
        </pc:spChg>
        <pc:spChg chg="mod">
          <ac:chgData name="Lương Cao Đức" userId="be08943f86d7845b" providerId="LiveId" clId="{8EEEB3B8-C128-4B11-998A-9B5A15A4F254}" dt="2024-05-24T10:40:27.266" v="56" actId="1035"/>
          <ac:spMkLst>
            <pc:docMk/>
            <pc:sldMk cId="384942773" sldId="298"/>
            <ac:spMk id="14" creationId="{00000000-0000-0000-0000-000000000000}"/>
          </ac:spMkLst>
        </pc:spChg>
        <pc:spChg chg="mod">
          <ac:chgData name="Lương Cao Đức" userId="be08943f86d7845b" providerId="LiveId" clId="{8EEEB3B8-C128-4B11-998A-9B5A15A4F254}" dt="2024-05-24T10:40:27.266" v="56" actId="1035"/>
          <ac:spMkLst>
            <pc:docMk/>
            <pc:sldMk cId="384942773" sldId="298"/>
            <ac:spMk id="17" creationId="{00000000-0000-0000-0000-000000000000}"/>
          </ac:spMkLst>
        </pc:spChg>
      </pc:sldChg>
      <pc:sldChg chg="addSp delSp modSp mod delAnim modAnim">
        <pc:chgData name="Lương Cao Đức" userId="be08943f86d7845b" providerId="LiveId" clId="{8EEEB3B8-C128-4B11-998A-9B5A15A4F254}" dt="2024-05-25T02:04:53.220" v="296"/>
        <pc:sldMkLst>
          <pc:docMk/>
          <pc:sldMk cId="3707882256" sldId="300"/>
        </pc:sldMkLst>
        <pc:picChg chg="del">
          <ac:chgData name="Lương Cao Đức" userId="be08943f86d7845b" providerId="LiveId" clId="{8EEEB3B8-C128-4B11-998A-9B5A15A4F254}" dt="2024-05-25T01:48:40.222" v="131" actId="478"/>
          <ac:picMkLst>
            <pc:docMk/>
            <pc:sldMk cId="3707882256" sldId="300"/>
            <ac:picMk id="5" creationId="{0FEDD27A-A119-0274-ACE0-D8AD9B8B7DC4}"/>
          </ac:picMkLst>
        </pc:picChg>
        <pc:picChg chg="add mod">
          <ac:chgData name="Lương Cao Đức" userId="be08943f86d7845b" providerId="LiveId" clId="{8EEEB3B8-C128-4B11-998A-9B5A15A4F254}" dt="2024-05-25T01:51:16.669" v="134" actId="1076"/>
          <ac:picMkLst>
            <pc:docMk/>
            <pc:sldMk cId="3707882256" sldId="300"/>
            <ac:picMk id="6" creationId="{4FE4FFD7-694A-9BBE-5B16-4AC685D5208B}"/>
          </ac:picMkLst>
        </pc:picChg>
      </pc:sldChg>
      <pc:sldChg chg="modAnim">
        <pc:chgData name="Lương Cao Đức" userId="be08943f86d7845b" providerId="LiveId" clId="{8EEEB3B8-C128-4B11-998A-9B5A15A4F254}" dt="2024-05-25T02:01:58.791" v="288"/>
        <pc:sldMkLst>
          <pc:docMk/>
          <pc:sldMk cId="4197696428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9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6C28-4343-4D3C-A7AD-6BBA9695524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82AA-CB3C-422E-B1AC-7D79BCB5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054844" cy="791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034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 CÔNG NGHỆ THÔNG TIN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MUA SẮM ĐIỆN THOẠI BẰNG PHP &amp; MYSQL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6000" y="4263092"/>
            <a:ext cx="572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Lương Cao Đức - 2019604471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2019DHCNTT4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536" y="63754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7748119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659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177" y="1888981"/>
            <a:ext cx="478047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8039" y="2497997"/>
            <a:ext cx="5128327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039" y="3063786"/>
            <a:ext cx="2433871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039" y="3587173"/>
            <a:ext cx="1330814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1177" y="4340076"/>
            <a:ext cx="23695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8039" y="4869457"/>
            <a:ext cx="21707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472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659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438" y="1713289"/>
            <a:ext cx="2255746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2300" y="2275402"/>
            <a:ext cx="3180679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2300" y="2790391"/>
            <a:ext cx="2236510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9044" y="3327104"/>
            <a:ext cx="2481770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5438" y="4053981"/>
            <a:ext cx="37866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1161489" y="4253876"/>
            <a:ext cx="673100" cy="757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9886" y="4879330"/>
            <a:ext cx="96687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42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8" grpId="0"/>
      <p:bldP spid="9" grpId="0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659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Demo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4FFD7-694A-9BBE-5B16-4AC685D5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17" y="2722027"/>
            <a:ext cx="3691966" cy="14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82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659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Hướng phát triển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2300" y="2086627"/>
            <a:ext cx="631153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5438" y="2759789"/>
            <a:ext cx="5274201" cy="614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5438" y="3462766"/>
            <a:ext cx="9131300" cy="96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78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6945" y="220990"/>
            <a:ext cx="205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3162" y="2479810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14" y="1865284"/>
            <a:ext cx="2247619" cy="2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93" y="3809953"/>
            <a:ext cx="4224545" cy="22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64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2.08333E-6 0.00023 C 0.00065 -0.00834 0.00117 -0.0169 0.00209 -0.02524 C 0.00235 -0.02709 0.00287 -0.02894 0.00326 -0.03102 C 0.00391 -0.03635 0.00495 -0.047 0.00534 -0.05209 C 0.00755 -0.05163 0.01029 -0.05278 0.01185 -0.05024 C 0.01485 -0.04561 0.01563 -0.03172 0.01628 -0.02524 C 0.01654 -0.01482 0.01641 -0.0044 0.01732 0.00578 C 0.01758 0.0081 0.01823 0.01087 0.01953 0.01157 C 0.02097 0.01226 0.0224 0.01018 0.02383 0.00949 C 0.02396 0.00648 0.02331 -0.02084 0.02709 -0.02894 C 0.02787 -0.03056 0.0293 -0.03033 0.03034 -0.03102 C 0.03177 -0.02709 0.03425 -0.02385 0.03477 -0.01945 C 0.03659 -0.00301 0.03464 -0.01598 0.03802 -0.00209 C 0.03841 -0.00024 0.0388 0.00185 0.03906 0.0037 C 0.03946 0.00625 0.03946 0.00902 0.04011 0.01157 C 0.04063 0.01319 0.04154 0.01412 0.04232 0.01527 C 0.04375 0.01157 0.04479 0.00717 0.04662 0.0037 C 0.05104 -0.00394 0.04922 0.00046 0.05209 -0.00973 C 0.05482 -0.02871 0.05117 -0.00903 0.05534 -0.0213 C 0.05599 -0.02315 0.05599 -0.02524 0.05651 -0.02709 C 0.06159 -0.04538 0.05834 -0.0294 0.06081 -0.0426 C 0.0612 -0.04005 0.06159 -0.0375 0.06185 -0.03473 C 0.06328 -0.02223 0.06237 -0.02593 0.06406 -0.01551 C 0.06511 -0.00903 0.06576 -0.00232 0.06732 0.0037 C 0.06797 0.00625 0.06953 0.00763 0.07058 0.00949 C 0.07136 0.01273 0.07214 0.01597 0.07279 0.01921 C 0.07331 0.02245 0.07201 0.028 0.07383 0.02893 C 0.07565 0.02962 0.07604 0.02384 0.07709 0.02106 C 0.07748 0.01412 0.07774 0.00694 0.07813 4.81481E-6 C 0.07839 -0.00325 0.07774 -0.00788 0.0793 -0.00973 C 0.08034 -0.01112 0.08138 -0.00718 0.08255 -0.00579 C 0.08568 0.01087 0.08047 -0.01551 0.08685 0.00949 C 0.09245 0.03125 0.08607 0.01319 0.09128 0.02685 C 0.09297 0.025 0.09544 0.02407 0.09662 0.02106 C 0.09779 0.01851 0.09753 0.01481 0.09779 0.01157 C 0.09831 0.00185 0.09844 -0.00788 0.09883 -0.01737 C 0.10065 -0.0169 0.10274 -0.01737 0.1043 -0.01551 C 0.10521 -0.01436 0.10469 -0.01135 0.10534 -0.00973 C 0.10625 -0.00741 0.10755 -0.00579 0.1086 -0.00394 C 0.10964 0.00046 0.11094 0.00509 0.11185 0.00949 C 0.11263 0.01342 0.11315 0.01736 0.11406 0.02106 C 0.11459 0.02337 0.11563 0.02476 0.11628 0.02685 C 0.11823 0.03425 0.11849 0.03703 0.11953 0.04444 C 0.12279 0.02638 0.12097 0.03657 0.12487 0.01342 C 0.12526 0.00694 0.12461 4.81481E-6 0.12604 -0.00579 C 0.12656 -0.00811 0.12735 -0.00186 0.12813 4.81481E-6 C 0.12956 0.00324 0.1306 0.00717 0.13255 0.00949 C 0.13373 0.01111 0.13542 0.01087 0.13685 0.01157 C 0.13724 0.00833 0.13724 0.00486 0.13789 0.00185 C 0.13867 -0.00163 0.14063 -0.00417 0.14128 -0.00788 C 0.14206 -0.01274 0.14193 -0.01806 0.14232 -0.02315 C 0.1487 -0.01575 0.1444 -0.02292 0.14662 -0.00209 C 0.14714 0.00254 0.14805 0.00694 0.14883 0.01157 C 0.16276 0.00324 0.14883 0.0155 0.15638 -0.01158 C 0.15742 -0.01505 0.15664 -0.00371 0.15755 4.81481E-6 C 0.15808 0.00231 0.15964 0.0037 0.16081 0.00578 C 0.1612 0.00902 0.16107 0.0125 0.16185 0.01527 C 0.16485 0.02615 0.16602 0.02013 0.16836 0.01342 C 0.17058 0.00717 0.17266 -0.00394 0.17383 -0.00973 C 0.17422 -0.01158 0.17409 -0.01413 0.17487 -0.01551 C 0.17565 -0.0169 0.17709 -0.0169 0.17813 -0.01737 C 0.17982 -0.00857 0.18086 -0.00301 0.18255 0.00763 C 0.18294 0.01087 0.18281 0.01435 0.1836 0.01736 C 0.18464 0.02152 0.18672 0.02476 0.18789 0.02893 C 0.18867 0.03125 0.18985 0.0405 0.19011 0.04236 C 0.19258 0.03819 0.19401 0.03611 0.19558 0.03078 C 0.19649 0.02777 0.19701 0.0243 0.19779 0.02106 C 0.19883 0.00902 0.19974 -0.00325 0.20104 -0.01551 C 0.20117 -0.0176 0.20091 -0.02084 0.20209 -0.0213 C 0.20339 -0.02176 0.2043 -0.01875 0.20534 -0.01737 C 0.20638 -0.01297 0.20742 -0.00834 0.2086 -0.00394 C 0.20925 -0.00139 0.21029 0.00115 0.21081 0.0037 C 0.21354 0.01851 0.20938 0.00902 0.21511 0.01921 C 0.21979 -0.01227 0.21406 -0.00741 0.22383 -0.01158 C 0.22435 4.81481E-6 0.22474 0.02013 0.22813 0.03078 C 0.22891 0.0331 0.22839 0.02523 0.2293 0.02314 C 0.22995 0.02106 0.23138 0.0206 0.23255 0.01921 C 0.23281 0.01412 0.23334 0.00902 0.2336 0.0037 C 0.23503 -0.02246 0.23216 -0.01274 0.23685 -0.02524 C 0.23724 -0.02778 0.23646 -0.03241 0.23789 -0.03288 C 0.24037 -0.0338 0.24349 -0.02408 0.2444 -0.0213 C 0.24479 -0.01806 0.24531 -0.01482 0.24558 -0.01158 C 0.2461 -0.00463 0.24453 0.00347 0.24662 0.00949 C 0.24753 0.0125 0.25026 0.00833 0.25209 0.00763 C 0.25248 0.00439 0.25261 0.00115 0.25313 -0.00209 C 0.25404 -0.00718 0.2556 -0.01204 0.25638 -0.01737 C 0.25716 -0.02246 0.25716 -0.02778 0.25755 -0.03288 C 0.2586 -0.03218 0.26003 -0.03264 0.26081 -0.03102 C 0.26172 -0.02894 0.2612 -0.0257 0.26185 -0.02315 C 0.26315 -0.0176 0.26745 -0.01135 0.2694 -0.00788 C 0.26979 -0.00325 0.27005 0.00115 0.27058 0.00578 C 0.27071 0.00763 0.27084 0.01018 0.27162 0.01157 C 0.2724 0.01296 0.27383 0.01273 0.27487 0.01342 C 0.27904 0.02453 0.27813 0.02569 0.29115 0.01736 C 0.29258 0.01643 0.29154 0.0118 0.29232 0.00949 C 0.29297 0.00717 0.2944 0.00578 0.29558 0.0037 C 0.29701 -0.00394 0.29531 -0.01852 0.29987 -0.01945 C 0.30378 -0.02014 0.30443 0.00069 0.30638 0.00763 C 0.30703 0.00972 0.30781 0.01157 0.3086 0.01342 C 0.30899 0.01527 0.30938 0.01736 0.30964 0.01921 C 0.31003 0.02175 0.30925 0.02638 0.31081 0.02685 C 0.31224 0.02754 0.31289 0.02314 0.31406 0.02106 C 0.31433 0.00995 0.31068 -0.01158 0.31836 -0.01945 C 0.31966 -0.02061 0.32123 -0.02061 0.32266 -0.0213 C 0.32565 -0.01945 0.33034 -0.02061 0.33138 -0.01551 C 0.33281 -0.00857 0.32852 -0.00163 0.32813 0.00578 C 0.32787 0.01087 0.32891 0.01597 0.32917 0.02106 C 0.33698 0.02013 0.34388 0.02638 0.34662 0.01342 C 0.34727 0.01041 0.34727 0.00694 0.34766 0.0037 C 0.34714 -0.00718 0.34987 -0.01968 0.34232 -0.0213 C 0.34076 -0.02153 0.33933 -0.01991 0.33789 -0.01945 C 0.33685 -0.01737 0.33477 -0.01621 0.33464 -0.01366 C 0.33412 0.00162 0.33594 0.00648 0.33906 0.01736 C 0.34662 0.01597 0.35443 0.01689 0.36185 0.01342 C 0.36328 0.01273 0.36159 0.00717 0.36289 0.00578 C 0.36419 0.00439 0.36589 0.00671 0.36732 0.00763 C 0.36914 0.00879 0.37084 0.01018 0.37266 0.01157 C 0.37526 0.01087 0.378 0.01157 0.38034 0.00949 C 0.38138 0.00856 0.38112 0.00578 0.38138 0.0037 C 0.3849 -0.0257 0.3819 -0.0088 0.38464 -0.02315 C 0.38646 -0.022 0.38946 -0.02269 0.39011 -0.01945 C 0.39688 0.02083 0.38399 0.01111 0.3944 0.01736 C 0.39584 0.01666 0.39753 0.01689 0.39883 0.01527 C 0.40026 0.01342 0.40091 0.01018 0.40209 0.00763 C 0.40274 0.00625 0.40326 0.00439 0.40417 0.0037 C 0.40625 0.00231 0.4086 0.00254 0.41068 0.00185 C 0.41107 4.81481E-6 0.41068 -0.00348 0.41185 -0.00394 C 0.41992 -0.00649 0.4211 -0.00394 0.42591 0.00185 C 0.4263 0.0037 0.42683 0.00555 0.42709 0.00763 C 0.42761 0.01458 0.42448 0.02615 0.42813 0.02893 C 0.4375 0.03587 0.44336 0.02453 0.45091 0.02106 C 0.45274 0.02037 0.45456 0.0199 0.45638 0.01921 C 0.45834 0.00902 0.45781 0.01388 0.45638 -0.00209 C 0.45612 -0.00463 0.45612 -0.00741 0.45534 -0.00973 C 0.45456 -0.01158 0.45313 -0.01227 0.45209 -0.01366 C 0.44544 -0.01112 0.43216 -0.01181 0.44336 0.01342 C 0.44558 0.01851 0.45052 0.01597 0.45417 0.01736 C 0.45873 0.01689 0.47813 0.0243 0.48464 0.00949 C 0.48607 0.00625 0.48685 0.00185 0.48789 -0.00209 C 0.48711 -0.00533 0.48763 -0.01112 0.48568 -0.01158 C 0.478 -0.01389 0.47474 -0.00579 0.47044 0.00185 C 0.46862 0.00925 0.46419 0.02199 0.46836 0.03078 C 0.4694 0.0331 0.47123 0.02824 0.47266 0.02685 C 0.47305 0.025 0.47305 0.02268 0.4737 0.02106 C 0.47526 0.01759 0.47748 0.01481 0.47917 0.01157 C 0.48034 0.00902 0.48138 0.00625 0.48242 0.0037 C 0.48281 -0.00394 0.48177 -0.01227 0.4836 -0.01945 C 0.48412 -0.02176 0.48581 -0.01575 0.48685 -0.01366 C 0.48763 -0.01181 0.48828 -0.00973 0.48893 -0.00788 C 0.49076 -0.00834 0.49284 -0.00788 0.4944 -0.00973 C 0.49571 -0.01135 0.49558 -0.01968 0.49662 -0.01737 C 0.49896 -0.01158 0.4987 -0.00325 0.49987 0.0037 C 0.5 0.00254 0.49987 -0.01065 0.50313 -0.01158 C 0.50456 -0.01204 0.50599 -0.01042 0.50742 -0.00973 C 0.50781 -0.00394 0.50547 0.00532 0.5086 0.00763 C 0.51133 0.00972 0.51511 -0.00394 0.51511 -0.00371 C 0.51537 -0.00579 0.51524 -0.01088 0.51615 -0.00973 C 0.51927 -0.00556 0.5211 0.01504 0.52162 0.01921 C 0.52305 0.01851 0.52461 0.01851 0.52591 0.01736 C 0.52722 0.01597 0.528 0.01319 0.52917 0.01157 C 0.53021 0.00995 0.53138 0.00902 0.53242 0.00763 C 0.53281 0.00578 0.53255 0.00277 0.53347 0.00185 C 0.53451 0.00092 0.53568 0.00324 0.53685 0.0037 C 0.53828 0.00462 0.53972 0.00509 0.54115 0.00578 C 0.54401 0.00324 0.54714 0.00115 0.54987 -0.00209 C 0.55117 -0.00348 0.55196 -0.00602 0.55313 -0.00788 C 0.55404 -0.00926 0.55521 -0.01042 0.55638 -0.01158 C 0.55703 -0.01366 0.55768 -0.01575 0.55847 -0.01737 C 0.55951 -0.01945 0.56172 -0.02593 0.56172 -0.02315 C 0.56172 -0.01991 0.55964 -0.01806 0.55847 -0.01551 C 0.55716 -0.00579 0.55417 0.01018 0.56068 0.01736 C 0.56485 0.02175 0.57005 0.01342 0.57487 0.01157 C 0.57448 0.00578 0.57526 -0.0007 0.5737 -0.00579 C 0.57318 -0.00764 0.57044 -0.00602 0.57044 -0.00394 C 0.57044 0.00833 0.57266 0.0206 0.5737 0.03263 C 0.57487 0.03148 0.57617 0.03078 0.57696 0.02893 C 0.58021 0.02083 0.57982 0.00578 0.58021 -0.00209 C 0.58099 0.00115 0.58047 0.00833 0.58242 0.00763 C 0.58594 0.00625 0.58998 -0.00579 0.58998 -0.00556 C 0.59037 -0.00788 0.5905 -0.00996 0.59115 -0.01158 C 0.59206 -0.01436 0.59375 -0.01644 0.5944 -0.01945 C 0.59518 -0.02292 0.59505 -0.02709 0.59544 -0.03102 C 0.59584 -0.02709 0.5944 -0.02061 0.59662 -0.01945 C 0.60143 -0.01644 0.60248 -0.03102 0.60313 -0.03473 C 0.60378 -0.02454 0.60404 -0.01413 0.60521 -0.00394 C 0.60547 -0.00163 0.6069 -0.00024 0.60742 0.00185 C 0.60808 0.00486 0.60821 0.00833 0.60847 0.01157 C 0.61211 0.01087 0.61615 0.01273 0.6194 0.00949 C 0.62396 0.00509 0.62188 -0.01598 0.6237 0.00949 C 0.62383 0.01087 0.6237 0.01203 0.6237 0.01342 L 0.6194 0.00949 " pathEditMode="relative" rAng="0" ptsTypes="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4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4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489200" y="2179310"/>
            <a:ext cx="7340600" cy="889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9200" y="3638550"/>
            <a:ext cx="7340600" cy="889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89200" y="5067300"/>
            <a:ext cx="7340600" cy="889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 của đề tài.</a:t>
            </a:r>
          </a:p>
        </p:txBody>
      </p:sp>
    </p:spTree>
    <p:extLst>
      <p:ext uri="{BB962C8B-B14F-4D97-AF65-F5344CB8AC3E}">
        <p14:creationId xmlns:p14="http://schemas.microsoft.com/office/powerpoint/2010/main" val="2590193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6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CÔNG NGHỆ, CÔNG CỤ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111" y="1213618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Laravel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811" y="1632718"/>
            <a:ext cx="230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9146" y="4320943"/>
            <a:ext cx="765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Laravel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70%.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9146" y="2509273"/>
            <a:ext cx="8212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- </a:t>
            </a:r>
            <a:r>
              <a:rPr lang="vi-VN" sz="2000" dirty="0">
                <a:latin typeface="+mj-lt"/>
              </a:rPr>
              <a:t>Laravel được phát triển bởi Taylor Otwell với phiên bản cho ra mắt đầu tiên là vào tháng 6 năm 2011. Đây là một framework có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+mj-lt"/>
              </a:rPr>
              <a:t>miễn phí cùng với cú pháp mạch lạc, rõ ràng. Laravel ra đời nhằm mục đích hỗ trợ cho các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vi-VN" sz="2000" dirty="0">
                <a:latin typeface="+mj-lt"/>
              </a:rPr>
              <a:t>, lấy cốt lõi dựa theo mô hình MVC (Model – View – Controller).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8" name="Picture 4" descr="More than one Laravel on the same server - Unix/Linux tutorials">
            <a:extLst>
              <a:ext uri="{FF2B5EF4-FFF2-40B4-BE49-F238E27FC236}">
                <a16:creationId xmlns:a16="http://schemas.microsoft.com/office/drawing/2014/main" id="{ACFC8EB6-778B-F760-9E2B-58CFB6D8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50" y="1180812"/>
            <a:ext cx="2702739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0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6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CÔNG NGHỆ, CÔNG CỤ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6271" y="2745679"/>
            <a:ext cx="806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257" y="1576456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6272" y="3258313"/>
            <a:ext cx="806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6824" y="3770947"/>
            <a:ext cx="806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267" y="1180812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574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6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CÔNG NGHỆ, CÔNG CỤ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546" y="1260025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2693" y="2739578"/>
            <a:ext cx="393569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7293" y="3241451"/>
            <a:ext cx="678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7293" y="3722491"/>
            <a:ext cx="4107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447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4700" y="6007100"/>
            <a:ext cx="5448300" cy="48713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6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CÔNG NGHỆ, CÔNG CỤ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" y="1162277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Công cụ thực hiện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969" y="2071222"/>
            <a:ext cx="2083361" cy="2083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r="425"/>
          <a:stretch/>
        </p:blipFill>
        <p:spPr>
          <a:xfrm>
            <a:off x="7063867" y="2071222"/>
            <a:ext cx="2476760" cy="19618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603515" y="4255061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8909" y="4255363"/>
            <a:ext cx="330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70" y="6044426"/>
            <a:ext cx="423230" cy="4126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12" y="5783310"/>
            <a:ext cx="1399299" cy="9328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78" y="6063390"/>
            <a:ext cx="381689" cy="381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71" y="6070139"/>
            <a:ext cx="394819" cy="3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0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96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TỔNG QUAN VỀ NỘI DUNG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72639" y="2036824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72639" y="3475927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72639" y="4915030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03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96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TỔNG QUAN VỀ NỘI DUNG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Mục đích của đề tài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72639" y="2036824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72639" y="3475927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72639" y="4915030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876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7" y="63500"/>
            <a:ext cx="1117782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945" y="164812"/>
            <a:ext cx="7496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TỔNG QUAN VỀ NỘI DUNG CỦA ĐỀ TÀI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00" y="1162277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Phương pháp thực hiện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72639" y="2036824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72639" y="3475927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72639" y="4915030"/>
            <a:ext cx="8547662" cy="102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</p:txBody>
      </p:sp>
    </p:spTree>
    <p:extLst>
      <p:ext uri="{BB962C8B-B14F-4D97-AF65-F5344CB8AC3E}">
        <p14:creationId xmlns:p14="http://schemas.microsoft.com/office/powerpoint/2010/main" val="1315079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847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Lương Cao Đức</cp:lastModifiedBy>
  <cp:revision>79</cp:revision>
  <dcterms:created xsi:type="dcterms:W3CDTF">2021-05-13T14:03:19Z</dcterms:created>
  <dcterms:modified xsi:type="dcterms:W3CDTF">2024-05-25T02:05:08Z</dcterms:modified>
</cp:coreProperties>
</file>