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Saira SemiCondensed Light"/>
      <p:regular r:id="rId13"/>
      <p:bold r:id="rId14"/>
    </p:embeddedFont>
    <p:embeddedFont>
      <p:font typeface="Bebas Neue"/>
      <p:regular r:id="rId15"/>
    </p:embeddedFont>
    <p:embeddedFont>
      <p:font typeface="Saira Semi Condensed"/>
      <p:regular r:id="rId16"/>
      <p:bold r:id="rId17"/>
    </p:embeddedFont>
    <p:embeddedFont>
      <p:font typeface="Tahoma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7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76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SairaSemiCondensedLigh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BebasNeue-regular.fntdata"/><Relationship Id="rId14" Type="http://schemas.openxmlformats.org/officeDocument/2006/relationships/font" Target="fonts/SairaSemiCondensedLight-bold.fntdata"/><Relationship Id="rId17" Type="http://schemas.openxmlformats.org/officeDocument/2006/relationships/font" Target="fonts/SairaSemiCondensed-bold.fntdata"/><Relationship Id="rId16" Type="http://schemas.openxmlformats.org/officeDocument/2006/relationships/font" Target="fonts/SairaSemiCondensed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Tahoma-bold.fntdata"/><Relationship Id="rId6" Type="http://schemas.openxmlformats.org/officeDocument/2006/relationships/slide" Target="slides/slide1.xml"/><Relationship Id="rId18" Type="http://schemas.openxmlformats.org/officeDocument/2006/relationships/font" Target="fonts/Tahom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da0e98b03c_0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da0e98b03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da0e98b03c_0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da0e98b03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da0e98b03c_0_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da0e98b03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018772" y="-2757360"/>
            <a:ext cx="13311342" cy="11490239"/>
            <a:chOff x="-2018772" y="-2757360"/>
            <a:chExt cx="13311342" cy="11490239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4086340" y="462600"/>
              <a:ext cx="4240900" cy="3176500"/>
              <a:chOff x="4085850" y="470300"/>
              <a:chExt cx="4240900" cy="317650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3" name="Google Shape;13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4" name="Google Shape;14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5" name="Google Shape;15;p2"/>
            <p:cNvGrpSpPr/>
            <p:nvPr/>
          </p:nvGrpSpPr>
          <p:grpSpPr>
            <a:xfrm rot="-10393052">
              <a:off x="3969279" y="-2518050"/>
              <a:ext cx="4240893" cy="3176495"/>
              <a:chOff x="4085850" y="470300"/>
              <a:chExt cx="4240900" cy="3176500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7" name="Google Shape;17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8" name="Google Shape;18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9" name="Google Shape;19;p2"/>
            <p:cNvGrpSpPr/>
            <p:nvPr/>
          </p:nvGrpSpPr>
          <p:grpSpPr>
            <a:xfrm rot="6700680">
              <a:off x="6912807" y="1693367"/>
              <a:ext cx="4241016" cy="3176587"/>
              <a:chOff x="4085850" y="470300"/>
              <a:chExt cx="4240900" cy="3176500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1" name="Google Shape;21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2" name="Google Shape;22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3" name="Google Shape;23;p2"/>
            <p:cNvGrpSpPr/>
            <p:nvPr/>
          </p:nvGrpSpPr>
          <p:grpSpPr>
            <a:xfrm rot="-528350">
              <a:off x="1390051" y="3358081"/>
              <a:ext cx="4241274" cy="3176780"/>
              <a:chOff x="4085850" y="470300"/>
              <a:chExt cx="4240900" cy="31765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5" name="Google Shape;25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6" name="Google Shape;26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7" name="Google Shape;27;p2"/>
            <p:cNvGrpSpPr/>
            <p:nvPr/>
          </p:nvGrpSpPr>
          <p:grpSpPr>
            <a:xfrm rot="-6463698">
              <a:off x="-1980712" y="2067093"/>
              <a:ext cx="4240850" cy="3176463"/>
              <a:chOff x="4085850" y="470300"/>
              <a:chExt cx="4240900" cy="31765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9" name="Google Shape;29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0" name="Google Shape;30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1" name="Google Shape;31;p2"/>
            <p:cNvGrpSpPr/>
            <p:nvPr/>
          </p:nvGrpSpPr>
          <p:grpSpPr>
            <a:xfrm rot="3661699">
              <a:off x="-404847" y="-159446"/>
              <a:ext cx="4241098" cy="3176648"/>
              <a:chOff x="4085850" y="470300"/>
              <a:chExt cx="4240900" cy="3176500"/>
            </a:xfrm>
          </p:grpSpPr>
          <p:sp>
            <p:nvSpPr>
              <p:cNvPr id="32" name="Google Shape;32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3" name="Google Shape;33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4" name="Google Shape;34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5" name="Google Shape;35;p2"/>
            <p:cNvGrpSpPr/>
            <p:nvPr/>
          </p:nvGrpSpPr>
          <p:grpSpPr>
            <a:xfrm rot="2064881">
              <a:off x="5076518" y="4635784"/>
              <a:ext cx="4241061" cy="3176621"/>
              <a:chOff x="4085850" y="470300"/>
              <a:chExt cx="4240900" cy="3176500"/>
            </a:xfrm>
          </p:grpSpPr>
          <p:sp>
            <p:nvSpPr>
              <p:cNvPr id="36" name="Google Shape;36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7" name="Google Shape;37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8" name="Google Shape;38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39" name="Google Shape;39;p2"/>
          <p:cNvSpPr txBox="1"/>
          <p:nvPr>
            <p:ph type="ctrTitle"/>
          </p:nvPr>
        </p:nvSpPr>
        <p:spPr>
          <a:xfrm>
            <a:off x="1334450" y="1991825"/>
            <a:ext cx="64752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space">
  <p:cSld name="BLANK_1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1"/>
          <p:cNvSpPr txBox="1"/>
          <p:nvPr>
            <p:ph idx="12" type="sldNum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02" name="Google Shape;302;p11"/>
          <p:cNvGrpSpPr/>
          <p:nvPr/>
        </p:nvGrpSpPr>
        <p:grpSpPr>
          <a:xfrm>
            <a:off x="-818949" y="-1020715"/>
            <a:ext cx="10913372" cy="7622499"/>
            <a:chOff x="-818949" y="-1020715"/>
            <a:chExt cx="10913372" cy="7622499"/>
          </a:xfrm>
        </p:grpSpPr>
        <p:grpSp>
          <p:nvGrpSpPr>
            <p:cNvPr id="303" name="Google Shape;303;p11"/>
            <p:cNvGrpSpPr/>
            <p:nvPr/>
          </p:nvGrpSpPr>
          <p:grpSpPr>
            <a:xfrm rot="-4527684">
              <a:off x="8019650" y="4601602"/>
              <a:ext cx="2099905" cy="1572861"/>
              <a:chOff x="4085850" y="470300"/>
              <a:chExt cx="4240900" cy="3176500"/>
            </a:xfrm>
          </p:grpSpPr>
          <p:sp>
            <p:nvSpPr>
              <p:cNvPr id="304" name="Google Shape;304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05" name="Google Shape;305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06" name="Google Shape;306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07" name="Google Shape;307;p11"/>
            <p:cNvGrpSpPr/>
            <p:nvPr/>
          </p:nvGrpSpPr>
          <p:grpSpPr>
            <a:xfrm>
              <a:off x="2661232" y="-763064"/>
              <a:ext cx="2099670" cy="1572685"/>
              <a:chOff x="4085850" y="470300"/>
              <a:chExt cx="4240900" cy="3176500"/>
            </a:xfrm>
          </p:grpSpPr>
          <p:sp>
            <p:nvSpPr>
              <p:cNvPr id="308" name="Google Shape;308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09" name="Google Shape;309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10" name="Google Shape;310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11" name="Google Shape;311;p11"/>
            <p:cNvGrpSpPr/>
            <p:nvPr/>
          </p:nvGrpSpPr>
          <p:grpSpPr>
            <a:xfrm rot="-10392908">
              <a:off x="7794620" y="-644530"/>
              <a:ext cx="2099957" cy="1572900"/>
              <a:chOff x="4085850" y="470300"/>
              <a:chExt cx="4240900" cy="3176500"/>
            </a:xfrm>
          </p:grpSpPr>
          <p:sp>
            <p:nvSpPr>
              <p:cNvPr id="312" name="Google Shape;312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13" name="Google Shape;313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14" name="Google Shape;314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15" name="Google Shape;315;p11"/>
            <p:cNvGrpSpPr/>
            <p:nvPr/>
          </p:nvGrpSpPr>
          <p:grpSpPr>
            <a:xfrm rot="6700735">
              <a:off x="7794705" y="1370232"/>
              <a:ext cx="2099757" cy="1572751"/>
              <a:chOff x="4085850" y="470300"/>
              <a:chExt cx="4240900" cy="3176500"/>
            </a:xfrm>
          </p:grpSpPr>
          <p:sp>
            <p:nvSpPr>
              <p:cNvPr id="316" name="Google Shape;316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17" name="Google Shape;317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18" name="Google Shape;318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19" name="Google Shape;319;p11"/>
            <p:cNvGrpSpPr/>
            <p:nvPr/>
          </p:nvGrpSpPr>
          <p:grpSpPr>
            <a:xfrm rot="-528359">
              <a:off x="2945437" y="4011777"/>
              <a:ext cx="2099824" cy="1572801"/>
              <a:chOff x="4085850" y="470300"/>
              <a:chExt cx="4240900" cy="3176500"/>
            </a:xfrm>
          </p:grpSpPr>
          <p:sp>
            <p:nvSpPr>
              <p:cNvPr id="320" name="Google Shape;320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21" name="Google Shape;321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22" name="Google Shape;322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23" name="Google Shape;323;p11"/>
            <p:cNvGrpSpPr/>
            <p:nvPr/>
          </p:nvGrpSpPr>
          <p:grpSpPr>
            <a:xfrm rot="-6463940">
              <a:off x="-800051" y="2374509"/>
              <a:ext cx="2099769" cy="1572760"/>
              <a:chOff x="4085850" y="470300"/>
              <a:chExt cx="4240900" cy="3176500"/>
            </a:xfrm>
          </p:grpSpPr>
          <p:sp>
            <p:nvSpPr>
              <p:cNvPr id="324" name="Google Shape;324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25" name="Google Shape;325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26" name="Google Shape;326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27" name="Google Shape;327;p11"/>
            <p:cNvGrpSpPr/>
            <p:nvPr/>
          </p:nvGrpSpPr>
          <p:grpSpPr>
            <a:xfrm rot="3661376">
              <a:off x="414471" y="-507602"/>
              <a:ext cx="2100056" cy="1572975"/>
              <a:chOff x="4085850" y="470300"/>
              <a:chExt cx="4240900" cy="3176500"/>
            </a:xfrm>
          </p:grpSpPr>
          <p:sp>
            <p:nvSpPr>
              <p:cNvPr id="328" name="Google Shape;328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29" name="Google Shape;329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30" name="Google Shape;330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31" name="Google Shape;331;p11"/>
            <p:cNvGrpSpPr/>
            <p:nvPr/>
          </p:nvGrpSpPr>
          <p:grpSpPr>
            <a:xfrm rot="2064540">
              <a:off x="4893687" y="4316027"/>
              <a:ext cx="2099825" cy="1572802"/>
              <a:chOff x="4085850" y="470300"/>
              <a:chExt cx="4240900" cy="3176500"/>
            </a:xfrm>
          </p:grpSpPr>
          <p:sp>
            <p:nvSpPr>
              <p:cNvPr id="332" name="Google Shape;332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33" name="Google Shape;333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34" name="Google Shape;334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transparent">
  <p:cSld name="BLANK_1_1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12"/>
          <p:cNvGrpSpPr/>
          <p:nvPr/>
        </p:nvGrpSpPr>
        <p:grpSpPr>
          <a:xfrm rot="-4661460">
            <a:off x="7816508" y="4287714"/>
            <a:ext cx="2637833" cy="1975778"/>
            <a:chOff x="4085850" y="470300"/>
            <a:chExt cx="4240900" cy="3176500"/>
          </a:xfrm>
        </p:grpSpPr>
        <p:sp>
          <p:nvSpPr>
            <p:cNvPr id="337" name="Google Shape;337;p12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338" name="Google Shape;338;p12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339" name="Google Shape;339;p12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  <p:sp>
        <p:nvSpPr>
          <p:cNvPr id="340" name="Google Shape;340;p12"/>
          <p:cNvSpPr txBox="1"/>
          <p:nvPr>
            <p:ph idx="12" type="sldNum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41" name="Google Shape;341;p12"/>
          <p:cNvGrpSpPr/>
          <p:nvPr/>
        </p:nvGrpSpPr>
        <p:grpSpPr>
          <a:xfrm>
            <a:off x="1978517" y="-209551"/>
            <a:ext cx="2637416" cy="1975465"/>
            <a:chOff x="4085850" y="470300"/>
            <a:chExt cx="4240900" cy="3176500"/>
          </a:xfrm>
        </p:grpSpPr>
        <p:sp>
          <p:nvSpPr>
            <p:cNvPr id="342" name="Google Shape;342;p12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343" name="Google Shape;343;p12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344" name="Google Shape;344;p12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345" name="Google Shape;345;p12"/>
          <p:cNvGrpSpPr/>
          <p:nvPr/>
        </p:nvGrpSpPr>
        <p:grpSpPr>
          <a:xfrm rot="3530893">
            <a:off x="-867553" y="-567950"/>
            <a:ext cx="2637307" cy="1975384"/>
            <a:chOff x="4085850" y="470300"/>
            <a:chExt cx="4240900" cy="3176500"/>
          </a:xfrm>
        </p:grpSpPr>
        <p:sp>
          <p:nvSpPr>
            <p:cNvPr id="346" name="Google Shape;346;p12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347" name="Google Shape;347;p12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348" name="Google Shape;348;p12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349" name="Google Shape;349;p12"/>
          <p:cNvGrpSpPr/>
          <p:nvPr/>
        </p:nvGrpSpPr>
        <p:grpSpPr>
          <a:xfrm rot="-10493339">
            <a:off x="7284096" y="-834521"/>
            <a:ext cx="2637299" cy="1975378"/>
            <a:chOff x="4085850" y="470300"/>
            <a:chExt cx="4240900" cy="3176500"/>
          </a:xfrm>
        </p:grpSpPr>
        <p:sp>
          <p:nvSpPr>
            <p:cNvPr id="350" name="Google Shape;350;p12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351" name="Google Shape;351;p12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352" name="Google Shape;352;p12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353" name="Google Shape;353;p12"/>
          <p:cNvGrpSpPr/>
          <p:nvPr/>
        </p:nvGrpSpPr>
        <p:grpSpPr>
          <a:xfrm rot="6702336">
            <a:off x="8065116" y="1066816"/>
            <a:ext cx="2637393" cy="1975448"/>
            <a:chOff x="4085850" y="470300"/>
            <a:chExt cx="4240900" cy="3176500"/>
          </a:xfrm>
        </p:grpSpPr>
        <p:sp>
          <p:nvSpPr>
            <p:cNvPr id="354" name="Google Shape;354;p12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355" name="Google Shape;355;p12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356" name="Google Shape;356;p12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357" name="Google Shape;357;p12"/>
          <p:cNvGrpSpPr/>
          <p:nvPr/>
        </p:nvGrpSpPr>
        <p:grpSpPr>
          <a:xfrm rot="-6941989">
            <a:off x="-410654" y="2069230"/>
            <a:ext cx="2637507" cy="1975533"/>
            <a:chOff x="4085850" y="470300"/>
            <a:chExt cx="4240900" cy="3176500"/>
          </a:xfrm>
        </p:grpSpPr>
        <p:sp>
          <p:nvSpPr>
            <p:cNvPr id="358" name="Google Shape;358;p12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359" name="Google Shape;359;p12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360" name="Google Shape;360;p12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361" name="Google Shape;361;p12"/>
          <p:cNvGrpSpPr/>
          <p:nvPr/>
        </p:nvGrpSpPr>
        <p:grpSpPr>
          <a:xfrm rot="-701362">
            <a:off x="2697828" y="3642187"/>
            <a:ext cx="2637407" cy="1975459"/>
            <a:chOff x="4085850" y="470300"/>
            <a:chExt cx="4240900" cy="3176500"/>
          </a:xfrm>
        </p:grpSpPr>
        <p:sp>
          <p:nvSpPr>
            <p:cNvPr id="362" name="Google Shape;362;p12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363" name="Google Shape;363;p12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364" name="Google Shape;364;p12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365" name="Google Shape;365;p12"/>
          <p:cNvGrpSpPr/>
          <p:nvPr/>
        </p:nvGrpSpPr>
        <p:grpSpPr>
          <a:xfrm rot="2409637">
            <a:off x="4795059" y="4013143"/>
            <a:ext cx="2637524" cy="1975546"/>
            <a:chOff x="4085850" y="470300"/>
            <a:chExt cx="4240900" cy="3176500"/>
          </a:xfrm>
        </p:grpSpPr>
        <p:sp>
          <p:nvSpPr>
            <p:cNvPr id="366" name="Google Shape;366;p12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367" name="Google Shape;367;p12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368" name="Google Shape;368;p12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3"/>
          <p:cNvGrpSpPr/>
          <p:nvPr/>
        </p:nvGrpSpPr>
        <p:grpSpPr>
          <a:xfrm>
            <a:off x="-2018772" y="-2757360"/>
            <a:ext cx="13311342" cy="11490239"/>
            <a:chOff x="-2018772" y="-2757360"/>
            <a:chExt cx="13311342" cy="11490239"/>
          </a:xfrm>
        </p:grpSpPr>
        <p:grpSp>
          <p:nvGrpSpPr>
            <p:cNvPr id="42" name="Google Shape;42;p3"/>
            <p:cNvGrpSpPr/>
            <p:nvPr/>
          </p:nvGrpSpPr>
          <p:grpSpPr>
            <a:xfrm>
              <a:off x="4086340" y="462600"/>
              <a:ext cx="4240900" cy="3176500"/>
              <a:chOff x="4085850" y="470300"/>
              <a:chExt cx="4240900" cy="3176500"/>
            </a:xfrm>
          </p:grpSpPr>
          <p:sp>
            <p:nvSpPr>
              <p:cNvPr id="43" name="Google Shape;43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44" name="Google Shape;44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45" name="Google Shape;45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46" name="Google Shape;46;p3"/>
            <p:cNvGrpSpPr/>
            <p:nvPr/>
          </p:nvGrpSpPr>
          <p:grpSpPr>
            <a:xfrm rot="-10393052">
              <a:off x="3969279" y="-2518050"/>
              <a:ext cx="4240893" cy="3176495"/>
              <a:chOff x="4085850" y="470300"/>
              <a:chExt cx="4240900" cy="3176500"/>
            </a:xfrm>
          </p:grpSpPr>
          <p:sp>
            <p:nvSpPr>
              <p:cNvPr id="47" name="Google Shape;47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48" name="Google Shape;48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49" name="Google Shape;49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50" name="Google Shape;50;p3"/>
            <p:cNvGrpSpPr/>
            <p:nvPr/>
          </p:nvGrpSpPr>
          <p:grpSpPr>
            <a:xfrm rot="6700680">
              <a:off x="6912807" y="1693367"/>
              <a:ext cx="4241016" cy="3176587"/>
              <a:chOff x="4085850" y="470300"/>
              <a:chExt cx="4240900" cy="3176500"/>
            </a:xfrm>
          </p:grpSpPr>
          <p:sp>
            <p:nvSpPr>
              <p:cNvPr id="51" name="Google Shape;51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52" name="Google Shape;52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53" name="Google Shape;53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54" name="Google Shape;54;p3"/>
            <p:cNvGrpSpPr/>
            <p:nvPr/>
          </p:nvGrpSpPr>
          <p:grpSpPr>
            <a:xfrm rot="-528350">
              <a:off x="1390051" y="3358081"/>
              <a:ext cx="4241274" cy="3176780"/>
              <a:chOff x="4085850" y="470300"/>
              <a:chExt cx="4240900" cy="3176500"/>
            </a:xfrm>
          </p:grpSpPr>
          <p:sp>
            <p:nvSpPr>
              <p:cNvPr id="55" name="Google Shape;55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56" name="Google Shape;56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57" name="Google Shape;57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58" name="Google Shape;58;p3"/>
            <p:cNvGrpSpPr/>
            <p:nvPr/>
          </p:nvGrpSpPr>
          <p:grpSpPr>
            <a:xfrm rot="-6463698">
              <a:off x="-1980712" y="2067093"/>
              <a:ext cx="4240850" cy="3176463"/>
              <a:chOff x="4085850" y="470300"/>
              <a:chExt cx="4240900" cy="3176500"/>
            </a:xfrm>
          </p:grpSpPr>
          <p:sp>
            <p:nvSpPr>
              <p:cNvPr id="59" name="Google Shape;59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60" name="Google Shape;60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61" name="Google Shape;61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62" name="Google Shape;62;p3"/>
            <p:cNvGrpSpPr/>
            <p:nvPr/>
          </p:nvGrpSpPr>
          <p:grpSpPr>
            <a:xfrm rot="3661699">
              <a:off x="-404847" y="-159446"/>
              <a:ext cx="4241098" cy="3176648"/>
              <a:chOff x="4085850" y="470300"/>
              <a:chExt cx="4240900" cy="3176500"/>
            </a:xfrm>
          </p:grpSpPr>
          <p:sp>
            <p:nvSpPr>
              <p:cNvPr id="63" name="Google Shape;63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64" name="Google Shape;64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65" name="Google Shape;65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66" name="Google Shape;66;p3"/>
            <p:cNvGrpSpPr/>
            <p:nvPr/>
          </p:nvGrpSpPr>
          <p:grpSpPr>
            <a:xfrm rot="2064881">
              <a:off x="5076518" y="4635784"/>
              <a:ext cx="4241061" cy="3176621"/>
              <a:chOff x="4085850" y="470300"/>
              <a:chExt cx="4240900" cy="3176500"/>
            </a:xfrm>
          </p:grpSpPr>
          <p:sp>
            <p:nvSpPr>
              <p:cNvPr id="67" name="Google Shape;67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68" name="Google Shape;68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69" name="Google Shape;69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70" name="Google Shape;70;p3"/>
          <p:cNvSpPr txBox="1"/>
          <p:nvPr>
            <p:ph type="ctrTitle"/>
          </p:nvPr>
        </p:nvSpPr>
        <p:spPr>
          <a:xfrm>
            <a:off x="1334450" y="1974788"/>
            <a:ext cx="6475200" cy="798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71" name="Google Shape;71;p3"/>
          <p:cNvSpPr txBox="1"/>
          <p:nvPr>
            <p:ph idx="1" type="subTitle"/>
          </p:nvPr>
        </p:nvSpPr>
        <p:spPr>
          <a:xfrm>
            <a:off x="1334450" y="2794315"/>
            <a:ext cx="6475200" cy="37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4"/>
          <p:cNvGrpSpPr/>
          <p:nvPr/>
        </p:nvGrpSpPr>
        <p:grpSpPr>
          <a:xfrm>
            <a:off x="6103565" y="-253925"/>
            <a:ext cx="4240900" cy="3176500"/>
            <a:chOff x="4085850" y="470300"/>
            <a:chExt cx="4240900" cy="3176500"/>
          </a:xfrm>
        </p:grpSpPr>
        <p:sp>
          <p:nvSpPr>
            <p:cNvPr id="74" name="Google Shape;74;p4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75" name="Google Shape;75;p4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76" name="Google Shape;76;p4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77" name="Google Shape;77;p4"/>
          <p:cNvGrpSpPr/>
          <p:nvPr/>
        </p:nvGrpSpPr>
        <p:grpSpPr>
          <a:xfrm rot="6700680">
            <a:off x="6137132" y="2639942"/>
            <a:ext cx="4241016" cy="3176587"/>
            <a:chOff x="4085850" y="470300"/>
            <a:chExt cx="4240900" cy="3176500"/>
          </a:xfrm>
        </p:grpSpPr>
        <p:sp>
          <p:nvSpPr>
            <p:cNvPr id="78" name="Google Shape;78;p4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79" name="Google Shape;79;p4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80" name="Google Shape;80;p4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81" name="Google Shape;81;p4"/>
          <p:cNvGrpSpPr/>
          <p:nvPr/>
        </p:nvGrpSpPr>
        <p:grpSpPr>
          <a:xfrm rot="-528350">
            <a:off x="-227074" y="4231556"/>
            <a:ext cx="4241274" cy="3176780"/>
            <a:chOff x="4085850" y="470300"/>
            <a:chExt cx="4240900" cy="3176500"/>
          </a:xfrm>
        </p:grpSpPr>
        <p:sp>
          <p:nvSpPr>
            <p:cNvPr id="82" name="Google Shape;82;p4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83" name="Google Shape;83;p4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84" name="Google Shape;84;p4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85" name="Google Shape;85;p4"/>
          <p:cNvGrpSpPr/>
          <p:nvPr/>
        </p:nvGrpSpPr>
        <p:grpSpPr>
          <a:xfrm rot="-6463698">
            <a:off x="-1378837" y="804943"/>
            <a:ext cx="4240850" cy="3176463"/>
            <a:chOff x="4085850" y="470300"/>
            <a:chExt cx="4240900" cy="3176500"/>
          </a:xfrm>
        </p:grpSpPr>
        <p:sp>
          <p:nvSpPr>
            <p:cNvPr id="86" name="Google Shape;86;p4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87" name="Google Shape;87;p4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88" name="Google Shape;88;p4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89" name="Google Shape;89;p4"/>
          <p:cNvGrpSpPr/>
          <p:nvPr/>
        </p:nvGrpSpPr>
        <p:grpSpPr>
          <a:xfrm rot="3661699">
            <a:off x="-1305447" y="-1507046"/>
            <a:ext cx="4241098" cy="3176648"/>
            <a:chOff x="4085850" y="470300"/>
            <a:chExt cx="4240900" cy="3176500"/>
          </a:xfrm>
        </p:grpSpPr>
        <p:sp>
          <p:nvSpPr>
            <p:cNvPr id="90" name="Google Shape;90;p4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91" name="Google Shape;91;p4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92" name="Google Shape;92;p4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93" name="Google Shape;93;p4"/>
          <p:cNvGrpSpPr/>
          <p:nvPr/>
        </p:nvGrpSpPr>
        <p:grpSpPr>
          <a:xfrm rot="2064881">
            <a:off x="3697718" y="4395234"/>
            <a:ext cx="4241061" cy="3176621"/>
            <a:chOff x="4085850" y="470300"/>
            <a:chExt cx="4240900" cy="3176500"/>
          </a:xfrm>
        </p:grpSpPr>
        <p:sp>
          <p:nvSpPr>
            <p:cNvPr id="94" name="Google Shape;94;p4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95" name="Google Shape;95;p4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96" name="Google Shape;96;p4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sp>
        <p:nvSpPr>
          <p:cNvPr id="97" name="Google Shape;97;p4"/>
          <p:cNvSpPr txBox="1"/>
          <p:nvPr>
            <p:ph idx="12" type="sldNum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4"/>
          <p:cNvSpPr/>
          <p:nvPr/>
        </p:nvSpPr>
        <p:spPr>
          <a:xfrm rot="10800000">
            <a:off x="3890825" y="0"/>
            <a:ext cx="1362300" cy="1447500"/>
          </a:xfrm>
          <a:prstGeom prst="triangle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49000">
                <a:srgbClr val="711662"/>
              </a:gs>
              <a:gs pos="50000">
                <a:schemeClr val="accent5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"/>
          <p:cNvSpPr txBox="1"/>
          <p:nvPr/>
        </p:nvSpPr>
        <p:spPr>
          <a:xfrm>
            <a:off x="3593400" y="108166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“</a:t>
            </a:r>
            <a:endParaRPr sz="960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100" name="Google Shape;100;p4"/>
          <p:cNvSpPr txBox="1"/>
          <p:nvPr>
            <p:ph idx="1" type="body"/>
          </p:nvPr>
        </p:nvSpPr>
        <p:spPr>
          <a:xfrm>
            <a:off x="1991825" y="2161800"/>
            <a:ext cx="5160300" cy="81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419100" lvl="0" marL="457200" rtl="0" algn="ctr">
              <a:spcBef>
                <a:spcPts val="0"/>
              </a:spcBef>
              <a:spcAft>
                <a:spcPts val="0"/>
              </a:spcAft>
              <a:buSzPts val="3000"/>
              <a:buChar char="⩥"/>
              <a:defRPr sz="3000"/>
            </a:lvl1pPr>
            <a:lvl2pPr indent="-419100" lvl="1" marL="914400" rtl="0" algn="ctr">
              <a:spcBef>
                <a:spcPts val="600"/>
              </a:spcBef>
              <a:spcAft>
                <a:spcPts val="0"/>
              </a:spcAft>
              <a:buSzPts val="3000"/>
              <a:buChar char="⊳"/>
              <a:defRPr sz="3000"/>
            </a:lvl2pPr>
            <a:lvl3pPr indent="-419100" lvl="2" marL="1371600" rtl="0" algn="ctr">
              <a:spcBef>
                <a:spcPts val="600"/>
              </a:spcBef>
              <a:spcAft>
                <a:spcPts val="0"/>
              </a:spcAft>
              <a:buSzPts val="3000"/>
              <a:buChar char="■"/>
              <a:defRPr sz="3000"/>
            </a:lvl3pPr>
            <a:lvl4pPr indent="-419100" lvl="3" marL="1828800" rtl="0" algn="ctr">
              <a:spcBef>
                <a:spcPts val="600"/>
              </a:spcBef>
              <a:spcAft>
                <a:spcPts val="0"/>
              </a:spcAft>
              <a:buSzPts val="3000"/>
              <a:buChar char="●"/>
              <a:defRPr sz="3000"/>
            </a:lvl4pPr>
            <a:lvl5pPr indent="-419100" lvl="4" marL="2286000" rtl="0" algn="ctr">
              <a:spcBef>
                <a:spcPts val="600"/>
              </a:spcBef>
              <a:spcAft>
                <a:spcPts val="0"/>
              </a:spcAft>
              <a:buSzPts val="3000"/>
              <a:buChar char="○"/>
              <a:defRPr sz="3000"/>
            </a:lvl5pPr>
            <a:lvl6pPr indent="-419100" lvl="5" marL="2743200" rtl="0" algn="ctr">
              <a:spcBef>
                <a:spcPts val="600"/>
              </a:spcBef>
              <a:spcAft>
                <a:spcPts val="0"/>
              </a:spcAft>
              <a:buSzPts val="3000"/>
              <a:buChar char="■"/>
              <a:defRPr sz="3000"/>
            </a:lvl6pPr>
            <a:lvl7pPr indent="-419100" lvl="6" marL="3200400" rtl="0" algn="ctr">
              <a:spcBef>
                <a:spcPts val="600"/>
              </a:spcBef>
              <a:spcAft>
                <a:spcPts val="0"/>
              </a:spcAft>
              <a:buSzPts val="3000"/>
              <a:buChar char="●"/>
              <a:defRPr sz="3000"/>
            </a:lvl7pPr>
            <a:lvl8pPr indent="-419100" lvl="7" marL="3657600" rtl="0" algn="ctr">
              <a:spcBef>
                <a:spcPts val="600"/>
              </a:spcBef>
              <a:spcAft>
                <a:spcPts val="0"/>
              </a:spcAft>
              <a:buSzPts val="3000"/>
              <a:buChar char="○"/>
              <a:defRPr sz="3000"/>
            </a:lvl8pPr>
            <a:lvl9pPr indent="-419100" lvl="8" marL="4114800" rtl="0" algn="ctr">
              <a:spcBef>
                <a:spcPts val="600"/>
              </a:spcBef>
              <a:spcAft>
                <a:spcPts val="600"/>
              </a:spcAft>
              <a:buSzPts val="3000"/>
              <a:buChar char="■"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5"/>
          <p:cNvGrpSpPr/>
          <p:nvPr/>
        </p:nvGrpSpPr>
        <p:grpSpPr>
          <a:xfrm>
            <a:off x="-759397" y="-1429335"/>
            <a:ext cx="11252332" cy="8908295"/>
            <a:chOff x="-759397" y="-1429335"/>
            <a:chExt cx="11252332" cy="8908295"/>
          </a:xfrm>
        </p:grpSpPr>
        <p:grpSp>
          <p:nvGrpSpPr>
            <p:cNvPr id="103" name="Google Shape;103;p5"/>
            <p:cNvGrpSpPr/>
            <p:nvPr/>
          </p:nvGrpSpPr>
          <p:grpSpPr>
            <a:xfrm rot="6700721">
              <a:off x="7303640" y="3147701"/>
              <a:ext cx="3088249" cy="2313146"/>
              <a:chOff x="4085850" y="470300"/>
              <a:chExt cx="4240900" cy="3176500"/>
            </a:xfrm>
          </p:grpSpPr>
          <p:sp>
            <p:nvSpPr>
              <p:cNvPr id="104" name="Google Shape;104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05" name="Google Shape;105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06" name="Google Shape;106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07" name="Google Shape;107;p5"/>
            <p:cNvGrpSpPr/>
            <p:nvPr/>
          </p:nvGrpSpPr>
          <p:grpSpPr>
            <a:xfrm rot="-7744153">
              <a:off x="-192592" y="-13570"/>
              <a:ext cx="2104103" cy="1576006"/>
              <a:chOff x="4085850" y="470300"/>
              <a:chExt cx="4240900" cy="3176500"/>
            </a:xfrm>
          </p:grpSpPr>
          <p:sp>
            <p:nvSpPr>
              <p:cNvPr id="108" name="Google Shape;108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09" name="Google Shape;109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10" name="Google Shape;110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11" name="Google Shape;111;p5"/>
            <p:cNvGrpSpPr/>
            <p:nvPr/>
          </p:nvGrpSpPr>
          <p:grpSpPr>
            <a:xfrm>
              <a:off x="5722503" y="1415186"/>
              <a:ext cx="3088223" cy="2313127"/>
              <a:chOff x="4085850" y="470300"/>
              <a:chExt cx="4240900" cy="3176500"/>
            </a:xfrm>
          </p:grpSpPr>
          <p:sp>
            <p:nvSpPr>
              <p:cNvPr id="112" name="Google Shape;112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13" name="Google Shape;113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14" name="Google Shape;114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15" name="Google Shape;115;p5"/>
            <p:cNvGrpSpPr/>
            <p:nvPr/>
          </p:nvGrpSpPr>
          <p:grpSpPr>
            <a:xfrm rot="-10393052">
              <a:off x="6322227" y="-1255070"/>
              <a:ext cx="3088207" cy="2313115"/>
              <a:chOff x="4085850" y="470300"/>
              <a:chExt cx="4240900" cy="3176500"/>
            </a:xfrm>
          </p:grpSpPr>
          <p:sp>
            <p:nvSpPr>
              <p:cNvPr id="116" name="Google Shape;116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17" name="Google Shape;117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18" name="Google Shape;118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19" name="Google Shape;119;p5"/>
            <p:cNvGrpSpPr/>
            <p:nvPr/>
          </p:nvGrpSpPr>
          <p:grpSpPr>
            <a:xfrm rot="-3703752">
              <a:off x="8586740" y="1817588"/>
              <a:ext cx="1592892" cy="1193101"/>
              <a:chOff x="4085850" y="470300"/>
              <a:chExt cx="4240900" cy="3176500"/>
            </a:xfrm>
          </p:grpSpPr>
          <p:sp>
            <p:nvSpPr>
              <p:cNvPr id="120" name="Google Shape;120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21" name="Google Shape;121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22" name="Google Shape;122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23" name="Google Shape;123;p5"/>
            <p:cNvGrpSpPr/>
            <p:nvPr/>
          </p:nvGrpSpPr>
          <p:grpSpPr>
            <a:xfrm rot="3440141">
              <a:off x="5102524" y="4398441"/>
              <a:ext cx="3088057" cy="2313002"/>
              <a:chOff x="4085850" y="470300"/>
              <a:chExt cx="4240900" cy="3176500"/>
            </a:xfrm>
          </p:grpSpPr>
          <p:sp>
            <p:nvSpPr>
              <p:cNvPr id="124" name="Google Shape;124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25" name="Google Shape;125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26" name="Google Shape;126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27" name="Google Shape;127;p5"/>
            <p:cNvGrpSpPr/>
            <p:nvPr/>
          </p:nvGrpSpPr>
          <p:grpSpPr>
            <a:xfrm rot="-307025">
              <a:off x="-709365" y="4578160"/>
              <a:ext cx="1592869" cy="1193084"/>
              <a:chOff x="4085850" y="470300"/>
              <a:chExt cx="4240900" cy="3176500"/>
            </a:xfrm>
          </p:grpSpPr>
          <p:sp>
            <p:nvSpPr>
              <p:cNvPr id="128" name="Google Shape;128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29" name="Google Shape;129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30" name="Google Shape;130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131" name="Google Shape;131;p5"/>
          <p:cNvSpPr txBox="1"/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2" name="Google Shape;132;p5"/>
          <p:cNvSpPr txBox="1"/>
          <p:nvPr>
            <p:ph idx="1" type="body"/>
          </p:nvPr>
        </p:nvSpPr>
        <p:spPr>
          <a:xfrm>
            <a:off x="1334450" y="1513149"/>
            <a:ext cx="6475200" cy="283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⩥"/>
              <a:defRPr/>
            </a:lvl1pPr>
            <a:lvl2pPr indent="-381000" lvl="1" marL="914400" rtl="0">
              <a:spcBef>
                <a:spcPts val="600"/>
              </a:spcBef>
              <a:spcAft>
                <a:spcPts val="0"/>
              </a:spcAft>
              <a:buSzPts val="2400"/>
              <a:buChar char="⊳"/>
              <a:defRPr/>
            </a:lvl2pPr>
            <a:lvl3pPr indent="-381000" lvl="2" marL="13716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133" name="Google Shape;133;p5"/>
          <p:cNvSpPr txBox="1"/>
          <p:nvPr>
            <p:ph idx="12" type="sldNum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6"/>
          <p:cNvGrpSpPr/>
          <p:nvPr/>
        </p:nvGrpSpPr>
        <p:grpSpPr>
          <a:xfrm>
            <a:off x="-526415" y="-2012041"/>
            <a:ext cx="10822522" cy="9292210"/>
            <a:chOff x="-526415" y="-2012041"/>
            <a:chExt cx="10822522" cy="9292210"/>
          </a:xfrm>
        </p:grpSpPr>
        <p:grpSp>
          <p:nvGrpSpPr>
            <p:cNvPr id="136" name="Google Shape;136;p6"/>
            <p:cNvGrpSpPr/>
            <p:nvPr/>
          </p:nvGrpSpPr>
          <p:grpSpPr>
            <a:xfrm rot="4770941">
              <a:off x="6865428" y="3318882"/>
              <a:ext cx="3088040" cy="2312990"/>
              <a:chOff x="4085850" y="470300"/>
              <a:chExt cx="4240900" cy="3176500"/>
            </a:xfrm>
          </p:grpSpPr>
          <p:sp>
            <p:nvSpPr>
              <p:cNvPr id="137" name="Google Shape;137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38" name="Google Shape;138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39" name="Google Shape;139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40" name="Google Shape;140;p6"/>
            <p:cNvGrpSpPr/>
            <p:nvPr/>
          </p:nvGrpSpPr>
          <p:grpSpPr>
            <a:xfrm rot="621389">
              <a:off x="-401884" y="390858"/>
              <a:ext cx="2104265" cy="1576127"/>
              <a:chOff x="4085850" y="470300"/>
              <a:chExt cx="4240900" cy="3176500"/>
            </a:xfrm>
          </p:grpSpPr>
          <p:sp>
            <p:nvSpPr>
              <p:cNvPr id="141" name="Google Shape;141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42" name="Google Shape;142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43" name="Google Shape;143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44" name="Google Shape;144;p6"/>
            <p:cNvGrpSpPr/>
            <p:nvPr/>
          </p:nvGrpSpPr>
          <p:grpSpPr>
            <a:xfrm rot="-6306529">
              <a:off x="5570084" y="1338843"/>
              <a:ext cx="3088100" cy="2313035"/>
              <a:chOff x="4085850" y="470300"/>
              <a:chExt cx="4240900" cy="3176500"/>
            </a:xfrm>
          </p:grpSpPr>
          <p:sp>
            <p:nvSpPr>
              <p:cNvPr id="145" name="Google Shape;145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46" name="Google Shape;146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47" name="Google Shape;147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48" name="Google Shape;148;p6"/>
            <p:cNvGrpSpPr/>
            <p:nvPr/>
          </p:nvGrpSpPr>
          <p:grpSpPr>
            <a:xfrm rot="-7174504">
              <a:off x="6322166" y="-1254865"/>
              <a:ext cx="3088113" cy="2313044"/>
              <a:chOff x="4085850" y="470300"/>
              <a:chExt cx="4240900" cy="3176500"/>
            </a:xfrm>
          </p:grpSpPr>
          <p:sp>
            <p:nvSpPr>
              <p:cNvPr id="149" name="Google Shape;149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50" name="Google Shape;150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51" name="Google Shape;151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52" name="Google Shape;152;p6"/>
            <p:cNvGrpSpPr/>
            <p:nvPr/>
          </p:nvGrpSpPr>
          <p:grpSpPr>
            <a:xfrm rot="-3192199">
              <a:off x="8544734" y="1101799"/>
              <a:ext cx="1593053" cy="1193221"/>
              <a:chOff x="4085850" y="470300"/>
              <a:chExt cx="4240900" cy="3176500"/>
            </a:xfrm>
          </p:grpSpPr>
          <p:sp>
            <p:nvSpPr>
              <p:cNvPr id="153" name="Google Shape;153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54" name="Google Shape;154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55" name="Google Shape;155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56" name="Google Shape;156;p6"/>
            <p:cNvGrpSpPr/>
            <p:nvPr/>
          </p:nvGrpSpPr>
          <p:grpSpPr>
            <a:xfrm rot="-4784834">
              <a:off x="5102292" y="4398582"/>
              <a:ext cx="3087912" cy="2312894"/>
              <a:chOff x="4085850" y="470300"/>
              <a:chExt cx="4240900" cy="3176500"/>
            </a:xfrm>
          </p:grpSpPr>
          <p:sp>
            <p:nvSpPr>
              <p:cNvPr id="157" name="Google Shape;157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58" name="Google Shape;158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59" name="Google Shape;159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60" name="Google Shape;160;p6"/>
            <p:cNvGrpSpPr/>
            <p:nvPr/>
          </p:nvGrpSpPr>
          <p:grpSpPr>
            <a:xfrm rot="-2449976">
              <a:off x="-330187" y="4273877"/>
              <a:ext cx="1592959" cy="1193151"/>
              <a:chOff x="4085850" y="470300"/>
              <a:chExt cx="4240900" cy="3176500"/>
            </a:xfrm>
          </p:grpSpPr>
          <p:sp>
            <p:nvSpPr>
              <p:cNvPr id="161" name="Google Shape;161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62" name="Google Shape;162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63" name="Google Shape;163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164" name="Google Shape;164;p6"/>
          <p:cNvSpPr txBox="1"/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65" name="Google Shape;165;p6"/>
          <p:cNvSpPr txBox="1"/>
          <p:nvPr>
            <p:ph idx="1" type="body"/>
          </p:nvPr>
        </p:nvSpPr>
        <p:spPr>
          <a:xfrm>
            <a:off x="1334375" y="1513150"/>
            <a:ext cx="3025500" cy="299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⩥"/>
              <a:defRPr sz="2000"/>
            </a:lvl1pPr>
            <a:lvl2pPr indent="-355600" lvl="1" marL="914400" rtl="0">
              <a:spcBef>
                <a:spcPts val="600"/>
              </a:spcBef>
              <a:spcAft>
                <a:spcPts val="0"/>
              </a:spcAft>
              <a:buSzPts val="2000"/>
              <a:buChar char="⊳"/>
              <a:defRPr sz="2000"/>
            </a:lvl2pPr>
            <a:lvl3pPr indent="-355600" lvl="2" marL="1371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66" name="Google Shape;166;p6"/>
          <p:cNvSpPr txBox="1"/>
          <p:nvPr>
            <p:ph idx="2" type="body"/>
          </p:nvPr>
        </p:nvSpPr>
        <p:spPr>
          <a:xfrm>
            <a:off x="4784196" y="1513150"/>
            <a:ext cx="3025500" cy="299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⩥"/>
              <a:defRPr sz="2000"/>
            </a:lvl1pPr>
            <a:lvl2pPr indent="-355600" lvl="1" marL="914400" rtl="0">
              <a:spcBef>
                <a:spcPts val="600"/>
              </a:spcBef>
              <a:spcAft>
                <a:spcPts val="0"/>
              </a:spcAft>
              <a:buSzPts val="2000"/>
              <a:buChar char="⊳"/>
              <a:defRPr sz="2000"/>
            </a:lvl2pPr>
            <a:lvl3pPr indent="-355600" lvl="2" marL="1371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67" name="Google Shape;167;p6"/>
          <p:cNvSpPr txBox="1"/>
          <p:nvPr>
            <p:ph idx="12" type="sldNum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169;p7"/>
          <p:cNvGrpSpPr/>
          <p:nvPr/>
        </p:nvGrpSpPr>
        <p:grpSpPr>
          <a:xfrm flipH="1" rot="4099279">
            <a:off x="7303640" y="-97022"/>
            <a:ext cx="3088249" cy="2313146"/>
            <a:chOff x="4085850" y="470300"/>
            <a:chExt cx="4240900" cy="3176500"/>
          </a:xfrm>
        </p:grpSpPr>
        <p:sp>
          <p:nvSpPr>
            <p:cNvPr id="170" name="Google Shape;170;p7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71" name="Google Shape;171;p7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72" name="Google Shape;172;p7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173" name="Google Shape;173;p7"/>
          <p:cNvGrpSpPr/>
          <p:nvPr/>
        </p:nvGrpSpPr>
        <p:grpSpPr>
          <a:xfrm flipH="1" rot="-6331410">
            <a:off x="169580" y="3839610"/>
            <a:ext cx="2104339" cy="1576183"/>
            <a:chOff x="4085850" y="470300"/>
            <a:chExt cx="4240900" cy="3176500"/>
          </a:xfrm>
        </p:grpSpPr>
        <p:sp>
          <p:nvSpPr>
            <p:cNvPr id="174" name="Google Shape;174;p7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75" name="Google Shape;175;p7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76" name="Google Shape;176;p7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177" name="Google Shape;177;p7"/>
          <p:cNvGrpSpPr/>
          <p:nvPr/>
        </p:nvGrpSpPr>
        <p:grpSpPr>
          <a:xfrm flipH="1" rot="10800000">
            <a:off x="5722503" y="1635512"/>
            <a:ext cx="3088223" cy="2313127"/>
            <a:chOff x="4085850" y="470300"/>
            <a:chExt cx="4240900" cy="3176500"/>
          </a:xfrm>
        </p:grpSpPr>
        <p:sp>
          <p:nvSpPr>
            <p:cNvPr id="178" name="Google Shape;178;p7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79" name="Google Shape;179;p7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80" name="Google Shape;180;p7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181" name="Google Shape;181;p7"/>
          <p:cNvGrpSpPr/>
          <p:nvPr/>
        </p:nvGrpSpPr>
        <p:grpSpPr>
          <a:xfrm flipH="1" rot="-406948">
            <a:off x="6322227" y="4305780"/>
            <a:ext cx="3088207" cy="2313115"/>
            <a:chOff x="4085850" y="470300"/>
            <a:chExt cx="4240900" cy="3176500"/>
          </a:xfrm>
        </p:grpSpPr>
        <p:sp>
          <p:nvSpPr>
            <p:cNvPr id="182" name="Google Shape;182;p7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83" name="Google Shape;183;p7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84" name="Google Shape;184;p7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185" name="Google Shape;185;p7"/>
          <p:cNvGrpSpPr/>
          <p:nvPr/>
        </p:nvGrpSpPr>
        <p:grpSpPr>
          <a:xfrm flipH="1" rot="-7096248">
            <a:off x="8586740" y="2353136"/>
            <a:ext cx="1592892" cy="1193101"/>
            <a:chOff x="4085850" y="470300"/>
            <a:chExt cx="4240900" cy="3176500"/>
          </a:xfrm>
        </p:grpSpPr>
        <p:sp>
          <p:nvSpPr>
            <p:cNvPr id="186" name="Google Shape;186;p7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87" name="Google Shape;187;p7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88" name="Google Shape;188;p7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189" name="Google Shape;189;p7"/>
          <p:cNvGrpSpPr/>
          <p:nvPr/>
        </p:nvGrpSpPr>
        <p:grpSpPr>
          <a:xfrm flipH="1" rot="7359859">
            <a:off x="5102524" y="-1347618"/>
            <a:ext cx="3088057" cy="2313002"/>
            <a:chOff x="4085850" y="470300"/>
            <a:chExt cx="4240900" cy="3176500"/>
          </a:xfrm>
        </p:grpSpPr>
        <p:sp>
          <p:nvSpPr>
            <p:cNvPr id="190" name="Google Shape;190;p7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91" name="Google Shape;191;p7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92" name="Google Shape;192;p7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193" name="Google Shape;193;p7"/>
          <p:cNvGrpSpPr/>
          <p:nvPr/>
        </p:nvGrpSpPr>
        <p:grpSpPr>
          <a:xfrm flipH="1" rot="-7945286">
            <a:off x="62935" y="-408743"/>
            <a:ext cx="1593060" cy="1193227"/>
            <a:chOff x="4085850" y="470300"/>
            <a:chExt cx="4240900" cy="3176500"/>
          </a:xfrm>
        </p:grpSpPr>
        <p:sp>
          <p:nvSpPr>
            <p:cNvPr id="194" name="Google Shape;194;p7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95" name="Google Shape;195;p7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96" name="Google Shape;196;p7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sp>
        <p:nvSpPr>
          <p:cNvPr id="197" name="Google Shape;197;p7"/>
          <p:cNvSpPr txBox="1"/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8" name="Google Shape;198;p7"/>
          <p:cNvSpPr txBox="1"/>
          <p:nvPr>
            <p:ph idx="1" type="body"/>
          </p:nvPr>
        </p:nvSpPr>
        <p:spPr>
          <a:xfrm>
            <a:off x="1334450" y="1513150"/>
            <a:ext cx="2007000" cy="293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⩥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⊳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99" name="Google Shape;199;p7"/>
          <p:cNvSpPr txBox="1"/>
          <p:nvPr>
            <p:ph idx="2" type="body"/>
          </p:nvPr>
        </p:nvSpPr>
        <p:spPr>
          <a:xfrm>
            <a:off x="3552414" y="1513150"/>
            <a:ext cx="2007000" cy="293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⩥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⊳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00" name="Google Shape;200;p7"/>
          <p:cNvSpPr txBox="1"/>
          <p:nvPr>
            <p:ph idx="3" type="body"/>
          </p:nvPr>
        </p:nvSpPr>
        <p:spPr>
          <a:xfrm>
            <a:off x="5770377" y="1513150"/>
            <a:ext cx="2007000" cy="293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⩥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⊳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01" name="Google Shape;201;p7"/>
          <p:cNvSpPr txBox="1"/>
          <p:nvPr>
            <p:ph idx="12" type="sldNum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8"/>
          <p:cNvGrpSpPr/>
          <p:nvPr/>
        </p:nvGrpSpPr>
        <p:grpSpPr>
          <a:xfrm flipH="1" rot="10800000">
            <a:off x="-526415" y="-2164441"/>
            <a:ext cx="10822522" cy="9292210"/>
            <a:chOff x="-526415" y="-2012041"/>
            <a:chExt cx="10822522" cy="9292210"/>
          </a:xfrm>
        </p:grpSpPr>
        <p:grpSp>
          <p:nvGrpSpPr>
            <p:cNvPr id="204" name="Google Shape;204;p8"/>
            <p:cNvGrpSpPr/>
            <p:nvPr/>
          </p:nvGrpSpPr>
          <p:grpSpPr>
            <a:xfrm rot="4770941">
              <a:off x="6865428" y="3318882"/>
              <a:ext cx="3088040" cy="2312990"/>
              <a:chOff x="4085850" y="470300"/>
              <a:chExt cx="4240900" cy="3176500"/>
            </a:xfrm>
          </p:grpSpPr>
          <p:sp>
            <p:nvSpPr>
              <p:cNvPr id="205" name="Google Shape;205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06" name="Google Shape;206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07" name="Google Shape;207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08" name="Google Shape;208;p8"/>
            <p:cNvGrpSpPr/>
            <p:nvPr/>
          </p:nvGrpSpPr>
          <p:grpSpPr>
            <a:xfrm rot="621389">
              <a:off x="-401884" y="390858"/>
              <a:ext cx="2104265" cy="1576127"/>
              <a:chOff x="4085850" y="470300"/>
              <a:chExt cx="4240900" cy="3176500"/>
            </a:xfrm>
          </p:grpSpPr>
          <p:sp>
            <p:nvSpPr>
              <p:cNvPr id="209" name="Google Shape;209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10" name="Google Shape;210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11" name="Google Shape;211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12" name="Google Shape;212;p8"/>
            <p:cNvGrpSpPr/>
            <p:nvPr/>
          </p:nvGrpSpPr>
          <p:grpSpPr>
            <a:xfrm rot="-6306529">
              <a:off x="5570084" y="1338843"/>
              <a:ext cx="3088100" cy="2313035"/>
              <a:chOff x="4085850" y="470300"/>
              <a:chExt cx="4240900" cy="3176500"/>
            </a:xfrm>
          </p:grpSpPr>
          <p:sp>
            <p:nvSpPr>
              <p:cNvPr id="213" name="Google Shape;213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14" name="Google Shape;214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15" name="Google Shape;215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16" name="Google Shape;216;p8"/>
            <p:cNvGrpSpPr/>
            <p:nvPr/>
          </p:nvGrpSpPr>
          <p:grpSpPr>
            <a:xfrm rot="-7174504">
              <a:off x="6322166" y="-1254865"/>
              <a:ext cx="3088113" cy="2313044"/>
              <a:chOff x="4085850" y="470300"/>
              <a:chExt cx="4240900" cy="3176500"/>
            </a:xfrm>
          </p:grpSpPr>
          <p:sp>
            <p:nvSpPr>
              <p:cNvPr id="217" name="Google Shape;217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18" name="Google Shape;218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19" name="Google Shape;219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20" name="Google Shape;220;p8"/>
            <p:cNvGrpSpPr/>
            <p:nvPr/>
          </p:nvGrpSpPr>
          <p:grpSpPr>
            <a:xfrm rot="-3192199">
              <a:off x="8544734" y="1101799"/>
              <a:ext cx="1593053" cy="1193221"/>
              <a:chOff x="4085850" y="470300"/>
              <a:chExt cx="4240900" cy="3176500"/>
            </a:xfrm>
          </p:grpSpPr>
          <p:sp>
            <p:nvSpPr>
              <p:cNvPr id="221" name="Google Shape;221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22" name="Google Shape;222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23" name="Google Shape;223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24" name="Google Shape;224;p8"/>
            <p:cNvGrpSpPr/>
            <p:nvPr/>
          </p:nvGrpSpPr>
          <p:grpSpPr>
            <a:xfrm rot="-4784834">
              <a:off x="5102292" y="4398582"/>
              <a:ext cx="3087912" cy="2312894"/>
              <a:chOff x="4085850" y="470300"/>
              <a:chExt cx="4240900" cy="3176500"/>
            </a:xfrm>
          </p:grpSpPr>
          <p:sp>
            <p:nvSpPr>
              <p:cNvPr id="225" name="Google Shape;225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26" name="Google Shape;226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27" name="Google Shape;227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28" name="Google Shape;228;p8"/>
            <p:cNvGrpSpPr/>
            <p:nvPr/>
          </p:nvGrpSpPr>
          <p:grpSpPr>
            <a:xfrm rot="-2449976">
              <a:off x="-330187" y="4273877"/>
              <a:ext cx="1592959" cy="1193151"/>
              <a:chOff x="4085850" y="470300"/>
              <a:chExt cx="4240900" cy="3176500"/>
            </a:xfrm>
          </p:grpSpPr>
          <p:sp>
            <p:nvSpPr>
              <p:cNvPr id="229" name="Google Shape;229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30" name="Google Shape;230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31" name="Google Shape;231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232" name="Google Shape;232;p8"/>
          <p:cNvSpPr txBox="1"/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3" name="Google Shape;233;p8"/>
          <p:cNvSpPr txBox="1"/>
          <p:nvPr>
            <p:ph idx="12" type="sldNum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235;p9"/>
          <p:cNvGrpSpPr/>
          <p:nvPr/>
        </p:nvGrpSpPr>
        <p:grpSpPr>
          <a:xfrm>
            <a:off x="-818949" y="-1020715"/>
            <a:ext cx="10913372" cy="7622499"/>
            <a:chOff x="-818949" y="-1020715"/>
            <a:chExt cx="10913372" cy="7622499"/>
          </a:xfrm>
        </p:grpSpPr>
        <p:grpSp>
          <p:nvGrpSpPr>
            <p:cNvPr id="236" name="Google Shape;236;p9"/>
            <p:cNvGrpSpPr/>
            <p:nvPr/>
          </p:nvGrpSpPr>
          <p:grpSpPr>
            <a:xfrm rot="-4527684">
              <a:off x="8019650" y="4601602"/>
              <a:ext cx="2099905" cy="1572861"/>
              <a:chOff x="4085850" y="470300"/>
              <a:chExt cx="4240900" cy="3176500"/>
            </a:xfrm>
          </p:grpSpPr>
          <p:sp>
            <p:nvSpPr>
              <p:cNvPr id="237" name="Google Shape;237;p9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38" name="Google Shape;238;p9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39" name="Google Shape;239;p9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40" name="Google Shape;240;p9"/>
            <p:cNvGrpSpPr/>
            <p:nvPr/>
          </p:nvGrpSpPr>
          <p:grpSpPr>
            <a:xfrm>
              <a:off x="2661232" y="-763064"/>
              <a:ext cx="2099670" cy="1572685"/>
              <a:chOff x="4085850" y="470300"/>
              <a:chExt cx="4240900" cy="3176500"/>
            </a:xfrm>
          </p:grpSpPr>
          <p:sp>
            <p:nvSpPr>
              <p:cNvPr id="241" name="Google Shape;241;p9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42" name="Google Shape;242;p9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43" name="Google Shape;243;p9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44" name="Google Shape;244;p9"/>
            <p:cNvGrpSpPr/>
            <p:nvPr/>
          </p:nvGrpSpPr>
          <p:grpSpPr>
            <a:xfrm rot="-10392908">
              <a:off x="7794620" y="-644530"/>
              <a:ext cx="2099957" cy="1572900"/>
              <a:chOff x="4085850" y="470300"/>
              <a:chExt cx="4240900" cy="3176500"/>
            </a:xfrm>
          </p:grpSpPr>
          <p:sp>
            <p:nvSpPr>
              <p:cNvPr id="245" name="Google Shape;245;p9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46" name="Google Shape;246;p9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47" name="Google Shape;247;p9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48" name="Google Shape;248;p9"/>
            <p:cNvGrpSpPr/>
            <p:nvPr/>
          </p:nvGrpSpPr>
          <p:grpSpPr>
            <a:xfrm rot="6700735">
              <a:off x="7794705" y="1370232"/>
              <a:ext cx="2099757" cy="1572751"/>
              <a:chOff x="4085850" y="470300"/>
              <a:chExt cx="4240900" cy="3176500"/>
            </a:xfrm>
          </p:grpSpPr>
          <p:sp>
            <p:nvSpPr>
              <p:cNvPr id="249" name="Google Shape;249;p9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50" name="Google Shape;250;p9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51" name="Google Shape;251;p9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52" name="Google Shape;252;p9"/>
            <p:cNvGrpSpPr/>
            <p:nvPr/>
          </p:nvGrpSpPr>
          <p:grpSpPr>
            <a:xfrm rot="-528359">
              <a:off x="2945437" y="4011777"/>
              <a:ext cx="2099824" cy="1572801"/>
              <a:chOff x="4085850" y="470300"/>
              <a:chExt cx="4240900" cy="3176500"/>
            </a:xfrm>
          </p:grpSpPr>
          <p:sp>
            <p:nvSpPr>
              <p:cNvPr id="253" name="Google Shape;253;p9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54" name="Google Shape;254;p9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55" name="Google Shape;255;p9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56" name="Google Shape;256;p9"/>
            <p:cNvGrpSpPr/>
            <p:nvPr/>
          </p:nvGrpSpPr>
          <p:grpSpPr>
            <a:xfrm rot="-6463940">
              <a:off x="-800051" y="2374509"/>
              <a:ext cx="2099769" cy="1572760"/>
              <a:chOff x="4085850" y="470300"/>
              <a:chExt cx="4240900" cy="3176500"/>
            </a:xfrm>
          </p:grpSpPr>
          <p:sp>
            <p:nvSpPr>
              <p:cNvPr id="257" name="Google Shape;257;p9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58" name="Google Shape;258;p9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59" name="Google Shape;259;p9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60" name="Google Shape;260;p9"/>
            <p:cNvGrpSpPr/>
            <p:nvPr/>
          </p:nvGrpSpPr>
          <p:grpSpPr>
            <a:xfrm rot="3661376">
              <a:off x="414471" y="-507602"/>
              <a:ext cx="2100056" cy="1572975"/>
              <a:chOff x="4085850" y="470300"/>
              <a:chExt cx="4240900" cy="3176500"/>
            </a:xfrm>
          </p:grpSpPr>
          <p:sp>
            <p:nvSpPr>
              <p:cNvPr id="261" name="Google Shape;261;p9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62" name="Google Shape;262;p9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63" name="Google Shape;263;p9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64" name="Google Shape;264;p9"/>
            <p:cNvGrpSpPr/>
            <p:nvPr/>
          </p:nvGrpSpPr>
          <p:grpSpPr>
            <a:xfrm rot="2064540">
              <a:off x="4893687" y="4316027"/>
              <a:ext cx="2099825" cy="1572802"/>
              <a:chOff x="4085850" y="470300"/>
              <a:chExt cx="4240900" cy="3176500"/>
            </a:xfrm>
          </p:grpSpPr>
          <p:sp>
            <p:nvSpPr>
              <p:cNvPr id="265" name="Google Shape;265;p9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66" name="Google Shape;266;p9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67" name="Google Shape;267;p9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268" name="Google Shape;268;p9"/>
          <p:cNvSpPr txBox="1"/>
          <p:nvPr>
            <p:ph idx="1" type="body"/>
          </p:nvPr>
        </p:nvSpPr>
        <p:spPr>
          <a:xfrm>
            <a:off x="457200" y="4177709"/>
            <a:ext cx="82296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60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69" name="Google Shape;269;p9"/>
          <p:cNvSpPr txBox="1"/>
          <p:nvPr>
            <p:ph idx="12" type="sldNum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"/>
          <p:cNvSpPr txBox="1"/>
          <p:nvPr>
            <p:ph idx="12" type="sldNum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72" name="Google Shape;272;p10"/>
          <p:cNvGrpSpPr/>
          <p:nvPr/>
        </p:nvGrpSpPr>
        <p:grpSpPr>
          <a:xfrm>
            <a:off x="4086340" y="462600"/>
            <a:ext cx="4240900" cy="3176500"/>
            <a:chOff x="4085850" y="470300"/>
            <a:chExt cx="4240900" cy="3176500"/>
          </a:xfrm>
        </p:grpSpPr>
        <p:sp>
          <p:nvSpPr>
            <p:cNvPr id="273" name="Google Shape;273;p10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74" name="Google Shape;274;p10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75" name="Google Shape;275;p10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76" name="Google Shape;276;p10"/>
          <p:cNvGrpSpPr/>
          <p:nvPr/>
        </p:nvGrpSpPr>
        <p:grpSpPr>
          <a:xfrm rot="-10393052">
            <a:off x="3969279" y="-2518050"/>
            <a:ext cx="4240893" cy="3176495"/>
            <a:chOff x="4085850" y="470300"/>
            <a:chExt cx="4240900" cy="3176500"/>
          </a:xfrm>
        </p:grpSpPr>
        <p:sp>
          <p:nvSpPr>
            <p:cNvPr id="277" name="Google Shape;277;p10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78" name="Google Shape;278;p10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79" name="Google Shape;279;p10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80" name="Google Shape;280;p10"/>
          <p:cNvGrpSpPr/>
          <p:nvPr/>
        </p:nvGrpSpPr>
        <p:grpSpPr>
          <a:xfrm rot="6700680">
            <a:off x="6912807" y="1693367"/>
            <a:ext cx="4241016" cy="3176587"/>
            <a:chOff x="4085850" y="470300"/>
            <a:chExt cx="4240900" cy="3176500"/>
          </a:xfrm>
        </p:grpSpPr>
        <p:sp>
          <p:nvSpPr>
            <p:cNvPr id="281" name="Google Shape;281;p10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82" name="Google Shape;282;p10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83" name="Google Shape;283;p10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84" name="Google Shape;284;p10"/>
          <p:cNvGrpSpPr/>
          <p:nvPr/>
        </p:nvGrpSpPr>
        <p:grpSpPr>
          <a:xfrm rot="-528350">
            <a:off x="1390051" y="3358081"/>
            <a:ext cx="4241274" cy="3176780"/>
            <a:chOff x="4085850" y="470300"/>
            <a:chExt cx="4240900" cy="3176500"/>
          </a:xfrm>
        </p:grpSpPr>
        <p:sp>
          <p:nvSpPr>
            <p:cNvPr id="285" name="Google Shape;285;p10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86" name="Google Shape;286;p10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87" name="Google Shape;287;p10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88" name="Google Shape;288;p10"/>
          <p:cNvGrpSpPr/>
          <p:nvPr/>
        </p:nvGrpSpPr>
        <p:grpSpPr>
          <a:xfrm rot="-6463698">
            <a:off x="-1980712" y="2067093"/>
            <a:ext cx="4240850" cy="3176463"/>
            <a:chOff x="4085850" y="470300"/>
            <a:chExt cx="4240900" cy="3176500"/>
          </a:xfrm>
        </p:grpSpPr>
        <p:sp>
          <p:nvSpPr>
            <p:cNvPr id="289" name="Google Shape;289;p10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90" name="Google Shape;290;p10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91" name="Google Shape;291;p10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92" name="Google Shape;292;p10"/>
          <p:cNvGrpSpPr/>
          <p:nvPr/>
        </p:nvGrpSpPr>
        <p:grpSpPr>
          <a:xfrm rot="3661699">
            <a:off x="-404847" y="-159446"/>
            <a:ext cx="4241098" cy="3176648"/>
            <a:chOff x="4085850" y="470300"/>
            <a:chExt cx="4240900" cy="3176500"/>
          </a:xfrm>
        </p:grpSpPr>
        <p:sp>
          <p:nvSpPr>
            <p:cNvPr id="293" name="Google Shape;293;p10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94" name="Google Shape;294;p10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95" name="Google Shape;295;p10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96" name="Google Shape;296;p10"/>
          <p:cNvGrpSpPr/>
          <p:nvPr/>
        </p:nvGrpSpPr>
        <p:grpSpPr>
          <a:xfrm rot="2064881">
            <a:off x="5076518" y="4635784"/>
            <a:ext cx="4241061" cy="3176621"/>
            <a:chOff x="4085850" y="470300"/>
            <a:chExt cx="4240900" cy="3176500"/>
          </a:xfrm>
        </p:grpSpPr>
        <p:sp>
          <p:nvSpPr>
            <p:cNvPr id="297" name="Google Shape;297;p10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98" name="Google Shape;298;p10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99" name="Google Shape;299;p10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334450" y="1513149"/>
            <a:ext cx="6475200" cy="28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aira SemiCondensed Light"/>
              <a:buChar char="⩥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1pPr>
            <a:lvl2pPr indent="-381000" lvl="1" marL="9144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⊳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2pPr>
            <a:lvl3pPr indent="-381000" lvl="2" marL="13716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■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3pPr>
            <a:lvl4pPr indent="-381000" lvl="3" marL="18288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●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4pPr>
            <a:lvl5pPr indent="-381000" lvl="4" marL="2286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○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5pPr>
            <a:lvl6pPr indent="-381000" lvl="5" marL="2743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6pPr>
            <a:lvl7pPr indent="-381000" lvl="6" marL="32004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●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7pPr>
            <a:lvl8pPr indent="-381000" lvl="7" marL="36576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○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8pPr>
            <a:lvl9pPr indent="-381000" lvl="8" marL="41148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rtl="0" algn="r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lvl="2" rtl="0" algn="r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lvl="3" rtl="0" algn="r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lvl="4" rtl="0" algn="r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lvl="5" rtl="0" algn="r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lvl="6" rtl="0" algn="r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lvl="7" rtl="0" algn="r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lvl="8" rtl="0" algn="r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mailto:congtt2@mbbank.com.vn" TargetMode="External"/><Relationship Id="rId5" Type="http://schemas.openxmlformats.org/officeDocument/2006/relationships/hyperlink" Target="mailto:congto@hocchudong.com" TargetMode="External"/><Relationship Id="rId6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3"/>
          <p:cNvSpPr txBox="1"/>
          <p:nvPr>
            <p:ph type="ctrTitle"/>
          </p:nvPr>
        </p:nvSpPr>
        <p:spPr>
          <a:xfrm>
            <a:off x="1334450" y="1991825"/>
            <a:ext cx="72687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Tahoma"/>
                <a:ea typeface="Tahoma"/>
                <a:cs typeface="Tahoma"/>
                <a:sym typeface="Tahoma"/>
              </a:rPr>
              <a:t>Tôi -</a:t>
            </a:r>
            <a:r>
              <a:rPr lang="en" sz="600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" sz="60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Cloud </a:t>
            </a:r>
            <a:endParaRPr sz="60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Tahoma"/>
                <a:ea typeface="Tahoma"/>
                <a:cs typeface="Tahoma"/>
                <a:sym typeface="Tahoma"/>
              </a:rPr>
              <a:t>&amp; những chia sẻ</a:t>
            </a:r>
            <a:endParaRPr sz="60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oogle Shape;378;p14"/>
          <p:cNvPicPr preferRelativeResize="0"/>
          <p:nvPr/>
        </p:nvPicPr>
        <p:blipFill rotWithShape="1">
          <a:blip r:embed="rId3">
            <a:alphaModFix/>
          </a:blip>
          <a:srcRect b="-73712" l="-39803" r="61218" t="55885"/>
          <a:stretch/>
        </p:blipFill>
        <p:spPr>
          <a:xfrm rot="805688">
            <a:off x="5108417" y="501394"/>
            <a:ext cx="3887168" cy="3887168"/>
          </a:xfrm>
          <a:prstGeom prst="triangle">
            <a:avLst>
              <a:gd fmla="val 36600" name="adj"/>
            </a:avLst>
          </a:prstGeom>
          <a:noFill/>
          <a:ln>
            <a:noFill/>
          </a:ln>
          <a:effectLst>
            <a:outerShdw blurRad="57150" rotWithShape="0" algn="bl" dir="4500000" dist="19050">
              <a:srgbClr val="000000">
                <a:alpha val="15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379" name="Google Shape;379;p14"/>
          <p:cNvSpPr txBox="1"/>
          <p:nvPr>
            <p:ph idx="4294967295" type="ctrTitle"/>
          </p:nvPr>
        </p:nvSpPr>
        <p:spPr>
          <a:xfrm>
            <a:off x="685800" y="818325"/>
            <a:ext cx="6386400" cy="1600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/>
              <a:t>XIN CHÀO</a:t>
            </a:r>
            <a:r>
              <a:rPr lang="en" sz="12000"/>
              <a:t>!</a:t>
            </a:r>
            <a:endParaRPr sz="12000"/>
          </a:p>
        </p:txBody>
      </p:sp>
      <p:sp>
        <p:nvSpPr>
          <p:cNvPr id="380" name="Google Shape;380;p14"/>
          <p:cNvSpPr txBox="1"/>
          <p:nvPr>
            <p:ph idx="4294967295" type="subTitle"/>
          </p:nvPr>
        </p:nvSpPr>
        <p:spPr>
          <a:xfrm>
            <a:off x="685800" y="2458284"/>
            <a:ext cx="4108800" cy="186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Tôi tên là</a:t>
            </a:r>
            <a:r>
              <a:rPr b="1" lang="en" sz="3600">
                <a:solidFill>
                  <a:schemeClr val="accent1"/>
                </a:solidFill>
              </a:rPr>
              <a:t> CÔNG</a:t>
            </a:r>
            <a:endParaRPr b="1" sz="36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Tôi thích nguồn mở &amp; cloud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congtt2@mbbank.com.vn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5"/>
              </a:rPr>
              <a:t>congto@hocchudong.com</a:t>
            </a:r>
            <a:r>
              <a:rPr lang="en"/>
              <a:t>	</a:t>
            </a:r>
            <a:endParaRPr b="1" sz="3600"/>
          </a:p>
        </p:txBody>
      </p:sp>
      <p:sp>
        <p:nvSpPr>
          <p:cNvPr id="381" name="Google Shape;381;p14"/>
          <p:cNvSpPr txBox="1"/>
          <p:nvPr>
            <p:ph idx="12" type="sldNum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2" name="Google Shape;382;p14"/>
          <p:cNvPicPr preferRelativeResize="0"/>
          <p:nvPr/>
        </p:nvPicPr>
        <p:blipFill>
          <a:blip r:embed="rId6">
            <a:alphaModFix amt="36000"/>
          </a:blip>
          <a:stretch>
            <a:fillRect/>
          </a:stretch>
        </p:blipFill>
        <p:spPr>
          <a:xfrm>
            <a:off x="5248775" y="441363"/>
            <a:ext cx="3792100" cy="42607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5"/>
          <p:cNvSpPr txBox="1"/>
          <p:nvPr>
            <p:ph type="ctrTitle"/>
          </p:nvPr>
        </p:nvSpPr>
        <p:spPr>
          <a:xfrm>
            <a:off x="1260400" y="1431525"/>
            <a:ext cx="6475200" cy="242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Saira Semi Condensed"/>
              <a:buChar char="-"/>
            </a:pPr>
            <a:r>
              <a:rPr lang="en" sz="3000">
                <a:latin typeface="Saira Semi Condensed"/>
                <a:ea typeface="Saira Semi Condensed"/>
                <a:cs typeface="Saira Semi Condensed"/>
                <a:sym typeface="Saira Semi Condensed"/>
              </a:rPr>
              <a:t>Tôi &amp; Cloud (OpenStack) </a:t>
            </a:r>
            <a:endParaRPr sz="3000"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Saira Semi Condensed"/>
              <a:buChar char="-"/>
            </a:pPr>
            <a:r>
              <a:rPr lang="en" sz="3000">
                <a:latin typeface="Saira Semi Condensed"/>
                <a:ea typeface="Saira Semi Condensed"/>
                <a:cs typeface="Saira Semi Condensed"/>
                <a:sym typeface="Saira Semi Condensed"/>
              </a:rPr>
              <a:t>Tầm quan trọng của cloud</a:t>
            </a:r>
            <a:endParaRPr sz="3000"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Saira Semi Condensed"/>
              <a:buChar char="-"/>
            </a:pPr>
            <a:r>
              <a:rPr lang="en" sz="3000">
                <a:latin typeface="Saira Semi Condensed"/>
                <a:ea typeface="Saira Semi Condensed"/>
                <a:cs typeface="Saira Semi Condensed"/>
                <a:sym typeface="Saira Semi Condensed"/>
              </a:rPr>
              <a:t>Bạn &amp; Cloud (OpenStack)</a:t>
            </a:r>
            <a:endParaRPr sz="3000"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Saira Semi Condensed"/>
              <a:buChar char="-"/>
            </a:pPr>
            <a:r>
              <a:rPr lang="en" sz="3000">
                <a:latin typeface="Saira Semi Condensed"/>
                <a:ea typeface="Saira Semi Condensed"/>
                <a:cs typeface="Saira Semi Condensed"/>
                <a:sym typeface="Saira Semi Condensed"/>
              </a:rPr>
              <a:t>Nhà trường, doanh nghiệp &amp; Cloud</a:t>
            </a:r>
            <a:endParaRPr sz="3000"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6"/>
          <p:cNvSpPr txBox="1"/>
          <p:nvPr>
            <p:ph idx="1" type="body"/>
          </p:nvPr>
        </p:nvSpPr>
        <p:spPr>
          <a:xfrm>
            <a:off x="1854075" y="2161800"/>
            <a:ext cx="5915100" cy="81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Lạc lối, hoang mang, mất định hướng.</a:t>
            </a:r>
            <a:br>
              <a:rPr lang="en"/>
            </a:br>
            <a:endParaRPr sz="1600"/>
          </a:p>
        </p:txBody>
      </p:sp>
      <p:sp>
        <p:nvSpPr>
          <p:cNvPr id="393" name="Google Shape;393;p16"/>
          <p:cNvSpPr txBox="1"/>
          <p:nvPr>
            <p:ph idx="12" type="sldNum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4" name="Google Shape;394;p16"/>
          <p:cNvSpPr txBox="1"/>
          <p:nvPr/>
        </p:nvSpPr>
        <p:spPr>
          <a:xfrm>
            <a:off x="1655950" y="2800340"/>
            <a:ext cx="64752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>
                <a:solidFill>
                  <a:srgbClr val="B64B7F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https://vietstack.wordpress.com/2014/03/07/tai-sao-toi-vietstack-theo-duoi-openstack/</a:t>
            </a:r>
            <a:endParaRPr>
              <a:solidFill>
                <a:srgbClr val="B64B7F"/>
              </a:solidFill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7"/>
          <p:cNvSpPr txBox="1"/>
          <p:nvPr>
            <p:ph idx="1" type="body"/>
          </p:nvPr>
        </p:nvSpPr>
        <p:spPr>
          <a:xfrm>
            <a:off x="1854075" y="2161800"/>
            <a:ext cx="5915100" cy="81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Hạ tầng của mọi nền tảng</a:t>
            </a:r>
            <a:endParaRPr/>
          </a:p>
        </p:txBody>
      </p:sp>
      <p:sp>
        <p:nvSpPr>
          <p:cNvPr id="400" name="Google Shape;400;p17"/>
          <p:cNvSpPr txBox="1"/>
          <p:nvPr>
            <p:ph idx="12" type="sldNum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8"/>
          <p:cNvSpPr txBox="1"/>
          <p:nvPr>
            <p:ph idx="1" type="body"/>
          </p:nvPr>
        </p:nvSpPr>
        <p:spPr>
          <a:xfrm>
            <a:off x="1854075" y="2161800"/>
            <a:ext cx="5915100" cy="81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OpenStack giúp gì cho bạn</a:t>
            </a:r>
            <a:endParaRPr/>
          </a:p>
        </p:txBody>
      </p:sp>
      <p:sp>
        <p:nvSpPr>
          <p:cNvPr id="406" name="Google Shape;406;p18"/>
          <p:cNvSpPr txBox="1"/>
          <p:nvPr>
            <p:ph idx="12" type="sldNum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7" name="Google Shape;407;p18"/>
          <p:cNvSpPr txBox="1"/>
          <p:nvPr/>
        </p:nvSpPr>
        <p:spPr>
          <a:xfrm>
            <a:off x="2057775" y="2800350"/>
            <a:ext cx="55077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">
                <a:solidFill>
                  <a:srgbClr val="B64B7F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https://vietstack.wordpress.com/2014/02/22/toi-ban-va-openstack/</a:t>
            </a:r>
            <a:endParaRPr>
              <a:solidFill>
                <a:srgbClr val="B64B7F"/>
              </a:solidFill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9"/>
          <p:cNvSpPr txBox="1"/>
          <p:nvPr>
            <p:ph idx="12" type="sldNum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3" name="Google Shape;413;p19"/>
          <p:cNvSpPr txBox="1"/>
          <p:nvPr>
            <p:ph idx="1" type="body"/>
          </p:nvPr>
        </p:nvSpPr>
        <p:spPr>
          <a:xfrm>
            <a:off x="1757625" y="2161800"/>
            <a:ext cx="5979300" cy="81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aira Semi Condensed"/>
                <a:ea typeface="Saira Semi Condensed"/>
                <a:cs typeface="Saira Semi Condensed"/>
                <a:sym typeface="Saira Semi Condensed"/>
              </a:rPr>
              <a:t> </a:t>
            </a:r>
            <a:r>
              <a:rPr lang="en">
                <a:latin typeface="Saira Semi Condensed"/>
                <a:ea typeface="Saira Semi Condensed"/>
                <a:cs typeface="Saira Semi Condensed"/>
                <a:sym typeface="Saira Semi Condensed"/>
              </a:rPr>
              <a:t>Nhà trường, doanh nghiệp &amp; Cloud</a:t>
            </a:r>
            <a:endParaRPr/>
          </a:p>
        </p:txBody>
      </p:sp>
      <p:sp>
        <p:nvSpPr>
          <p:cNvPr id="414" name="Google Shape;414;p19"/>
          <p:cNvSpPr txBox="1"/>
          <p:nvPr/>
        </p:nvSpPr>
        <p:spPr>
          <a:xfrm>
            <a:off x="1993425" y="2815725"/>
            <a:ext cx="55077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">
                <a:solidFill>
                  <a:srgbClr val="B64B7F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Đưa cloud vào trong giảng dạy, hãy chọn VIETTEL để học tâp  và  làm việc</a:t>
            </a:r>
            <a:endParaRPr>
              <a:solidFill>
                <a:srgbClr val="B64B7F"/>
              </a:solidFill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rdanius template">
  <a:themeElements>
    <a:clrScheme name="Custom 347">
      <a:dk1>
        <a:srgbClr val="FFFFFF"/>
      </a:dk1>
      <a:lt1>
        <a:srgbClr val="1D0216"/>
      </a:lt1>
      <a:dk2>
        <a:srgbClr val="A58CA2"/>
      </a:dk2>
      <a:lt2>
        <a:srgbClr val="5C2C4F"/>
      </a:lt2>
      <a:accent1>
        <a:srgbClr val="B64B7F"/>
      </a:accent1>
      <a:accent2>
        <a:srgbClr val="881882"/>
      </a:accent2>
      <a:accent3>
        <a:srgbClr val="705FA0"/>
      </a:accent3>
      <a:accent4>
        <a:srgbClr val="E6AE39"/>
      </a:accent4>
      <a:accent5>
        <a:srgbClr val="591341"/>
      </a:accent5>
      <a:accent6>
        <a:srgbClr val="1D0216"/>
      </a:accent6>
      <a:hlink>
        <a:srgbClr val="F8BEF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