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0" r:id="rId5"/>
    <p:sldId id="271" r:id="rId6"/>
    <p:sldId id="279" r:id="rId7"/>
    <p:sldId id="263" r:id="rId8"/>
    <p:sldId id="272" r:id="rId9"/>
    <p:sldId id="269" r:id="rId10"/>
    <p:sldId id="270" r:id="rId11"/>
    <p:sldId id="262" r:id="rId12"/>
    <p:sldId id="278" r:id="rId13"/>
    <p:sldId id="264" r:id="rId14"/>
    <p:sldId id="265" r:id="rId15"/>
    <p:sldId id="277" r:id="rId16"/>
    <p:sldId id="266" r:id="rId17"/>
    <p:sldId id="28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" id="{1DDCE4C4-AC30-45AC-892A-8F5D680CF982}">
          <p14:sldIdLst>
            <p14:sldId id="256"/>
            <p14:sldId id="257"/>
            <p14:sldId id="268"/>
          </p14:sldIdLst>
        </p14:section>
        <p14:section name="Algorithrm" id="{287C361E-E8E4-4C4A-BABE-EA875397505B}">
          <p14:sldIdLst>
            <p14:sldId id="260"/>
            <p14:sldId id="271"/>
            <p14:sldId id="279"/>
            <p14:sldId id="263"/>
            <p14:sldId id="272"/>
            <p14:sldId id="269"/>
            <p14:sldId id="270"/>
          </p14:sldIdLst>
        </p14:section>
        <p14:section name="Preprocessing" id="{CB80A057-3214-4C49-B708-75C34A2BB732}">
          <p14:sldIdLst>
            <p14:sldId id="262"/>
            <p14:sldId id="278"/>
          </p14:sldIdLst>
        </p14:section>
        <p14:section name="Code" id="{BFC795D8-ABC5-4A8A-8D48-8CFC7E4534E0}">
          <p14:sldIdLst>
            <p14:sldId id="264"/>
            <p14:sldId id="265"/>
          </p14:sldIdLst>
        </p14:section>
        <p14:section name="Result" id="{096588B0-A865-4E2B-8494-B193975FA14F}">
          <p14:sldIdLst>
            <p14:sldId id="277"/>
            <p14:sldId id="266"/>
          </p14:sldIdLst>
        </p14:section>
        <p14:section name="end" id="{9F15158B-02A0-4361-860D-D9A5FAEA25CC}">
          <p14:sldIdLst>
            <p14:sldId id="28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VIET DUC 20192777" initials="LVD2" lastIdx="1" clrIdx="0">
    <p:extLst>
      <p:ext uri="{19B8F6BF-5375-455C-9EA6-DF929625EA0E}">
        <p15:presenceInfo xmlns:p15="http://schemas.microsoft.com/office/powerpoint/2012/main" userId="LE VIET DUC 2019277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95DBC-6552-4685-83E4-FA2F32A4D4FF}" v="393" dt="2021-01-14T20:18:46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Kiểu Trung bình 4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Kiểu Trung bình 4 - Màu chủ đề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Kiểu Trung bình 4 - Màu chủ đề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Kiểu Trung bình 4 - Màu chủ đề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Kiểu Trung bình 4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Kiểu Trung bình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VIET DUC 20192777" userId="3ba6200c-ca91-4951-a687-31115d9ddb0c" providerId="ADAL" clId="{AFE31E3D-2807-4145-B0F4-DD9F669D1EBF}"/>
    <pc:docChg chg="custSel addSld modSld modMainMaster addSection modSection">
      <pc:chgData name="LE VIET DUC 20192777" userId="3ba6200c-ca91-4951-a687-31115d9ddb0c" providerId="ADAL" clId="{AFE31E3D-2807-4145-B0F4-DD9F669D1EBF}" dt="2020-11-01T14:57:18.184" v="915" actId="20577"/>
      <pc:docMkLst>
        <pc:docMk/>
      </pc:docMkLst>
      <pc:sldChg chg="addSp delSp modSp new mod setBg">
        <pc:chgData name="LE VIET DUC 20192777" userId="3ba6200c-ca91-4951-a687-31115d9ddb0c" providerId="ADAL" clId="{AFE31E3D-2807-4145-B0F4-DD9F669D1EBF}" dt="2020-11-01T14:39:46.175" v="822" actId="20577"/>
        <pc:sldMkLst>
          <pc:docMk/>
          <pc:sldMk cId="3481455840" sldId="256"/>
        </pc:sldMkLst>
        <pc:spChg chg="del mod">
          <ac:chgData name="LE VIET DUC 20192777" userId="3ba6200c-ca91-4951-a687-31115d9ddb0c" providerId="ADAL" clId="{AFE31E3D-2807-4145-B0F4-DD9F669D1EBF}" dt="2020-11-01T11:08:12.398" v="57" actId="478"/>
          <ac:spMkLst>
            <pc:docMk/>
            <pc:sldMk cId="3481455840" sldId="256"/>
            <ac:spMk id="2" creationId="{006AD52F-37B9-4EAA-9951-B09FC2F239EE}"/>
          </ac:spMkLst>
        </pc:spChg>
        <pc:spChg chg="del">
          <ac:chgData name="LE VIET DUC 20192777" userId="3ba6200c-ca91-4951-a687-31115d9ddb0c" providerId="ADAL" clId="{AFE31E3D-2807-4145-B0F4-DD9F669D1EBF}" dt="2020-11-01T11:08:13.811" v="58" actId="478"/>
          <ac:spMkLst>
            <pc:docMk/>
            <pc:sldMk cId="3481455840" sldId="256"/>
            <ac:spMk id="3" creationId="{157966FC-A820-4F6F-82C3-A464264AE229}"/>
          </ac:spMkLst>
        </pc:spChg>
        <pc:spChg chg="add mod">
          <ac:chgData name="LE VIET DUC 20192777" userId="3ba6200c-ca91-4951-a687-31115d9ddb0c" providerId="ADAL" clId="{AFE31E3D-2807-4145-B0F4-DD9F669D1EBF}" dt="2020-11-01T11:21:16.731" v="800" actId="790"/>
          <ac:spMkLst>
            <pc:docMk/>
            <pc:sldMk cId="3481455840" sldId="256"/>
            <ac:spMk id="4" creationId="{33FAF265-5C62-4AC6-A4A9-511079463BE3}"/>
          </ac:spMkLst>
        </pc:spChg>
        <pc:spChg chg="add mod">
          <ac:chgData name="LE VIET DUC 20192777" userId="3ba6200c-ca91-4951-a687-31115d9ddb0c" providerId="ADAL" clId="{AFE31E3D-2807-4145-B0F4-DD9F669D1EBF}" dt="2020-11-01T11:22:47.424" v="807" actId="1076"/>
          <ac:spMkLst>
            <pc:docMk/>
            <pc:sldMk cId="3481455840" sldId="256"/>
            <ac:spMk id="12" creationId="{F4E03DEB-56A6-4283-872F-BB3357A51DFB}"/>
          </ac:spMkLst>
        </pc:spChg>
        <pc:spChg chg="add mod">
          <ac:chgData name="LE VIET DUC 20192777" userId="3ba6200c-ca91-4951-a687-31115d9ddb0c" providerId="ADAL" clId="{AFE31E3D-2807-4145-B0F4-DD9F669D1EBF}" dt="2020-11-01T11:22:28.707" v="805" actId="14100"/>
          <ac:spMkLst>
            <pc:docMk/>
            <pc:sldMk cId="3481455840" sldId="256"/>
            <ac:spMk id="13" creationId="{667D34D1-77EE-4FDB-ADF9-F41D5C519F56}"/>
          </ac:spMkLst>
        </pc:spChg>
        <pc:spChg chg="add mod">
          <ac:chgData name="LE VIET DUC 20192777" userId="3ba6200c-ca91-4951-a687-31115d9ddb0c" providerId="ADAL" clId="{AFE31E3D-2807-4145-B0F4-DD9F669D1EBF}" dt="2020-11-01T14:39:46.175" v="822" actId="20577"/>
          <ac:spMkLst>
            <pc:docMk/>
            <pc:sldMk cId="3481455840" sldId="256"/>
            <ac:spMk id="14" creationId="{9646743B-26BA-4699-B3BC-9E38A82842AF}"/>
          </ac:spMkLst>
        </pc:spChg>
        <pc:picChg chg="add mod">
          <ac:chgData name="LE VIET DUC 20192777" userId="3ba6200c-ca91-4951-a687-31115d9ddb0c" providerId="ADAL" clId="{AFE31E3D-2807-4145-B0F4-DD9F669D1EBF}" dt="2020-11-01T11:14:05.972" v="274" actId="1076"/>
          <ac:picMkLst>
            <pc:docMk/>
            <pc:sldMk cId="3481455840" sldId="256"/>
            <ac:picMk id="11" creationId="{39AC34FA-9BF3-4A3C-9FC8-58E422A60265}"/>
          </ac:picMkLst>
        </pc:picChg>
        <pc:cxnChg chg="add mod">
          <ac:chgData name="LE VIET DUC 20192777" userId="3ba6200c-ca91-4951-a687-31115d9ddb0c" providerId="ADAL" clId="{AFE31E3D-2807-4145-B0F4-DD9F669D1EBF}" dt="2020-11-01T11:12:46.462" v="271" actId="14100"/>
          <ac:cxnSpMkLst>
            <pc:docMk/>
            <pc:sldMk cId="3481455840" sldId="256"/>
            <ac:cxnSpMk id="6" creationId="{4F9AD772-5546-4946-BD22-86C9D67AFF52}"/>
          </ac:cxnSpMkLst>
        </pc:cxnChg>
      </pc:sldChg>
      <pc:sldChg chg="modSp new mod setBg">
        <pc:chgData name="LE VIET DUC 20192777" userId="3ba6200c-ca91-4951-a687-31115d9ddb0c" providerId="ADAL" clId="{AFE31E3D-2807-4145-B0F4-DD9F669D1EBF}" dt="2020-11-01T14:57:18.184" v="915" actId="20577"/>
        <pc:sldMkLst>
          <pc:docMk/>
          <pc:sldMk cId="1507611645" sldId="257"/>
        </pc:sldMkLst>
        <pc:spChg chg="mod">
          <ac:chgData name="LE VIET DUC 20192777" userId="3ba6200c-ca91-4951-a687-31115d9ddb0c" providerId="ADAL" clId="{AFE31E3D-2807-4145-B0F4-DD9F669D1EBF}" dt="2020-11-01T14:55:41.171" v="913" actId="20577"/>
          <ac:spMkLst>
            <pc:docMk/>
            <pc:sldMk cId="1507611645" sldId="257"/>
            <ac:spMk id="2" creationId="{767107EF-5338-4C7B-B4FB-48B916DA9A71}"/>
          </ac:spMkLst>
        </pc:spChg>
        <pc:spChg chg="mod">
          <ac:chgData name="LE VIET DUC 20192777" userId="3ba6200c-ca91-4951-a687-31115d9ddb0c" providerId="ADAL" clId="{AFE31E3D-2807-4145-B0F4-DD9F669D1EBF}" dt="2020-11-01T14:57:18.184" v="915" actId="20577"/>
          <ac:spMkLst>
            <pc:docMk/>
            <pc:sldMk cId="1507611645" sldId="257"/>
            <ac:spMk id="3" creationId="{2A5230A4-277B-424F-A893-477DFCCB3EF1}"/>
          </ac:spMkLst>
        </pc:spChg>
        <pc:spChg chg="mod">
          <ac:chgData name="LE VIET DUC 20192777" userId="3ba6200c-ca91-4951-a687-31115d9ddb0c" providerId="ADAL" clId="{AFE31E3D-2807-4145-B0F4-DD9F669D1EBF}" dt="2020-11-01T14:45:37.985" v="829" actId="1076"/>
          <ac:spMkLst>
            <pc:docMk/>
            <pc:sldMk cId="1507611645" sldId="257"/>
            <ac:spMk id="5" creationId="{FD38B815-92E7-4950-9ADA-C82E225A02B4}"/>
          </ac:spMkLst>
        </pc:spChg>
      </pc:sldChg>
      <pc:sldChg chg="new">
        <pc:chgData name="LE VIET DUC 20192777" userId="3ba6200c-ca91-4951-a687-31115d9ddb0c" providerId="ADAL" clId="{AFE31E3D-2807-4145-B0F4-DD9F669D1EBF}" dt="2020-11-01T14:31:24.475" v="808" actId="680"/>
        <pc:sldMkLst>
          <pc:docMk/>
          <pc:sldMk cId="3970216239" sldId="258"/>
        </pc:sldMkLst>
      </pc:sldChg>
      <pc:sldChg chg="new">
        <pc:chgData name="LE VIET DUC 20192777" userId="3ba6200c-ca91-4951-a687-31115d9ddb0c" providerId="ADAL" clId="{AFE31E3D-2807-4145-B0F4-DD9F669D1EBF}" dt="2020-11-01T14:31:25.875" v="809" actId="680"/>
        <pc:sldMkLst>
          <pc:docMk/>
          <pc:sldMk cId="1950983945" sldId="259"/>
        </pc:sldMkLst>
      </pc:sldChg>
      <pc:sldMasterChg chg="modSp mod setBg modSldLayout">
        <pc:chgData name="LE VIET DUC 20192777" userId="3ba6200c-ca91-4951-a687-31115d9ddb0c" providerId="ADAL" clId="{AFE31E3D-2807-4145-B0F4-DD9F669D1EBF}" dt="2020-11-01T14:47:34.700" v="838" actId="207"/>
        <pc:sldMasterMkLst>
          <pc:docMk/>
          <pc:sldMasterMk cId="2720607334" sldId="2147483648"/>
        </pc:sldMasterMkLst>
        <pc:spChg chg="mod">
          <ac:chgData name="LE VIET DUC 20192777" userId="3ba6200c-ca91-4951-a687-31115d9ddb0c" providerId="ADAL" clId="{AFE31E3D-2807-4145-B0F4-DD9F669D1EBF}" dt="2020-11-01T14:47:00.059" v="833" actId="207"/>
          <ac:spMkLst>
            <pc:docMk/>
            <pc:sldMasterMk cId="2720607334" sldId="2147483648"/>
            <ac:spMk id="4" creationId="{A9F63290-5998-4555-8E54-0A440C904E78}"/>
          </ac:spMkLst>
        </pc:spChg>
        <pc:spChg chg="mod">
          <ac:chgData name="LE VIET DUC 20192777" userId="3ba6200c-ca91-4951-a687-31115d9ddb0c" providerId="ADAL" clId="{AFE31E3D-2807-4145-B0F4-DD9F669D1EBF}" dt="2020-11-01T14:47:05.423" v="834" actId="207"/>
          <ac:spMkLst>
            <pc:docMk/>
            <pc:sldMasterMk cId="2720607334" sldId="2147483648"/>
            <ac:spMk id="5" creationId="{552FF479-9339-48B8-A142-32026FA9B18B}"/>
          </ac:spMkLst>
        </pc:spChg>
        <pc:spChg chg="mod">
          <ac:chgData name="LE VIET DUC 20192777" userId="3ba6200c-ca91-4951-a687-31115d9ddb0c" providerId="ADAL" clId="{AFE31E3D-2807-4145-B0F4-DD9F669D1EBF}" dt="2020-11-01T14:47:09.046" v="835" actId="207"/>
          <ac:spMkLst>
            <pc:docMk/>
            <pc:sldMasterMk cId="2720607334" sldId="2147483648"/>
            <ac:spMk id="6" creationId="{07EE5D25-7EE5-44DD-8922-1AE6AC58C60C}"/>
          </ac:spMkLst>
        </pc:sp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312882993" sldId="2147483649"/>
          </pc:sldLayoutMkLst>
        </pc:sldLayoutChg>
        <pc:sldLayoutChg chg="modSp mod setBg">
          <pc:chgData name="LE VIET DUC 20192777" userId="3ba6200c-ca91-4951-a687-31115d9ddb0c" providerId="ADAL" clId="{AFE31E3D-2807-4145-B0F4-DD9F669D1EBF}" dt="2020-11-01T14:47:34.700" v="838" actId="207"/>
          <pc:sldLayoutMkLst>
            <pc:docMk/>
            <pc:sldMasterMk cId="2720607334" sldId="2147483648"/>
            <pc:sldLayoutMk cId="9976682" sldId="2147483650"/>
          </pc:sldLayoutMkLst>
          <pc:spChg chg="mod">
            <ac:chgData name="LE VIET DUC 20192777" userId="3ba6200c-ca91-4951-a687-31115d9ddb0c" providerId="ADAL" clId="{AFE31E3D-2807-4145-B0F4-DD9F669D1EBF}" dt="2020-11-01T14:47:26.981" v="836" actId="207"/>
            <ac:spMkLst>
              <pc:docMk/>
              <pc:sldMasterMk cId="2720607334" sldId="2147483648"/>
              <pc:sldLayoutMk cId="9976682" sldId="2147483650"/>
              <ac:spMk id="4" creationId="{42C43C83-0076-471C-8926-98BA53602C63}"/>
            </ac:spMkLst>
          </pc:spChg>
          <pc:spChg chg="mod">
            <ac:chgData name="LE VIET DUC 20192777" userId="3ba6200c-ca91-4951-a687-31115d9ddb0c" providerId="ADAL" clId="{AFE31E3D-2807-4145-B0F4-DD9F669D1EBF}" dt="2020-11-01T14:47:31.791" v="837" actId="207"/>
            <ac:spMkLst>
              <pc:docMk/>
              <pc:sldMasterMk cId="2720607334" sldId="2147483648"/>
              <pc:sldLayoutMk cId="9976682" sldId="2147483650"/>
              <ac:spMk id="5" creationId="{48EBD44A-38E4-4E72-9FE1-272B7D1947F2}"/>
            </ac:spMkLst>
          </pc:spChg>
          <pc:spChg chg="mod">
            <ac:chgData name="LE VIET DUC 20192777" userId="3ba6200c-ca91-4951-a687-31115d9ddb0c" providerId="ADAL" clId="{AFE31E3D-2807-4145-B0F4-DD9F669D1EBF}" dt="2020-11-01T14:47:34.700" v="838" actId="207"/>
            <ac:spMkLst>
              <pc:docMk/>
              <pc:sldMasterMk cId="2720607334" sldId="2147483648"/>
              <pc:sldLayoutMk cId="9976682" sldId="2147483650"/>
              <ac:spMk id="6" creationId="{B9767466-CE59-4891-B308-970A538D77CB}"/>
            </ac:spMkLst>
          </pc:spChg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1631354439" sldId="2147483651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3892557203" sldId="2147483652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854339963" sldId="2147483653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2286549481" sldId="2147483654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4024662740" sldId="2147483655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3120561815" sldId="2147483656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1310104931" sldId="2147483657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2886241813" sldId="2147483658"/>
          </pc:sldLayoutMkLst>
        </pc:sldLayoutChg>
        <pc:sldLayoutChg chg="setBg">
          <pc:chgData name="LE VIET DUC 20192777" userId="3ba6200c-ca91-4951-a687-31115d9ddb0c" providerId="ADAL" clId="{AFE31E3D-2807-4145-B0F4-DD9F669D1EBF}" dt="2020-11-01T11:06:52.905" v="25"/>
          <pc:sldLayoutMkLst>
            <pc:docMk/>
            <pc:sldMasterMk cId="2720607334" sldId="2147483648"/>
            <pc:sldLayoutMk cId="2938307154" sldId="2147483659"/>
          </pc:sldLayoutMkLst>
        </pc:sldLayoutChg>
      </pc:sldMasterChg>
    </pc:docChg>
  </pc:docChgLst>
  <pc:docChgLst>
    <pc:chgData name="LE VIET DUC 20192777" userId="3ba6200c-ca91-4951-a687-31115d9ddb0c" providerId="ADAL" clId="{4C6F26F2-2BD5-4C41-A3C8-A29744E5931D}"/>
    <pc:docChg chg="undo redo custSel mod addSld delSld modSld sldOrd addSection modSection">
      <pc:chgData name="LE VIET DUC 20192777" userId="3ba6200c-ca91-4951-a687-31115d9ddb0c" providerId="ADAL" clId="{4C6F26F2-2BD5-4C41-A3C8-A29744E5931D}" dt="2020-11-23T18:07:19.227" v="655" actId="6549"/>
      <pc:docMkLst>
        <pc:docMk/>
      </pc:docMkLst>
      <pc:sldChg chg="modSp mod ord">
        <pc:chgData name="LE VIET DUC 20192777" userId="3ba6200c-ca91-4951-a687-31115d9ddb0c" providerId="ADAL" clId="{4C6F26F2-2BD5-4C41-A3C8-A29744E5931D}" dt="2020-11-23T18:04:32.449" v="653" actId="20577"/>
        <pc:sldMkLst>
          <pc:docMk/>
          <pc:sldMk cId="3481455840" sldId="256"/>
        </pc:sldMkLst>
        <pc:spChg chg="mod">
          <ac:chgData name="LE VIET DUC 20192777" userId="3ba6200c-ca91-4951-a687-31115d9ddb0c" providerId="ADAL" clId="{4C6F26F2-2BD5-4C41-A3C8-A29744E5931D}" dt="2020-11-23T18:04:09.003" v="637" actId="1076"/>
          <ac:spMkLst>
            <pc:docMk/>
            <pc:sldMk cId="3481455840" sldId="256"/>
            <ac:spMk id="13" creationId="{667D34D1-77EE-4FDB-ADF9-F41D5C519F56}"/>
          </ac:spMkLst>
        </pc:spChg>
        <pc:spChg chg="mod">
          <ac:chgData name="LE VIET DUC 20192777" userId="3ba6200c-ca91-4951-a687-31115d9ddb0c" providerId="ADAL" clId="{4C6F26F2-2BD5-4C41-A3C8-A29744E5931D}" dt="2020-11-23T18:04:32.449" v="653" actId="20577"/>
          <ac:spMkLst>
            <pc:docMk/>
            <pc:sldMk cId="3481455840" sldId="256"/>
            <ac:spMk id="14" creationId="{9646743B-26BA-4699-B3BC-9E38A82842AF}"/>
          </ac:spMkLst>
        </pc:spChg>
      </pc:sldChg>
      <pc:sldChg chg="modSp mod">
        <pc:chgData name="LE VIET DUC 20192777" userId="3ba6200c-ca91-4951-a687-31115d9ddb0c" providerId="ADAL" clId="{4C6F26F2-2BD5-4C41-A3C8-A29744E5931D}" dt="2020-11-23T17:50:47.256" v="272" actId="27636"/>
        <pc:sldMkLst>
          <pc:docMk/>
          <pc:sldMk cId="1507611645" sldId="257"/>
        </pc:sldMkLst>
        <pc:spChg chg="mod">
          <ac:chgData name="LE VIET DUC 20192777" userId="3ba6200c-ca91-4951-a687-31115d9ddb0c" providerId="ADAL" clId="{4C6F26F2-2BD5-4C41-A3C8-A29744E5931D}" dt="2020-11-23T17:42:03.217" v="245" actId="115"/>
          <ac:spMkLst>
            <pc:docMk/>
            <pc:sldMk cId="1507611645" sldId="257"/>
            <ac:spMk id="2" creationId="{767107EF-5338-4C7B-B4FB-48B916DA9A71}"/>
          </ac:spMkLst>
        </pc:spChg>
        <pc:spChg chg="mod">
          <ac:chgData name="LE VIET DUC 20192777" userId="3ba6200c-ca91-4951-a687-31115d9ddb0c" providerId="ADAL" clId="{4C6F26F2-2BD5-4C41-A3C8-A29744E5931D}" dt="2020-11-23T17:50:47.256" v="272" actId="27636"/>
          <ac:spMkLst>
            <pc:docMk/>
            <pc:sldMk cId="1507611645" sldId="257"/>
            <ac:spMk id="3" creationId="{2A5230A4-277B-424F-A893-477DFCCB3EF1}"/>
          </ac:spMkLst>
        </pc:spChg>
      </pc:sldChg>
      <pc:sldChg chg="addSp delSp modSp del mod ord">
        <pc:chgData name="LE VIET DUC 20192777" userId="3ba6200c-ca91-4951-a687-31115d9ddb0c" providerId="ADAL" clId="{4C6F26F2-2BD5-4C41-A3C8-A29744E5931D}" dt="2020-11-23T17:27:14.007" v="192" actId="47"/>
        <pc:sldMkLst>
          <pc:docMk/>
          <pc:sldMk cId="3970216239" sldId="258"/>
        </pc:sldMkLst>
        <pc:spChg chg="mod">
          <ac:chgData name="LE VIET DUC 20192777" userId="3ba6200c-ca91-4951-a687-31115d9ddb0c" providerId="ADAL" clId="{4C6F26F2-2BD5-4C41-A3C8-A29744E5931D}" dt="2020-11-23T17:10:10.014" v="32" actId="27636"/>
          <ac:spMkLst>
            <pc:docMk/>
            <pc:sldMk cId="3970216239" sldId="258"/>
            <ac:spMk id="2" creationId="{03199D0C-BAEF-4851-9E5C-EA29455E6B76}"/>
          </ac:spMkLst>
        </pc:spChg>
        <pc:spChg chg="del mod">
          <ac:chgData name="LE VIET DUC 20192777" userId="3ba6200c-ca91-4951-a687-31115d9ddb0c" providerId="ADAL" clId="{4C6F26F2-2BD5-4C41-A3C8-A29744E5931D}" dt="2020-11-23T17:09:47.380" v="23" actId="931"/>
          <ac:spMkLst>
            <pc:docMk/>
            <pc:sldMk cId="3970216239" sldId="258"/>
            <ac:spMk id="3" creationId="{87AD7E29-05C0-44C0-A5CA-10DFB803FC39}"/>
          </ac:spMkLst>
        </pc:spChg>
        <pc:spChg chg="add del mod">
          <ac:chgData name="LE VIET DUC 20192777" userId="3ba6200c-ca91-4951-a687-31115d9ddb0c" providerId="ADAL" clId="{4C6F26F2-2BD5-4C41-A3C8-A29744E5931D}" dt="2020-11-23T17:09:57.384" v="24" actId="478"/>
          <ac:spMkLst>
            <pc:docMk/>
            <pc:sldMk cId="3970216239" sldId="258"/>
            <ac:spMk id="9" creationId="{4C256CCD-ECFF-406C-BAFA-17549A7D7D8D}"/>
          </ac:spMkLst>
        </pc:spChg>
        <pc:picChg chg="add mod">
          <ac:chgData name="LE VIET DUC 20192777" userId="3ba6200c-ca91-4951-a687-31115d9ddb0c" providerId="ADAL" clId="{4C6F26F2-2BD5-4C41-A3C8-A29744E5931D}" dt="2020-11-23T17:10:06.904" v="30" actId="1076"/>
          <ac:picMkLst>
            <pc:docMk/>
            <pc:sldMk cId="3970216239" sldId="258"/>
            <ac:picMk id="8" creationId="{23AFF561-FD1B-4F85-B019-20E47DE01F64}"/>
          </ac:picMkLst>
        </pc:picChg>
      </pc:sldChg>
      <pc:sldChg chg="del">
        <pc:chgData name="LE VIET DUC 20192777" userId="3ba6200c-ca91-4951-a687-31115d9ddb0c" providerId="ADAL" clId="{4C6F26F2-2BD5-4C41-A3C8-A29744E5931D}" dt="2020-11-23T17:25:37.993" v="178" actId="47"/>
        <pc:sldMkLst>
          <pc:docMk/>
          <pc:sldMk cId="1950983945" sldId="259"/>
        </pc:sldMkLst>
      </pc:sldChg>
      <pc:sldChg chg="addSp delSp modSp new mod ord">
        <pc:chgData name="LE VIET DUC 20192777" userId="3ba6200c-ca91-4951-a687-31115d9ddb0c" providerId="ADAL" clId="{4C6F26F2-2BD5-4C41-A3C8-A29744E5931D}" dt="2020-11-23T17:25:58.376" v="180" actId="20578"/>
        <pc:sldMkLst>
          <pc:docMk/>
          <pc:sldMk cId="168016622" sldId="260"/>
        </pc:sldMkLst>
        <pc:spChg chg="del">
          <ac:chgData name="LE VIET DUC 20192777" userId="3ba6200c-ca91-4951-a687-31115d9ddb0c" providerId="ADAL" clId="{4C6F26F2-2BD5-4C41-A3C8-A29744E5931D}" dt="2020-11-23T17:11:15.219" v="34" actId="478"/>
          <ac:spMkLst>
            <pc:docMk/>
            <pc:sldMk cId="168016622" sldId="260"/>
            <ac:spMk id="2" creationId="{AAB34128-AD8D-4C7D-BE6E-B57EBA806404}"/>
          </ac:spMkLst>
        </pc:spChg>
        <pc:spChg chg="del">
          <ac:chgData name="LE VIET DUC 20192777" userId="3ba6200c-ca91-4951-a687-31115d9ddb0c" providerId="ADAL" clId="{4C6F26F2-2BD5-4C41-A3C8-A29744E5931D}" dt="2020-11-23T17:11:16.964" v="35" actId="478"/>
          <ac:spMkLst>
            <pc:docMk/>
            <pc:sldMk cId="168016622" sldId="260"/>
            <ac:spMk id="3" creationId="{E99C7A5B-1369-4A7A-8AE8-58C0CEFE6AC9}"/>
          </ac:spMkLst>
        </pc:spChg>
        <pc:spChg chg="add del mod">
          <ac:chgData name="LE VIET DUC 20192777" userId="3ba6200c-ca91-4951-a687-31115d9ddb0c" providerId="ADAL" clId="{4C6F26F2-2BD5-4C41-A3C8-A29744E5931D}" dt="2020-11-23T17:11:39.149" v="38" actId="478"/>
          <ac:spMkLst>
            <pc:docMk/>
            <pc:sldMk cId="168016622" sldId="260"/>
            <ac:spMk id="7" creationId="{3B40B1F2-E38B-42E6-BF4B-7BC0752EB9B6}"/>
          </ac:spMkLst>
        </pc:spChg>
        <pc:spChg chg="add mod">
          <ac:chgData name="LE VIET DUC 20192777" userId="3ba6200c-ca91-4951-a687-31115d9ddb0c" providerId="ADAL" clId="{4C6F26F2-2BD5-4C41-A3C8-A29744E5931D}" dt="2020-11-23T17:24:56.292" v="174" actId="403"/>
          <ac:spMkLst>
            <pc:docMk/>
            <pc:sldMk cId="168016622" sldId="260"/>
            <ac:spMk id="8" creationId="{40C2CEA0-EBA7-4AD1-ABCA-E2FADFD7EC0C}"/>
          </ac:spMkLst>
        </pc:spChg>
        <pc:spChg chg="add mod">
          <ac:chgData name="LE VIET DUC 20192777" userId="3ba6200c-ca91-4951-a687-31115d9ddb0c" providerId="ADAL" clId="{4C6F26F2-2BD5-4C41-A3C8-A29744E5931D}" dt="2020-11-23T17:25:06.037" v="176" actId="207"/>
          <ac:spMkLst>
            <pc:docMk/>
            <pc:sldMk cId="168016622" sldId="260"/>
            <ac:spMk id="9" creationId="{A93F6950-8867-484D-B8B5-C50BD941C735}"/>
          </ac:spMkLst>
        </pc:spChg>
        <pc:spChg chg="add mod">
          <ac:chgData name="LE VIET DUC 20192777" userId="3ba6200c-ca91-4951-a687-31115d9ddb0c" providerId="ADAL" clId="{4C6F26F2-2BD5-4C41-A3C8-A29744E5931D}" dt="2020-11-23T17:24:47.945" v="169" actId="404"/>
          <ac:spMkLst>
            <pc:docMk/>
            <pc:sldMk cId="168016622" sldId="260"/>
            <ac:spMk id="10" creationId="{19BF793F-00D5-46C2-A36A-BA533F55CEC6}"/>
          </ac:spMkLst>
        </pc:spChg>
        <pc:spChg chg="add mod">
          <ac:chgData name="LE VIET DUC 20192777" userId="3ba6200c-ca91-4951-a687-31115d9ddb0c" providerId="ADAL" clId="{4C6F26F2-2BD5-4C41-A3C8-A29744E5931D}" dt="2020-11-23T17:24:59.297" v="175" actId="207"/>
          <ac:spMkLst>
            <pc:docMk/>
            <pc:sldMk cId="168016622" sldId="260"/>
            <ac:spMk id="11" creationId="{9F1C04F0-80A6-4B70-A5D4-F78FE769F6B3}"/>
          </ac:spMkLst>
        </pc:spChg>
      </pc:sldChg>
      <pc:sldChg chg="modSp add mod">
        <pc:chgData name="LE VIET DUC 20192777" userId="3ba6200c-ca91-4951-a687-31115d9ddb0c" providerId="ADAL" clId="{4C6F26F2-2BD5-4C41-A3C8-A29744E5931D}" dt="2020-11-23T17:32:02.021" v="232" actId="207"/>
        <pc:sldMkLst>
          <pc:docMk/>
          <pc:sldMk cId="2968487970" sldId="261"/>
        </pc:sldMkLst>
        <pc:spChg chg="mod">
          <ac:chgData name="LE VIET DUC 20192777" userId="3ba6200c-ca91-4951-a687-31115d9ddb0c" providerId="ADAL" clId="{4C6F26F2-2BD5-4C41-A3C8-A29744E5931D}" dt="2020-11-23T17:32:02.021" v="232" actId="207"/>
          <ac:spMkLst>
            <pc:docMk/>
            <pc:sldMk cId="2968487970" sldId="261"/>
            <ac:spMk id="8" creationId="{40C2CEA0-EBA7-4AD1-ABCA-E2FADFD7EC0C}"/>
          </ac:spMkLst>
        </pc:spChg>
        <pc:spChg chg="mod">
          <ac:chgData name="LE VIET DUC 20192777" userId="3ba6200c-ca91-4951-a687-31115d9ddb0c" providerId="ADAL" clId="{4C6F26F2-2BD5-4C41-A3C8-A29744E5931D}" dt="2020-11-23T17:31:19.787" v="227" actId="207"/>
          <ac:spMkLst>
            <pc:docMk/>
            <pc:sldMk cId="2968487970" sldId="261"/>
            <ac:spMk id="10" creationId="{19BF793F-00D5-46C2-A36A-BA533F55CEC6}"/>
          </ac:spMkLst>
        </pc:spChg>
      </pc:sldChg>
      <pc:sldChg chg="modSp add mod">
        <pc:chgData name="LE VIET DUC 20192777" userId="3ba6200c-ca91-4951-a687-31115d9ddb0c" providerId="ADAL" clId="{4C6F26F2-2BD5-4C41-A3C8-A29744E5931D}" dt="2020-11-23T17:30:54.120" v="224" actId="207"/>
        <pc:sldMkLst>
          <pc:docMk/>
          <pc:sldMk cId="188455007" sldId="262"/>
        </pc:sldMkLst>
        <pc:spChg chg="mod">
          <ac:chgData name="LE VIET DUC 20192777" userId="3ba6200c-ca91-4951-a687-31115d9ddb0c" providerId="ADAL" clId="{4C6F26F2-2BD5-4C41-A3C8-A29744E5931D}" dt="2020-11-23T17:30:54.120" v="224" actId="207"/>
          <ac:spMkLst>
            <pc:docMk/>
            <pc:sldMk cId="188455007" sldId="262"/>
            <ac:spMk id="8" creationId="{40C2CEA0-EBA7-4AD1-ABCA-E2FADFD7EC0C}"/>
          </ac:spMkLst>
        </pc:spChg>
        <pc:spChg chg="mod">
          <ac:chgData name="LE VIET DUC 20192777" userId="3ba6200c-ca91-4951-a687-31115d9ddb0c" providerId="ADAL" clId="{4C6F26F2-2BD5-4C41-A3C8-A29744E5931D}" dt="2020-11-23T17:29:44.729" v="218" actId="207"/>
          <ac:spMkLst>
            <pc:docMk/>
            <pc:sldMk cId="188455007" sldId="262"/>
            <ac:spMk id="11" creationId="{9F1C04F0-80A6-4B70-A5D4-F78FE769F6B3}"/>
          </ac:spMkLst>
        </pc:spChg>
      </pc:sldChg>
      <pc:sldChg chg="new del">
        <pc:chgData name="LE VIET DUC 20192777" userId="3ba6200c-ca91-4951-a687-31115d9ddb0c" providerId="ADAL" clId="{4C6F26F2-2BD5-4C41-A3C8-A29744E5931D}" dt="2020-11-23T17:26:15.316" v="182" actId="47"/>
        <pc:sldMkLst>
          <pc:docMk/>
          <pc:sldMk cId="3886014304" sldId="262"/>
        </pc:sldMkLst>
      </pc:sldChg>
      <pc:sldChg chg="addSp modSp add mod ord">
        <pc:chgData name="LE VIET DUC 20192777" userId="3ba6200c-ca91-4951-a687-31115d9ddb0c" providerId="ADAL" clId="{4C6F26F2-2BD5-4C41-A3C8-A29744E5931D}" dt="2020-11-23T17:28:20.112" v="207" actId="1076"/>
        <pc:sldMkLst>
          <pc:docMk/>
          <pc:sldMk cId="2302594726" sldId="263"/>
        </pc:sldMkLst>
        <pc:picChg chg="add mod">
          <ac:chgData name="LE VIET DUC 20192777" userId="3ba6200c-ca91-4951-a687-31115d9ddb0c" providerId="ADAL" clId="{4C6F26F2-2BD5-4C41-A3C8-A29744E5931D}" dt="2020-11-23T17:28:20.112" v="207" actId="1076"/>
          <ac:picMkLst>
            <pc:docMk/>
            <pc:sldMk cId="2302594726" sldId="263"/>
            <ac:picMk id="12" creationId="{EC35138B-00DE-4178-848B-0CFD40489274}"/>
          </ac:picMkLst>
        </pc:picChg>
      </pc:sldChg>
      <pc:sldChg chg="modSp add mod ord">
        <pc:chgData name="LE VIET DUC 20192777" userId="3ba6200c-ca91-4951-a687-31115d9ddb0c" providerId="ADAL" clId="{4C6F26F2-2BD5-4C41-A3C8-A29744E5931D}" dt="2020-11-23T17:29:28.148" v="216" actId="207"/>
        <pc:sldMkLst>
          <pc:docMk/>
          <pc:sldMk cId="3451255590" sldId="264"/>
        </pc:sldMkLst>
        <pc:spChg chg="mod">
          <ac:chgData name="LE VIET DUC 20192777" userId="3ba6200c-ca91-4951-a687-31115d9ddb0c" providerId="ADAL" clId="{4C6F26F2-2BD5-4C41-A3C8-A29744E5931D}" dt="2020-11-23T17:29:12.003" v="214" actId="207"/>
          <ac:spMkLst>
            <pc:docMk/>
            <pc:sldMk cId="3451255590" sldId="264"/>
            <ac:spMk id="8" creationId="{40C2CEA0-EBA7-4AD1-ABCA-E2FADFD7EC0C}"/>
          </ac:spMkLst>
        </pc:spChg>
        <pc:spChg chg="mod">
          <ac:chgData name="LE VIET DUC 20192777" userId="3ba6200c-ca91-4951-a687-31115d9ddb0c" providerId="ADAL" clId="{4C6F26F2-2BD5-4C41-A3C8-A29744E5931D}" dt="2020-11-23T17:29:28.148" v="216" actId="207"/>
          <ac:spMkLst>
            <pc:docMk/>
            <pc:sldMk cId="3451255590" sldId="264"/>
            <ac:spMk id="9" creationId="{A93F6950-8867-484D-B8B5-C50BD941C735}"/>
          </ac:spMkLst>
        </pc:spChg>
      </pc:sldChg>
      <pc:sldChg chg="add">
        <pc:chgData name="LE VIET DUC 20192777" userId="3ba6200c-ca91-4951-a687-31115d9ddb0c" providerId="ADAL" clId="{4C6F26F2-2BD5-4C41-A3C8-A29744E5931D}" dt="2020-11-23T17:32:22.223" v="233"/>
        <pc:sldMkLst>
          <pc:docMk/>
          <pc:sldMk cId="105454849" sldId="265"/>
        </pc:sldMkLst>
      </pc:sldChg>
      <pc:sldChg chg="add">
        <pc:chgData name="LE VIET DUC 20192777" userId="3ba6200c-ca91-4951-a687-31115d9ddb0c" providerId="ADAL" clId="{4C6F26F2-2BD5-4C41-A3C8-A29744E5931D}" dt="2020-11-23T17:32:28.094" v="234"/>
        <pc:sldMkLst>
          <pc:docMk/>
          <pc:sldMk cId="917485237" sldId="266"/>
        </pc:sldMkLst>
      </pc:sldChg>
      <pc:sldChg chg="delSp new mod">
        <pc:chgData name="LE VIET DUC 20192777" userId="3ba6200c-ca91-4951-a687-31115d9ddb0c" providerId="ADAL" clId="{4C6F26F2-2BD5-4C41-A3C8-A29744E5931D}" dt="2020-11-23T17:33:21.898" v="239" actId="478"/>
        <pc:sldMkLst>
          <pc:docMk/>
          <pc:sldMk cId="1342419260" sldId="267"/>
        </pc:sldMkLst>
        <pc:spChg chg="del">
          <ac:chgData name="LE VIET DUC 20192777" userId="3ba6200c-ca91-4951-a687-31115d9ddb0c" providerId="ADAL" clId="{4C6F26F2-2BD5-4C41-A3C8-A29744E5931D}" dt="2020-11-23T17:33:21.898" v="239" actId="478"/>
          <ac:spMkLst>
            <pc:docMk/>
            <pc:sldMk cId="1342419260" sldId="267"/>
            <ac:spMk id="2" creationId="{480F4EEA-BF3B-4638-A8CB-9A9A4EF732E4}"/>
          </ac:spMkLst>
        </pc:spChg>
        <pc:spChg chg="del">
          <ac:chgData name="LE VIET DUC 20192777" userId="3ba6200c-ca91-4951-a687-31115d9ddb0c" providerId="ADAL" clId="{4C6F26F2-2BD5-4C41-A3C8-A29744E5931D}" dt="2020-11-23T17:33:20.490" v="238" actId="478"/>
          <ac:spMkLst>
            <pc:docMk/>
            <pc:sldMk cId="1342419260" sldId="267"/>
            <ac:spMk id="3" creationId="{8A2D1D41-D45A-4B74-96D3-54FA2F2399F5}"/>
          </ac:spMkLst>
        </pc:spChg>
      </pc:sldChg>
      <pc:sldChg chg="addSp delSp modSp new mod setBg modAnim">
        <pc:chgData name="LE VIET DUC 20192777" userId="3ba6200c-ca91-4951-a687-31115d9ddb0c" providerId="ADAL" clId="{4C6F26F2-2BD5-4C41-A3C8-A29744E5931D}" dt="2020-11-23T18:07:19.227" v="655" actId="6549"/>
        <pc:sldMkLst>
          <pc:docMk/>
          <pc:sldMk cId="1153990563" sldId="268"/>
        </pc:sldMkLst>
        <pc:spChg chg="add del">
          <ac:chgData name="LE VIET DUC 20192777" userId="3ba6200c-ca91-4951-a687-31115d9ddb0c" providerId="ADAL" clId="{4C6F26F2-2BD5-4C41-A3C8-A29744E5931D}" dt="2020-11-23T17:44:43.308" v="268" actId="478"/>
          <ac:spMkLst>
            <pc:docMk/>
            <pc:sldMk cId="1153990563" sldId="268"/>
            <ac:spMk id="2" creationId="{9B9F74D1-7574-4352-877B-98114E1510CE}"/>
          </ac:spMkLst>
        </pc:spChg>
        <pc:spChg chg="del">
          <ac:chgData name="LE VIET DUC 20192777" userId="3ba6200c-ca91-4951-a687-31115d9ddb0c" providerId="ADAL" clId="{4C6F26F2-2BD5-4C41-A3C8-A29744E5931D}" dt="2020-11-23T17:43:57.235" v="257" actId="931"/>
          <ac:spMkLst>
            <pc:docMk/>
            <pc:sldMk cId="1153990563" sldId="268"/>
            <ac:spMk id="3" creationId="{B1F0C54A-6F1C-47DC-898E-03FC43BA21A1}"/>
          </ac:spMkLst>
        </pc:spChg>
        <pc:spChg chg="mod">
          <ac:chgData name="LE VIET DUC 20192777" userId="3ba6200c-ca91-4951-a687-31115d9ddb0c" providerId="ADAL" clId="{4C6F26F2-2BD5-4C41-A3C8-A29744E5931D}" dt="2020-11-23T17:44:30.391" v="264" actId="26606"/>
          <ac:spMkLst>
            <pc:docMk/>
            <pc:sldMk cId="1153990563" sldId="268"/>
            <ac:spMk id="4" creationId="{A9F5F999-03F1-46E5-BBCD-69CAC1326671}"/>
          </ac:spMkLst>
        </pc:spChg>
        <pc:spChg chg="mod">
          <ac:chgData name="LE VIET DUC 20192777" userId="3ba6200c-ca91-4951-a687-31115d9ddb0c" providerId="ADAL" clId="{4C6F26F2-2BD5-4C41-A3C8-A29744E5931D}" dt="2020-11-23T17:44:30.391" v="264" actId="26606"/>
          <ac:spMkLst>
            <pc:docMk/>
            <pc:sldMk cId="1153990563" sldId="268"/>
            <ac:spMk id="5" creationId="{58535023-8934-4489-81EE-E2CBF13F377B}"/>
          </ac:spMkLst>
        </pc:spChg>
        <pc:spChg chg="mod">
          <ac:chgData name="LE VIET DUC 20192777" userId="3ba6200c-ca91-4951-a687-31115d9ddb0c" providerId="ADAL" clId="{4C6F26F2-2BD5-4C41-A3C8-A29744E5931D}" dt="2020-11-23T17:44:30.391" v="264" actId="26606"/>
          <ac:spMkLst>
            <pc:docMk/>
            <pc:sldMk cId="1153990563" sldId="268"/>
            <ac:spMk id="6" creationId="{A97B864E-7A51-4EA0-9FD7-1AFEDB30CA99}"/>
          </ac:spMkLst>
        </pc:spChg>
        <pc:spChg chg="add del mod">
          <ac:chgData name="LE VIET DUC 20192777" userId="3ba6200c-ca91-4951-a687-31115d9ddb0c" providerId="ADAL" clId="{4C6F26F2-2BD5-4C41-A3C8-A29744E5931D}" dt="2020-11-23T17:44:11.735" v="258" actId="478"/>
          <ac:spMkLst>
            <pc:docMk/>
            <pc:sldMk cId="1153990563" sldId="268"/>
            <ac:spMk id="9" creationId="{92E4FCEF-F4BF-447B-9DB6-1D9F9A2A39A5}"/>
          </ac:spMkLst>
        </pc:spChg>
        <pc:spChg chg="add mod">
          <ac:chgData name="LE VIET DUC 20192777" userId="3ba6200c-ca91-4951-a687-31115d9ddb0c" providerId="ADAL" clId="{4C6F26F2-2BD5-4C41-A3C8-A29744E5931D}" dt="2020-11-23T18:07:19.227" v="655" actId="6549"/>
          <ac:spMkLst>
            <pc:docMk/>
            <pc:sldMk cId="1153990563" sldId="268"/>
            <ac:spMk id="10" creationId="{4C2FCEAF-EE19-4346-9B0A-7A97E7455A49}"/>
          </ac:spMkLst>
        </pc:spChg>
        <pc:spChg chg="add del">
          <ac:chgData name="LE VIET DUC 20192777" userId="3ba6200c-ca91-4951-a687-31115d9ddb0c" providerId="ADAL" clId="{4C6F26F2-2BD5-4C41-A3C8-A29744E5931D}" dt="2020-11-23T17:44:22.872" v="260" actId="26606"/>
          <ac:spMkLst>
            <pc:docMk/>
            <pc:sldMk cId="1153990563" sldId="268"/>
            <ac:spMk id="13" creationId="{B670DBD5-770C-4383-9F54-5B86E86BD5BB}"/>
          </ac:spMkLst>
        </pc:spChg>
        <pc:spChg chg="add del">
          <ac:chgData name="LE VIET DUC 20192777" userId="3ba6200c-ca91-4951-a687-31115d9ddb0c" providerId="ADAL" clId="{4C6F26F2-2BD5-4C41-A3C8-A29744E5931D}" dt="2020-11-23T17:44:25.561" v="262" actId="26606"/>
          <ac:spMkLst>
            <pc:docMk/>
            <pc:sldMk cId="1153990563" sldId="268"/>
            <ac:spMk id="15" creationId="{42A4FC2C-047E-45A5-965D-8E1E3BF09BC6}"/>
          </ac:spMkLst>
        </pc:spChg>
        <pc:spChg chg="add del">
          <ac:chgData name="LE VIET DUC 20192777" userId="3ba6200c-ca91-4951-a687-31115d9ddb0c" providerId="ADAL" clId="{4C6F26F2-2BD5-4C41-A3C8-A29744E5931D}" dt="2020-11-23T17:44:30.391" v="264" actId="26606"/>
          <ac:spMkLst>
            <pc:docMk/>
            <pc:sldMk cId="1153990563" sldId="268"/>
            <ac:spMk id="17" creationId="{16C5FA50-8D52-4617-AF91-5C7B1C8352F1}"/>
          </ac:spMkLst>
        </pc:spChg>
        <pc:spChg chg="add del">
          <ac:chgData name="LE VIET DUC 20192777" userId="3ba6200c-ca91-4951-a687-31115d9ddb0c" providerId="ADAL" clId="{4C6F26F2-2BD5-4C41-A3C8-A29744E5931D}" dt="2020-11-23T17:44:30.391" v="264" actId="26606"/>
          <ac:spMkLst>
            <pc:docMk/>
            <pc:sldMk cId="1153990563" sldId="268"/>
            <ac:spMk id="18" creationId="{9B9F74D1-7574-4352-877B-98114E1510CE}"/>
          </ac:spMkLst>
        </pc:spChg>
        <pc:spChg chg="add del">
          <ac:chgData name="LE VIET DUC 20192777" userId="3ba6200c-ca91-4951-a687-31115d9ddb0c" providerId="ADAL" clId="{4C6F26F2-2BD5-4C41-A3C8-A29744E5931D}" dt="2020-11-23T17:44:30.391" v="264" actId="26606"/>
          <ac:spMkLst>
            <pc:docMk/>
            <pc:sldMk cId="1153990563" sldId="268"/>
            <ac:spMk id="19" creationId="{E223798C-12AD-4B0C-A50C-D676347D67CF}"/>
          </ac:spMkLst>
        </pc:spChg>
        <pc:picChg chg="add mod">
          <ac:chgData name="LE VIET DUC 20192777" userId="3ba6200c-ca91-4951-a687-31115d9ddb0c" providerId="ADAL" clId="{4C6F26F2-2BD5-4C41-A3C8-A29744E5931D}" dt="2020-11-23T17:57:40.733" v="540" actId="14861"/>
          <ac:picMkLst>
            <pc:docMk/>
            <pc:sldMk cId="1153990563" sldId="268"/>
            <ac:picMk id="8" creationId="{77FD6DA1-AF63-4059-A344-A601FB22AF7C}"/>
          </ac:picMkLst>
        </pc:picChg>
        <pc:cxnChg chg="add mod">
          <ac:chgData name="LE VIET DUC 20192777" userId="3ba6200c-ca91-4951-a687-31115d9ddb0c" providerId="ADAL" clId="{4C6F26F2-2BD5-4C41-A3C8-A29744E5931D}" dt="2020-11-23T17:59:05.681" v="545" actId="1582"/>
          <ac:cxnSpMkLst>
            <pc:docMk/>
            <pc:sldMk cId="1153990563" sldId="268"/>
            <ac:cxnSpMk id="12" creationId="{2D7E90BA-B139-4C01-BD0F-752B92E25F08}"/>
          </ac:cxnSpMkLst>
        </pc:cxnChg>
        <pc:cxnChg chg="add mod">
          <ac:chgData name="LE VIET DUC 20192777" userId="3ba6200c-ca91-4951-a687-31115d9ddb0c" providerId="ADAL" clId="{4C6F26F2-2BD5-4C41-A3C8-A29744E5931D}" dt="2020-11-23T17:59:14.806" v="548" actId="14100"/>
          <ac:cxnSpMkLst>
            <pc:docMk/>
            <pc:sldMk cId="1153990563" sldId="268"/>
            <ac:cxnSpMk id="20" creationId="{7D2D97AD-033C-479B-9B6E-13873CC1CDE7}"/>
          </ac:cxnSpMkLst>
        </pc:cxnChg>
      </pc:sldChg>
      <pc:sldChg chg="modSp add del mod">
        <pc:chgData name="LE VIET DUC 20192777" userId="3ba6200c-ca91-4951-a687-31115d9ddb0c" providerId="ADAL" clId="{4C6F26F2-2BD5-4C41-A3C8-A29744E5931D}" dt="2020-11-23T17:52:55.269" v="298"/>
        <pc:sldMkLst>
          <pc:docMk/>
          <pc:sldMk cId="2168290531" sldId="269"/>
        </pc:sldMkLst>
        <pc:picChg chg="mod modCrop">
          <ac:chgData name="LE VIET DUC 20192777" userId="3ba6200c-ca91-4951-a687-31115d9ddb0c" providerId="ADAL" clId="{4C6F26F2-2BD5-4C41-A3C8-A29744E5931D}" dt="2020-11-23T17:52:31.125" v="297" actId="14100"/>
          <ac:picMkLst>
            <pc:docMk/>
            <pc:sldMk cId="2168290531" sldId="269"/>
            <ac:picMk id="8" creationId="{77FD6DA1-AF63-4059-A344-A601FB22AF7C}"/>
          </ac:picMkLst>
        </pc:picChg>
      </pc:sldChg>
    </pc:docChg>
  </pc:docChgLst>
  <pc:docChgLst>
    <pc:chgData name="LE VIET DUC 20192777" userId="3ba6200c-ca91-4951-a687-31115d9ddb0c" providerId="ADAL" clId="{88795DBC-6552-4685-83E4-FA2F32A4D4FF}"/>
    <pc:docChg chg="undo custSel mod addSld delSld modSld sldOrd modMainMaster modSection">
      <pc:chgData name="LE VIET DUC 20192777" userId="3ba6200c-ca91-4951-a687-31115d9ddb0c" providerId="ADAL" clId="{88795DBC-6552-4685-83E4-FA2F32A4D4FF}" dt="2021-01-14T20:18:46.151" v="12698"/>
      <pc:docMkLst>
        <pc:docMk/>
      </pc:docMkLst>
      <pc:sldChg chg="modSp mod">
        <pc:chgData name="LE VIET DUC 20192777" userId="3ba6200c-ca91-4951-a687-31115d9ddb0c" providerId="ADAL" clId="{88795DBC-6552-4685-83E4-FA2F32A4D4FF}" dt="2021-01-13T20:33:05.577" v="4647" actId="1076"/>
        <pc:sldMkLst>
          <pc:docMk/>
          <pc:sldMk cId="3481455840" sldId="256"/>
        </pc:sldMkLst>
        <pc:spChg chg="mod">
          <ac:chgData name="LE VIET DUC 20192777" userId="3ba6200c-ca91-4951-a687-31115d9ddb0c" providerId="ADAL" clId="{88795DBC-6552-4685-83E4-FA2F32A4D4FF}" dt="2021-01-13T20:32:41.905" v="4645" actId="404"/>
          <ac:spMkLst>
            <pc:docMk/>
            <pc:sldMk cId="3481455840" sldId="256"/>
            <ac:spMk id="12" creationId="{F4E03DEB-56A6-4283-872F-BB3357A51DFB}"/>
          </ac:spMkLst>
        </pc:spChg>
        <pc:spChg chg="mod">
          <ac:chgData name="LE VIET DUC 20192777" userId="3ba6200c-ca91-4951-a687-31115d9ddb0c" providerId="ADAL" clId="{88795DBC-6552-4685-83E4-FA2F32A4D4FF}" dt="2021-01-13T20:31:11.316" v="4638" actId="1076"/>
          <ac:spMkLst>
            <pc:docMk/>
            <pc:sldMk cId="3481455840" sldId="256"/>
            <ac:spMk id="13" creationId="{667D34D1-77EE-4FDB-ADF9-F41D5C519F56}"/>
          </ac:spMkLst>
        </pc:spChg>
        <pc:spChg chg="mod">
          <ac:chgData name="LE VIET DUC 20192777" userId="3ba6200c-ca91-4951-a687-31115d9ddb0c" providerId="ADAL" clId="{88795DBC-6552-4685-83E4-FA2F32A4D4FF}" dt="2021-01-13T20:33:05.577" v="4647" actId="1076"/>
          <ac:spMkLst>
            <pc:docMk/>
            <pc:sldMk cId="3481455840" sldId="256"/>
            <ac:spMk id="14" creationId="{9646743B-26BA-4699-B3BC-9E38A82842AF}"/>
          </ac:spMkLst>
        </pc:spChg>
        <pc:picChg chg="mod">
          <ac:chgData name="LE VIET DUC 20192777" userId="3ba6200c-ca91-4951-a687-31115d9ddb0c" providerId="ADAL" clId="{88795DBC-6552-4685-83E4-FA2F32A4D4FF}" dt="2021-01-13T20:32:58.602" v="4646" actId="1076"/>
          <ac:picMkLst>
            <pc:docMk/>
            <pc:sldMk cId="3481455840" sldId="256"/>
            <ac:picMk id="11" creationId="{39AC34FA-9BF3-4A3C-9FC8-58E422A60265}"/>
          </ac:picMkLst>
        </pc:picChg>
      </pc:sldChg>
      <pc:sldChg chg="addSp delSp modSp mod setBg setClrOvrMap">
        <pc:chgData name="LE VIET DUC 20192777" userId="3ba6200c-ca91-4951-a687-31115d9ddb0c" providerId="ADAL" clId="{88795DBC-6552-4685-83E4-FA2F32A4D4FF}" dt="2021-01-14T10:45:48.964" v="4669" actId="478"/>
        <pc:sldMkLst>
          <pc:docMk/>
          <pc:sldMk cId="1507611645" sldId="257"/>
        </pc:sldMkLst>
        <pc:spChg chg="mod">
          <ac:chgData name="LE VIET DUC 20192777" userId="3ba6200c-ca91-4951-a687-31115d9ddb0c" providerId="ADAL" clId="{88795DBC-6552-4685-83E4-FA2F32A4D4FF}" dt="2021-01-14T10:45:15.964" v="4668" actId="115"/>
          <ac:spMkLst>
            <pc:docMk/>
            <pc:sldMk cId="1507611645" sldId="257"/>
            <ac:spMk id="2" creationId="{767107EF-5338-4C7B-B4FB-48B916DA9A71}"/>
          </ac:spMkLst>
        </pc:spChg>
        <pc:spChg chg="mod">
          <ac:chgData name="LE VIET DUC 20192777" userId="3ba6200c-ca91-4951-a687-31115d9ddb0c" providerId="ADAL" clId="{88795DBC-6552-4685-83E4-FA2F32A4D4FF}" dt="2021-01-14T10:45:03.176" v="4661" actId="27636"/>
          <ac:spMkLst>
            <pc:docMk/>
            <pc:sldMk cId="1507611645" sldId="257"/>
            <ac:spMk id="3" creationId="{2A5230A4-277B-424F-A893-477DFCCB3EF1}"/>
          </ac:spMkLst>
        </pc:spChg>
        <pc:spChg chg="mod ord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4" creationId="{D1301DD3-F729-4878-90FD-81D536FF6E55}"/>
          </ac:spMkLst>
        </pc:spChg>
        <pc:spChg chg="mod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5" creationId="{FD38B815-92E7-4950-9ADA-C82E225A02B4}"/>
          </ac:spMkLst>
        </pc:spChg>
        <pc:spChg chg="mod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6" creationId="{7AA3954E-D6BA-45FA-A3C6-5E9A299341AA}"/>
          </ac:spMkLst>
        </pc:spChg>
        <pc:spChg chg="add del mod">
          <ac:chgData name="LE VIET DUC 20192777" userId="3ba6200c-ca91-4951-a687-31115d9ddb0c" providerId="ADAL" clId="{88795DBC-6552-4685-83E4-FA2F32A4D4FF}" dt="2021-01-14T10:45:48.964" v="4669" actId="478"/>
          <ac:spMkLst>
            <pc:docMk/>
            <pc:sldMk cId="1507611645" sldId="257"/>
            <ac:spMk id="9" creationId="{1C271F0E-4BC3-4E14-B7A2-1F5D8241C5F1}"/>
          </ac:spMkLst>
        </pc:spChg>
        <pc:spChg chg="add del mod">
          <ac:chgData name="LE VIET DUC 20192777" userId="3ba6200c-ca91-4951-a687-31115d9ddb0c" providerId="ADAL" clId="{88795DBC-6552-4685-83E4-FA2F32A4D4FF}" dt="2021-01-13T20:24:57.927" v="4400" actId="478"/>
          <ac:spMkLst>
            <pc:docMk/>
            <pc:sldMk cId="1507611645" sldId="257"/>
            <ac:spMk id="11" creationId="{B95FF391-8F5B-4797-8F66-0E7659788066}"/>
          </ac:spMkLst>
        </pc:spChg>
        <pc:spChg chg="add del">
          <ac:chgData name="LE VIET DUC 20192777" userId="3ba6200c-ca91-4951-a687-31115d9ddb0c" providerId="ADAL" clId="{88795DBC-6552-4685-83E4-FA2F32A4D4FF}" dt="2021-01-13T20:24:07.443" v="4390" actId="26606"/>
          <ac:spMkLst>
            <pc:docMk/>
            <pc:sldMk cId="1507611645" sldId="257"/>
            <ac:spMk id="13" creationId="{2C61293E-6EBE-43EF-A52C-9BEBFD7679D4}"/>
          </ac:spMkLst>
        </pc:spChg>
        <pc:spChg chg="add del">
          <ac:chgData name="LE VIET DUC 20192777" userId="3ba6200c-ca91-4951-a687-31115d9ddb0c" providerId="ADAL" clId="{88795DBC-6552-4685-83E4-FA2F32A4D4FF}" dt="2021-01-13T20:24:07.443" v="4390" actId="26606"/>
          <ac:spMkLst>
            <pc:docMk/>
            <pc:sldMk cId="1507611645" sldId="257"/>
            <ac:spMk id="15" creationId="{21540236-BFD5-4A9D-8840-4703E7F76825}"/>
          </ac:spMkLst>
        </pc:spChg>
        <pc:spChg chg="add del">
          <ac:chgData name="LE VIET DUC 20192777" userId="3ba6200c-ca91-4951-a687-31115d9ddb0c" providerId="ADAL" clId="{88795DBC-6552-4685-83E4-FA2F32A4D4FF}" dt="2021-01-13T20:25:10.740" v="4401" actId="26606"/>
          <ac:spMkLst>
            <pc:docMk/>
            <pc:sldMk cId="1507611645" sldId="257"/>
            <ac:spMk id="19" creationId="{2C61293E-6EBE-43EF-A52C-9BEBFD7679D4}"/>
          </ac:spMkLst>
        </pc:spChg>
        <pc:spChg chg="add del">
          <ac:chgData name="LE VIET DUC 20192777" userId="3ba6200c-ca91-4951-a687-31115d9ddb0c" providerId="ADAL" clId="{88795DBC-6552-4685-83E4-FA2F32A4D4FF}" dt="2021-01-13T20:25:10.740" v="4401" actId="26606"/>
          <ac:spMkLst>
            <pc:docMk/>
            <pc:sldMk cId="1507611645" sldId="257"/>
            <ac:spMk id="20" creationId="{21540236-BFD5-4A9D-8840-4703E7F76825}"/>
          </ac:spMkLst>
        </pc:spChg>
        <pc:spChg chg="add del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25" creationId="{F13C74B1-5B17-4795-BED0-7140497B445A}"/>
          </ac:spMkLst>
        </pc:spChg>
        <pc:spChg chg="add del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27" creationId="{D4974D33-8DC5-464E-8C6D-BE58F0669C17}"/>
          </ac:spMkLst>
        </pc:spChg>
        <pc:spChg chg="add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32" creationId="{9AA72BD9-2C5A-4EDC-931F-5AA08EACA0F3}"/>
          </ac:spMkLst>
        </pc:spChg>
        <pc:spChg chg="add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34" creationId="{DD3981AC-7B61-4947-BCF3-F7AA7FA385B9}"/>
          </ac:spMkLst>
        </pc:spChg>
        <pc:spChg chg="add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36" creationId="{55D4142C-5077-457F-A6AD-3FECFDB39685}"/>
          </ac:spMkLst>
        </pc:spChg>
        <pc:spChg chg="add">
          <ac:chgData name="LE VIET DUC 20192777" userId="3ba6200c-ca91-4951-a687-31115d9ddb0c" providerId="ADAL" clId="{88795DBC-6552-4685-83E4-FA2F32A4D4FF}" dt="2021-01-14T10:44:36.715" v="4652" actId="26606"/>
          <ac:spMkLst>
            <pc:docMk/>
            <pc:sldMk cId="1507611645" sldId="257"/>
            <ac:spMk id="38" creationId="{7A5F0580-5EE9-419F-96EE-B6529EF6E7D0}"/>
          </ac:spMkLst>
        </pc:spChg>
        <pc:picChg chg="add del mod ord">
          <ac:chgData name="LE VIET DUC 20192777" userId="3ba6200c-ca91-4951-a687-31115d9ddb0c" providerId="ADAL" clId="{88795DBC-6552-4685-83E4-FA2F32A4D4FF}" dt="2021-01-13T20:24:26.937" v="4394" actId="478"/>
          <ac:picMkLst>
            <pc:docMk/>
            <pc:sldMk cId="1507611645" sldId="257"/>
            <ac:picMk id="8" creationId="{0C37C991-EB5D-4F83-BB4B-A84D832B5762}"/>
          </ac:picMkLst>
        </pc:picChg>
        <pc:picChg chg="add mod ord">
          <ac:chgData name="LE VIET DUC 20192777" userId="3ba6200c-ca91-4951-a687-31115d9ddb0c" providerId="ADAL" clId="{88795DBC-6552-4685-83E4-FA2F32A4D4FF}" dt="2021-01-14T10:44:36.715" v="4652" actId="26606"/>
          <ac:picMkLst>
            <pc:docMk/>
            <pc:sldMk cId="1507611645" sldId="257"/>
            <ac:picMk id="8" creationId="{BB026D4B-56FA-4F9F-8F78-E0FE3128BF1D}"/>
          </ac:picMkLst>
        </pc:picChg>
        <pc:picChg chg="add del mod ord">
          <ac:chgData name="LE VIET DUC 20192777" userId="3ba6200c-ca91-4951-a687-31115d9ddb0c" providerId="ADAL" clId="{88795DBC-6552-4685-83E4-FA2F32A4D4FF}" dt="2021-01-14T10:44:15.030" v="4648" actId="478"/>
          <ac:picMkLst>
            <pc:docMk/>
            <pc:sldMk cId="1507611645" sldId="257"/>
            <ac:picMk id="10" creationId="{3C854E1E-D3CC-43DA-8EEE-146E4EC5943B}"/>
          </ac:picMkLst>
        </pc:picChg>
        <pc:picChg chg="add del">
          <ac:chgData name="LE VIET DUC 20192777" userId="3ba6200c-ca91-4951-a687-31115d9ddb0c" providerId="ADAL" clId="{88795DBC-6552-4685-83E4-FA2F32A4D4FF}" dt="2021-01-13T20:24:20.996" v="4392" actId="26606"/>
          <ac:picMkLst>
            <pc:docMk/>
            <pc:sldMk cId="1507611645" sldId="257"/>
            <ac:picMk id="17" creationId="{54DDEBDD-D8BD-41A6-8A0D-B00E3768B0F9}"/>
          </ac:picMkLst>
        </pc:picChg>
      </pc:sldChg>
      <pc:sldChg chg="addSp delSp modSp mod">
        <pc:chgData name="LE VIET DUC 20192777" userId="3ba6200c-ca91-4951-a687-31115d9ddb0c" providerId="ADAL" clId="{88795DBC-6552-4685-83E4-FA2F32A4D4FF}" dt="2021-01-14T19:57:54.173" v="9702" actId="1076"/>
        <pc:sldMkLst>
          <pc:docMk/>
          <pc:sldMk cId="168016622" sldId="260"/>
        </pc:sldMkLst>
        <pc:spChg chg="add mod">
          <ac:chgData name="LE VIET DUC 20192777" userId="3ba6200c-ca91-4951-a687-31115d9ddb0c" providerId="ADAL" clId="{88795DBC-6552-4685-83E4-FA2F32A4D4FF}" dt="2021-01-14T19:57:18.251" v="9693" actId="404"/>
          <ac:spMkLst>
            <pc:docMk/>
            <pc:sldMk cId="168016622" sldId="260"/>
            <ac:spMk id="2" creationId="{C137FA86-61FB-40EE-8FC2-80FEED0A87E5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68016622" sldId="260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68016622" sldId="260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68016622" sldId="260"/>
            <ac:spMk id="6" creationId="{1A034C47-8C0A-4505-ACCC-BCA1153C4B43}"/>
          </ac:spMkLst>
        </pc:spChg>
        <pc:spChg chg="add mod">
          <ac:chgData name="LE VIET DUC 20192777" userId="3ba6200c-ca91-4951-a687-31115d9ddb0c" providerId="ADAL" clId="{88795DBC-6552-4685-83E4-FA2F32A4D4FF}" dt="2021-01-14T19:57:28.953" v="9696" actId="403"/>
          <ac:spMkLst>
            <pc:docMk/>
            <pc:sldMk cId="168016622" sldId="260"/>
            <ac:spMk id="12" creationId="{9F29D43E-6534-4295-8E89-8FF597FA3762}"/>
          </ac:spMkLst>
        </pc:spChg>
        <pc:spChg chg="add mod">
          <ac:chgData name="LE VIET DUC 20192777" userId="3ba6200c-ca91-4951-a687-31115d9ddb0c" providerId="ADAL" clId="{88795DBC-6552-4685-83E4-FA2F32A4D4FF}" dt="2021-01-14T19:57:38.810" v="9700" actId="14100"/>
          <ac:spMkLst>
            <pc:docMk/>
            <pc:sldMk cId="168016622" sldId="260"/>
            <ac:spMk id="13" creationId="{922C45B2-26E0-4801-81F0-84EF67336FE0}"/>
          </ac:spMkLst>
        </pc:spChg>
        <pc:spChg chg="add del mod">
          <ac:chgData name="LE VIET DUC 20192777" userId="3ba6200c-ca91-4951-a687-31115d9ddb0c" providerId="ADAL" clId="{88795DBC-6552-4685-83E4-FA2F32A4D4FF}" dt="2021-01-14T19:48:10.590" v="8405" actId="22"/>
          <ac:spMkLst>
            <pc:docMk/>
            <pc:sldMk cId="168016622" sldId="260"/>
            <ac:spMk id="16" creationId="{B16C8E90-75BE-4381-9008-12788E1A6CEB}"/>
          </ac:spMkLst>
        </pc:spChg>
        <pc:spChg chg="add del mod">
          <ac:chgData name="LE VIET DUC 20192777" userId="3ba6200c-ca91-4951-a687-31115d9ddb0c" providerId="ADAL" clId="{88795DBC-6552-4685-83E4-FA2F32A4D4FF}" dt="2021-01-14T19:49:50.761" v="8424"/>
          <ac:spMkLst>
            <pc:docMk/>
            <pc:sldMk cId="168016622" sldId="260"/>
            <ac:spMk id="18" creationId="{58C48A86-4486-41C3-8A24-BB077EADC58C}"/>
          </ac:spMkLst>
        </pc:spChg>
        <pc:spChg chg="add del">
          <ac:chgData name="LE VIET DUC 20192777" userId="3ba6200c-ca91-4951-a687-31115d9ddb0c" providerId="ADAL" clId="{88795DBC-6552-4685-83E4-FA2F32A4D4FF}" dt="2021-01-14T19:49:39.690" v="8421"/>
          <ac:spMkLst>
            <pc:docMk/>
            <pc:sldMk cId="168016622" sldId="260"/>
            <ac:spMk id="19" creationId="{CA9096CF-5BAF-4921-B549-F5AE03EDE95B}"/>
          </ac:spMkLst>
        </pc:spChg>
        <pc:spChg chg="add del mod">
          <ac:chgData name="LE VIET DUC 20192777" userId="3ba6200c-ca91-4951-a687-31115d9ddb0c" providerId="ADAL" clId="{88795DBC-6552-4685-83E4-FA2F32A4D4FF}" dt="2021-01-14T19:49:39.178" v="8420"/>
          <ac:spMkLst>
            <pc:docMk/>
            <pc:sldMk cId="168016622" sldId="260"/>
            <ac:spMk id="20" creationId="{0CD8BB7B-AA36-45CB-8C8F-D7AD2E8CAC1F}"/>
          </ac:spMkLst>
        </pc:spChg>
        <pc:spChg chg="add del mod">
          <ac:chgData name="LE VIET DUC 20192777" userId="3ba6200c-ca91-4951-a687-31115d9ddb0c" providerId="ADAL" clId="{88795DBC-6552-4685-83E4-FA2F32A4D4FF}" dt="2021-01-14T19:49:38.710" v="8419"/>
          <ac:spMkLst>
            <pc:docMk/>
            <pc:sldMk cId="168016622" sldId="260"/>
            <ac:spMk id="21" creationId="{1CCA2349-FD14-4DAC-9722-481F48B753BE}"/>
          </ac:spMkLst>
        </pc:spChg>
        <pc:spChg chg="add del mod">
          <ac:chgData name="LE VIET DUC 20192777" userId="3ba6200c-ca91-4951-a687-31115d9ddb0c" providerId="ADAL" clId="{88795DBC-6552-4685-83E4-FA2F32A4D4FF}" dt="2021-01-14T19:50:03.969" v="8429"/>
          <ac:spMkLst>
            <pc:docMk/>
            <pc:sldMk cId="168016622" sldId="260"/>
            <ac:spMk id="22" creationId="{4908B2BD-9169-4FDE-89D4-8B0382EB2E11}"/>
          </ac:spMkLst>
        </pc:spChg>
        <pc:spChg chg="add del">
          <ac:chgData name="LE VIET DUC 20192777" userId="3ba6200c-ca91-4951-a687-31115d9ddb0c" providerId="ADAL" clId="{88795DBC-6552-4685-83E4-FA2F32A4D4FF}" dt="2021-01-14T19:50:03.305" v="8427"/>
          <ac:spMkLst>
            <pc:docMk/>
            <pc:sldMk cId="168016622" sldId="260"/>
            <ac:spMk id="23" creationId="{A69636BB-4552-4775-9A66-0A9F929A90CE}"/>
          </ac:spMkLst>
        </pc:spChg>
        <pc:picChg chg="add mod ord">
          <ac:chgData name="LE VIET DUC 20192777" userId="3ba6200c-ca91-4951-a687-31115d9ddb0c" providerId="ADAL" clId="{88795DBC-6552-4685-83E4-FA2F32A4D4FF}" dt="2021-01-14T19:57:42.108" v="9701" actId="1076"/>
          <ac:picMkLst>
            <pc:docMk/>
            <pc:sldMk cId="168016622" sldId="260"/>
            <ac:picMk id="17" creationId="{2AAD5544-11DC-48C3-8360-E2121F21F8D8}"/>
          </ac:picMkLst>
        </pc:picChg>
        <pc:picChg chg="add del mod">
          <ac:chgData name="LE VIET DUC 20192777" userId="3ba6200c-ca91-4951-a687-31115d9ddb0c" providerId="ADAL" clId="{88795DBC-6552-4685-83E4-FA2F32A4D4FF}" dt="2021-01-13T02:04:17.441" v="17"/>
          <ac:picMkLst>
            <pc:docMk/>
            <pc:sldMk cId="168016622" sldId="260"/>
            <ac:picMk id="1026" creationId="{396CD686-93A1-4A3A-BE56-FE3806B2181E}"/>
          </ac:picMkLst>
        </pc:picChg>
        <pc:picChg chg="add mod">
          <ac:chgData name="LE VIET DUC 20192777" userId="3ba6200c-ca91-4951-a687-31115d9ddb0c" providerId="ADAL" clId="{88795DBC-6552-4685-83E4-FA2F32A4D4FF}" dt="2021-01-14T19:57:31.455" v="9697" actId="1076"/>
          <ac:picMkLst>
            <pc:docMk/>
            <pc:sldMk cId="168016622" sldId="260"/>
            <ac:picMk id="3074" creationId="{1C9EF8FE-FDD0-4D5A-A9B0-EBBA55606C50}"/>
          </ac:picMkLst>
        </pc:picChg>
        <pc:cxnChg chg="add mod">
          <ac:chgData name="LE VIET DUC 20192777" userId="3ba6200c-ca91-4951-a687-31115d9ddb0c" providerId="ADAL" clId="{88795DBC-6552-4685-83E4-FA2F32A4D4FF}" dt="2021-01-14T19:57:54.173" v="9702" actId="1076"/>
          <ac:cxnSpMkLst>
            <pc:docMk/>
            <pc:sldMk cId="168016622" sldId="260"/>
            <ac:cxnSpMk id="7" creationId="{A8F637E2-927F-4573-ABC1-6EEA58B50882}"/>
          </ac:cxnSpMkLst>
        </pc:cxnChg>
      </pc:sldChg>
      <pc:sldChg chg="addSp delSp modSp del mod">
        <pc:chgData name="LE VIET DUC 20192777" userId="3ba6200c-ca91-4951-a687-31115d9ddb0c" providerId="ADAL" clId="{88795DBC-6552-4685-83E4-FA2F32A4D4FF}" dt="2021-01-14T18:47:07.977" v="4949" actId="47"/>
        <pc:sldMkLst>
          <pc:docMk/>
          <pc:sldMk cId="2968487970" sldId="261"/>
        </pc:sldMkLst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968487970" sldId="261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968487970" sldId="261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968487970" sldId="261"/>
            <ac:spMk id="6" creationId="{1A034C47-8C0A-4505-ACCC-BCA1153C4B43}"/>
          </ac:spMkLst>
        </pc:spChg>
        <pc:spChg chg="add del mod">
          <ac:chgData name="LE VIET DUC 20192777" userId="3ba6200c-ca91-4951-a687-31115d9ddb0c" providerId="ADAL" clId="{88795DBC-6552-4685-83E4-FA2F32A4D4FF}" dt="2021-01-14T18:41:45.519" v="4882" actId="478"/>
          <ac:spMkLst>
            <pc:docMk/>
            <pc:sldMk cId="2968487970" sldId="261"/>
            <ac:spMk id="7" creationId="{54D24093-F2CE-436C-B122-2A82520117B2}"/>
          </ac:spMkLst>
        </pc:spChg>
        <pc:picChg chg="add mod">
          <ac:chgData name="LE VIET DUC 20192777" userId="3ba6200c-ca91-4951-a687-31115d9ddb0c" providerId="ADAL" clId="{88795DBC-6552-4685-83E4-FA2F32A4D4FF}" dt="2021-01-14T18:37:28.951" v="4790" actId="1076"/>
          <ac:picMkLst>
            <pc:docMk/>
            <pc:sldMk cId="2968487970" sldId="261"/>
            <ac:picMk id="3" creationId="{06550FFE-E7F6-48C7-A738-B326D0490B67}"/>
          </ac:picMkLst>
        </pc:picChg>
      </pc:sldChg>
      <pc:sldChg chg="addSp delSp modSp mod modTransition">
        <pc:chgData name="LE VIET DUC 20192777" userId="3ba6200c-ca91-4951-a687-31115d9ddb0c" providerId="ADAL" clId="{88795DBC-6552-4685-83E4-FA2F32A4D4FF}" dt="2021-01-14T19:34:21.813" v="7655" actId="1076"/>
        <pc:sldMkLst>
          <pc:docMk/>
          <pc:sldMk cId="188455007" sldId="262"/>
        </pc:sldMkLst>
        <pc:spChg chg="add mod">
          <ac:chgData name="LE VIET DUC 20192777" userId="3ba6200c-ca91-4951-a687-31115d9ddb0c" providerId="ADAL" clId="{88795DBC-6552-4685-83E4-FA2F32A4D4FF}" dt="2021-01-14T19:34:21.813" v="7655" actId="1076"/>
          <ac:spMkLst>
            <pc:docMk/>
            <pc:sldMk cId="188455007" sldId="262"/>
            <ac:spMk id="2" creationId="{6B0FE54C-D682-4ABC-A704-DB201AFB3A61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88455007" sldId="262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88455007" sldId="262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88455007" sldId="262"/>
            <ac:spMk id="6" creationId="{1A034C47-8C0A-4505-ACCC-BCA1153C4B43}"/>
          </ac:spMkLst>
        </pc:spChg>
        <pc:picChg chg="add del mod">
          <ac:chgData name="LE VIET DUC 20192777" userId="3ba6200c-ca91-4951-a687-31115d9ddb0c" providerId="ADAL" clId="{88795DBC-6552-4685-83E4-FA2F32A4D4FF}" dt="2021-01-14T19:33:47.459" v="7643" actId="478"/>
          <ac:picMkLst>
            <pc:docMk/>
            <pc:sldMk cId="188455007" sldId="262"/>
            <ac:picMk id="1026" creationId="{CC022152-C2B4-4342-B27D-345B9FCE59D3}"/>
          </ac:picMkLst>
        </pc:picChg>
        <pc:picChg chg="add mod">
          <ac:chgData name="LE VIET DUC 20192777" userId="3ba6200c-ca91-4951-a687-31115d9ddb0c" providerId="ADAL" clId="{88795DBC-6552-4685-83E4-FA2F32A4D4FF}" dt="2021-01-14T19:34:10.103" v="7652" actId="1076"/>
          <ac:picMkLst>
            <pc:docMk/>
            <pc:sldMk cId="188455007" sldId="262"/>
            <ac:picMk id="1028" creationId="{6E4B4490-D1A5-4054-989E-3439CC5BBBAD}"/>
          </ac:picMkLst>
        </pc:picChg>
      </pc:sldChg>
      <pc:sldChg chg="addSp modSp mod ord modAnim">
        <pc:chgData name="LE VIET DUC 20192777" userId="3ba6200c-ca91-4951-a687-31115d9ddb0c" providerId="ADAL" clId="{88795DBC-6552-4685-83E4-FA2F32A4D4FF}" dt="2021-01-13T20:14:30.324" v="4198" actId="14100"/>
        <pc:sldMkLst>
          <pc:docMk/>
          <pc:sldMk cId="2302594726" sldId="263"/>
        </pc:sldMkLst>
        <pc:spChg chg="add mod">
          <ac:chgData name="LE VIET DUC 20192777" userId="3ba6200c-ca91-4951-a687-31115d9ddb0c" providerId="ADAL" clId="{88795DBC-6552-4685-83E4-FA2F32A4D4FF}" dt="2021-01-13T20:07:51.060" v="4031" actId="20577"/>
          <ac:spMkLst>
            <pc:docMk/>
            <pc:sldMk cId="2302594726" sldId="263"/>
            <ac:spMk id="2" creationId="{6E0C54B2-A709-4BC4-8E4D-A5AE60563699}"/>
          </ac:spMkLst>
        </pc:spChg>
        <pc:spChg chg="add mod">
          <ac:chgData name="LE VIET DUC 20192777" userId="3ba6200c-ca91-4951-a687-31115d9ddb0c" providerId="ADAL" clId="{88795DBC-6552-4685-83E4-FA2F32A4D4FF}" dt="2021-01-13T20:08:46.670" v="4169" actId="1076"/>
          <ac:spMkLst>
            <pc:docMk/>
            <pc:sldMk cId="2302594726" sldId="263"/>
            <ac:spMk id="3" creationId="{F68B0234-B204-4035-8925-7CEE8E168FA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302594726" sldId="263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302594726" sldId="263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302594726" sldId="263"/>
            <ac:spMk id="6" creationId="{1A034C47-8C0A-4505-ACCC-BCA1153C4B43}"/>
          </ac:spMkLst>
        </pc:spChg>
        <pc:picChg chg="mod">
          <ac:chgData name="LE VIET DUC 20192777" userId="3ba6200c-ca91-4951-a687-31115d9ddb0c" providerId="ADAL" clId="{88795DBC-6552-4685-83E4-FA2F32A4D4FF}" dt="2021-01-13T20:08:55.987" v="4173" actId="1076"/>
          <ac:picMkLst>
            <pc:docMk/>
            <pc:sldMk cId="2302594726" sldId="263"/>
            <ac:picMk id="12" creationId="{EC35138B-00DE-4178-848B-0CFD40489274}"/>
          </ac:picMkLst>
        </pc:picChg>
        <pc:picChg chg="add mod">
          <ac:chgData name="LE VIET DUC 20192777" userId="3ba6200c-ca91-4951-a687-31115d9ddb0c" providerId="ADAL" clId="{88795DBC-6552-4685-83E4-FA2F32A4D4FF}" dt="2021-01-13T20:14:30.324" v="4198" actId="14100"/>
          <ac:picMkLst>
            <pc:docMk/>
            <pc:sldMk cId="2302594726" sldId="263"/>
            <ac:picMk id="13" creationId="{38B7EA94-A1C0-4AD6-A16E-8D6CD5253A76}"/>
          </ac:picMkLst>
        </pc:picChg>
      </pc:sldChg>
      <pc:sldChg chg="addSp modSp mod">
        <pc:chgData name="LE VIET DUC 20192777" userId="3ba6200c-ca91-4951-a687-31115d9ddb0c" providerId="ADAL" clId="{88795DBC-6552-4685-83E4-FA2F32A4D4FF}" dt="2021-01-14T19:01:30.463" v="5842" actId="20577"/>
        <pc:sldMkLst>
          <pc:docMk/>
          <pc:sldMk cId="3451255590" sldId="264"/>
        </pc:sldMkLst>
        <pc:spChg chg="add mod">
          <ac:chgData name="LE VIET DUC 20192777" userId="3ba6200c-ca91-4951-a687-31115d9ddb0c" providerId="ADAL" clId="{88795DBC-6552-4685-83E4-FA2F32A4D4FF}" dt="2021-01-14T19:01:05.732" v="5838" actId="207"/>
          <ac:spMkLst>
            <pc:docMk/>
            <pc:sldMk cId="3451255590" sldId="264"/>
            <ac:spMk id="2" creationId="{4C13F723-7780-40CE-9ADE-592FF394D32A}"/>
          </ac:spMkLst>
        </pc:spChg>
        <pc:spChg chg="add mod">
          <ac:chgData name="LE VIET DUC 20192777" userId="3ba6200c-ca91-4951-a687-31115d9ddb0c" providerId="ADAL" clId="{88795DBC-6552-4685-83E4-FA2F32A4D4FF}" dt="2021-01-14T19:01:30.463" v="5842" actId="20577"/>
          <ac:spMkLst>
            <pc:docMk/>
            <pc:sldMk cId="3451255590" sldId="264"/>
            <ac:spMk id="3" creationId="{175926F3-2CCF-49D1-A3E3-AC0352B4FA64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3451255590" sldId="264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3451255590" sldId="264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3451255590" sldId="264"/>
            <ac:spMk id="6" creationId="{1A034C47-8C0A-4505-ACCC-BCA1153C4B43}"/>
          </ac:spMkLst>
        </pc:spChg>
      </pc:sldChg>
      <pc:sldChg chg="addSp delSp modSp mod">
        <pc:chgData name="LE VIET DUC 20192777" userId="3ba6200c-ca91-4951-a687-31115d9ddb0c" providerId="ADAL" clId="{88795DBC-6552-4685-83E4-FA2F32A4D4FF}" dt="2021-01-14T19:37:51.086" v="7762" actId="1076"/>
        <pc:sldMkLst>
          <pc:docMk/>
          <pc:sldMk cId="105454849" sldId="265"/>
        </pc:sldMkLst>
        <pc:spChg chg="add mod">
          <ac:chgData name="LE VIET DUC 20192777" userId="3ba6200c-ca91-4951-a687-31115d9ddb0c" providerId="ADAL" clId="{88795DBC-6552-4685-83E4-FA2F32A4D4FF}" dt="2021-01-14T19:37:51.086" v="7762" actId="1076"/>
          <ac:spMkLst>
            <pc:docMk/>
            <pc:sldMk cId="105454849" sldId="265"/>
            <ac:spMk id="2" creationId="{A911884B-4A3A-4C06-A48C-E598B0332B63}"/>
          </ac:spMkLst>
        </pc:spChg>
        <pc:spChg chg="add mod">
          <ac:chgData name="LE VIET DUC 20192777" userId="3ba6200c-ca91-4951-a687-31115d9ddb0c" providerId="ADAL" clId="{88795DBC-6552-4685-83E4-FA2F32A4D4FF}" dt="2021-01-14T19:36:03.481" v="7683" actId="1076"/>
          <ac:spMkLst>
            <pc:docMk/>
            <pc:sldMk cId="105454849" sldId="265"/>
            <ac:spMk id="3" creationId="{8EA1E6DA-9251-4687-9CDE-664BF63DC08E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05454849" sldId="265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05454849" sldId="265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05454849" sldId="265"/>
            <ac:spMk id="6" creationId="{1A034C47-8C0A-4505-ACCC-BCA1153C4B43}"/>
          </ac:spMkLst>
        </pc:spChg>
        <pc:spChg chg="add mod">
          <ac:chgData name="LE VIET DUC 20192777" userId="3ba6200c-ca91-4951-a687-31115d9ddb0c" providerId="ADAL" clId="{88795DBC-6552-4685-83E4-FA2F32A4D4FF}" dt="2021-01-14T19:35:58.863" v="7682" actId="1076"/>
          <ac:spMkLst>
            <pc:docMk/>
            <pc:sldMk cId="105454849" sldId="265"/>
            <ac:spMk id="7" creationId="{E425C0AF-780C-4EBA-B4BD-0A867C6BDE79}"/>
          </ac:spMkLst>
        </pc:spChg>
        <pc:picChg chg="add mod">
          <ac:chgData name="LE VIET DUC 20192777" userId="3ba6200c-ca91-4951-a687-31115d9ddb0c" providerId="ADAL" clId="{88795DBC-6552-4685-83E4-FA2F32A4D4FF}" dt="2021-01-14T19:35:56.130" v="7681" actId="1076"/>
          <ac:picMkLst>
            <pc:docMk/>
            <pc:sldMk cId="105454849" sldId="265"/>
            <ac:picMk id="13" creationId="{B3BC544E-3EEC-47B4-98E5-5DCF2C351F9B}"/>
          </ac:picMkLst>
        </pc:picChg>
        <pc:cxnChg chg="add del mod">
          <ac:chgData name="LE VIET DUC 20192777" userId="3ba6200c-ca91-4951-a687-31115d9ddb0c" providerId="ADAL" clId="{88795DBC-6552-4685-83E4-FA2F32A4D4FF}" dt="2021-01-14T19:37:12.804" v="7692" actId="478"/>
          <ac:cxnSpMkLst>
            <pc:docMk/>
            <pc:sldMk cId="105454849" sldId="265"/>
            <ac:cxnSpMk id="15" creationId="{BE291C51-1B0F-413B-B3D2-178EC63C7E47}"/>
          </ac:cxnSpMkLst>
        </pc:cxnChg>
      </pc:sldChg>
      <pc:sldChg chg="addSp modSp mod">
        <pc:chgData name="LE VIET DUC 20192777" userId="3ba6200c-ca91-4951-a687-31115d9ddb0c" providerId="ADAL" clId="{88795DBC-6552-4685-83E4-FA2F32A4D4FF}" dt="2021-01-14T20:13:55.006" v="12291" actId="207"/>
        <pc:sldMkLst>
          <pc:docMk/>
          <pc:sldMk cId="917485237" sldId="266"/>
        </pc:sldMkLst>
        <pc:spChg chg="add mod">
          <ac:chgData name="LE VIET DUC 20192777" userId="3ba6200c-ca91-4951-a687-31115d9ddb0c" providerId="ADAL" clId="{88795DBC-6552-4685-83E4-FA2F32A4D4FF}" dt="2021-01-14T20:12:58.224" v="12283" actId="1076"/>
          <ac:spMkLst>
            <pc:docMk/>
            <pc:sldMk cId="917485237" sldId="266"/>
            <ac:spMk id="2" creationId="{948F223E-70CB-49D2-AF2C-013CE494347E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917485237" sldId="266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917485237" sldId="266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917485237" sldId="266"/>
            <ac:spMk id="6" creationId="{1A034C47-8C0A-4505-ACCC-BCA1153C4B43}"/>
          </ac:spMkLst>
        </pc:spChg>
        <pc:spChg chg="add mod">
          <ac:chgData name="LE VIET DUC 20192777" userId="3ba6200c-ca91-4951-a687-31115d9ddb0c" providerId="ADAL" clId="{88795DBC-6552-4685-83E4-FA2F32A4D4FF}" dt="2021-01-14T20:12:30.521" v="12278" actId="403"/>
          <ac:spMkLst>
            <pc:docMk/>
            <pc:sldMk cId="917485237" sldId="266"/>
            <ac:spMk id="12" creationId="{CD3A74C9-9E56-482C-9E14-13C0B0CD89CE}"/>
          </ac:spMkLst>
        </pc:spChg>
        <pc:spChg chg="add mod">
          <ac:chgData name="LE VIET DUC 20192777" userId="3ba6200c-ca91-4951-a687-31115d9ddb0c" providerId="ADAL" clId="{88795DBC-6552-4685-83E4-FA2F32A4D4FF}" dt="2021-01-14T20:12:25.194" v="12276" actId="403"/>
          <ac:spMkLst>
            <pc:docMk/>
            <pc:sldMk cId="917485237" sldId="266"/>
            <ac:spMk id="13" creationId="{3DF965FB-F796-4C36-81E2-FA423457766B}"/>
          </ac:spMkLst>
        </pc:spChg>
        <pc:spChg chg="add mod">
          <ac:chgData name="LE VIET DUC 20192777" userId="3ba6200c-ca91-4951-a687-31115d9ddb0c" providerId="ADAL" clId="{88795DBC-6552-4685-83E4-FA2F32A4D4FF}" dt="2021-01-14T20:13:55.006" v="12291" actId="207"/>
          <ac:spMkLst>
            <pc:docMk/>
            <pc:sldMk cId="917485237" sldId="266"/>
            <ac:spMk id="14" creationId="{7685D97E-91AE-4853-ABCC-29B162B0FDF8}"/>
          </ac:spMkLst>
        </pc:spChg>
        <pc:spChg chg="add mod">
          <ac:chgData name="LE VIET DUC 20192777" userId="3ba6200c-ca91-4951-a687-31115d9ddb0c" providerId="ADAL" clId="{88795DBC-6552-4685-83E4-FA2F32A4D4FF}" dt="2021-01-14T20:13:31.466" v="12289" actId="13822"/>
          <ac:spMkLst>
            <pc:docMk/>
            <pc:sldMk cId="917485237" sldId="266"/>
            <ac:spMk id="15" creationId="{71C6A25A-13E0-4FAA-9C58-7C548A44F742}"/>
          </ac:spMkLst>
        </pc:spChg>
        <pc:cxnChg chg="add mod">
          <ac:chgData name="LE VIET DUC 20192777" userId="3ba6200c-ca91-4951-a687-31115d9ddb0c" providerId="ADAL" clId="{88795DBC-6552-4685-83E4-FA2F32A4D4FF}" dt="2021-01-14T20:05:29.634" v="10068" actId="1076"/>
          <ac:cxnSpMkLst>
            <pc:docMk/>
            <pc:sldMk cId="917485237" sldId="266"/>
            <ac:cxnSpMk id="7" creationId="{69A2CF5D-4AED-4D71-84D5-07D1A5F53CCE}"/>
          </ac:cxnSpMkLst>
        </pc:cxnChg>
      </pc:sldChg>
      <pc:sldChg chg="addSp delSp modSp mod setBg">
        <pc:chgData name="LE VIET DUC 20192777" userId="3ba6200c-ca91-4951-a687-31115d9ddb0c" providerId="ADAL" clId="{88795DBC-6552-4685-83E4-FA2F32A4D4FF}" dt="2021-01-14T19:41:43.347" v="7774" actId="20577"/>
        <pc:sldMkLst>
          <pc:docMk/>
          <pc:sldMk cId="1342419260" sldId="267"/>
        </pc:sldMkLst>
        <pc:spChg chg="add del mod">
          <ac:chgData name="LE VIET DUC 20192777" userId="3ba6200c-ca91-4951-a687-31115d9ddb0c" providerId="ADAL" clId="{88795DBC-6552-4685-83E4-FA2F32A4D4FF}" dt="2021-01-14T18:25:49.700" v="4695" actId="478"/>
          <ac:spMkLst>
            <pc:docMk/>
            <pc:sldMk cId="1342419260" sldId="267"/>
            <ac:spMk id="2" creationId="{318C7A5A-3362-4615-885B-890C4D0376B2}"/>
          </ac:spMkLst>
        </pc:spChg>
        <pc:spChg chg="add mod">
          <ac:chgData name="LE VIET DUC 20192777" userId="3ba6200c-ca91-4951-a687-31115d9ddb0c" providerId="ADAL" clId="{88795DBC-6552-4685-83E4-FA2F32A4D4FF}" dt="2021-01-14T18:35:10.685" v="4762" actId="20577"/>
          <ac:spMkLst>
            <pc:docMk/>
            <pc:sldMk cId="1342419260" sldId="267"/>
            <ac:spMk id="3" creationId="{7AF4ACE8-F07A-47AA-B5F3-97218D7245BA}"/>
          </ac:spMkLst>
        </pc:spChg>
        <pc:spChg chg="del mod">
          <ac:chgData name="LE VIET DUC 20192777" userId="3ba6200c-ca91-4951-a687-31115d9ddb0c" providerId="ADAL" clId="{88795DBC-6552-4685-83E4-FA2F32A4D4FF}" dt="2021-01-14T18:25:49.767" v="4696" actId="478"/>
          <ac:spMkLst>
            <pc:docMk/>
            <pc:sldMk cId="1342419260" sldId="267"/>
            <ac:spMk id="4" creationId="{E2F414BD-DB5C-40D4-B526-BBA0627764C1}"/>
          </ac:spMkLst>
        </pc:spChg>
        <pc:spChg chg="del mod">
          <ac:chgData name="LE VIET DUC 20192777" userId="3ba6200c-ca91-4951-a687-31115d9ddb0c" providerId="ADAL" clId="{88795DBC-6552-4685-83E4-FA2F32A4D4FF}" dt="2021-01-14T18:25:49.767" v="4696" actId="478"/>
          <ac:spMkLst>
            <pc:docMk/>
            <pc:sldMk cId="1342419260" sldId="267"/>
            <ac:spMk id="5" creationId="{2DC9E976-91D7-4EE4-A88C-AFE3E744C36C}"/>
          </ac:spMkLst>
        </pc:spChg>
        <pc:spChg chg="del mod">
          <ac:chgData name="LE VIET DUC 20192777" userId="3ba6200c-ca91-4951-a687-31115d9ddb0c" providerId="ADAL" clId="{88795DBC-6552-4685-83E4-FA2F32A4D4FF}" dt="2021-01-14T18:25:49.767" v="4696" actId="478"/>
          <ac:spMkLst>
            <pc:docMk/>
            <pc:sldMk cId="1342419260" sldId="267"/>
            <ac:spMk id="6" creationId="{BEE52FB1-45A1-44E1-994F-C82778AAF5AA}"/>
          </ac:spMkLst>
        </pc:spChg>
        <pc:spChg chg="add mod">
          <ac:chgData name="LE VIET DUC 20192777" userId="3ba6200c-ca91-4951-a687-31115d9ddb0c" providerId="ADAL" clId="{88795DBC-6552-4685-83E4-FA2F32A4D4FF}" dt="2021-01-14T19:41:43.347" v="7774" actId="20577"/>
          <ac:spMkLst>
            <pc:docMk/>
            <pc:sldMk cId="1342419260" sldId="267"/>
            <ac:spMk id="7" creationId="{E1492E18-6B37-4A49-AF6E-0E0E0823F692}"/>
          </ac:spMkLst>
        </pc:spChg>
        <pc:spChg chg="add mod">
          <ac:chgData name="LE VIET DUC 20192777" userId="3ba6200c-ca91-4951-a687-31115d9ddb0c" providerId="ADAL" clId="{88795DBC-6552-4685-83E4-FA2F32A4D4FF}" dt="2021-01-14T18:36:08.879" v="4776" actId="20577"/>
          <ac:spMkLst>
            <pc:docMk/>
            <pc:sldMk cId="1342419260" sldId="267"/>
            <ac:spMk id="8" creationId="{2D49DE09-93A6-4FA5-AD5C-366BAEB2EB1E}"/>
          </ac:spMkLst>
        </pc:spChg>
        <pc:spChg chg="add">
          <ac:chgData name="LE VIET DUC 20192777" userId="3ba6200c-ca91-4951-a687-31115d9ddb0c" providerId="ADAL" clId="{88795DBC-6552-4685-83E4-FA2F32A4D4FF}" dt="2021-01-14T18:35:02.342" v="4753" actId="26606"/>
          <ac:spMkLst>
            <pc:docMk/>
            <pc:sldMk cId="1342419260" sldId="267"/>
            <ac:spMk id="12" creationId="{B95B9BA8-1D69-4796-85F5-B6D0BD52354B}"/>
          </ac:spMkLst>
        </pc:spChg>
        <pc:grpChg chg="add">
          <ac:chgData name="LE VIET DUC 20192777" userId="3ba6200c-ca91-4951-a687-31115d9ddb0c" providerId="ADAL" clId="{88795DBC-6552-4685-83E4-FA2F32A4D4FF}" dt="2021-01-14T18:35:02.342" v="4753" actId="26606"/>
          <ac:grpSpMkLst>
            <pc:docMk/>
            <pc:sldMk cId="1342419260" sldId="267"/>
            <ac:grpSpMk id="14" creationId="{5F892E19-92E7-4BB2-8C3F-DBDFE8D9D324}"/>
          </ac:grpSpMkLst>
        </pc:grpChg>
      </pc:sldChg>
      <pc:sldChg chg="modSp mod modAnim">
        <pc:chgData name="LE VIET DUC 20192777" userId="3ba6200c-ca91-4951-a687-31115d9ddb0c" providerId="ADAL" clId="{88795DBC-6552-4685-83E4-FA2F32A4D4FF}" dt="2021-01-14T18:53:49.179" v="5469" actId="20577"/>
        <pc:sldMkLst>
          <pc:docMk/>
          <pc:sldMk cId="1153990563" sldId="268"/>
        </pc:sldMkLst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153990563" sldId="268"/>
            <ac:spMk id="4" creationId="{A9F5F999-03F1-46E5-BBCD-69CAC1326671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153990563" sldId="268"/>
            <ac:spMk id="5" creationId="{58535023-8934-4489-81EE-E2CBF13F377B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1153990563" sldId="268"/>
            <ac:spMk id="6" creationId="{A97B864E-7A51-4EA0-9FD7-1AFEDB30CA99}"/>
          </ac:spMkLst>
        </pc:spChg>
        <pc:spChg chg="mod">
          <ac:chgData name="LE VIET DUC 20192777" userId="3ba6200c-ca91-4951-a687-31115d9ddb0c" providerId="ADAL" clId="{88795DBC-6552-4685-83E4-FA2F32A4D4FF}" dt="2021-01-14T18:53:49.179" v="5469" actId="20577"/>
          <ac:spMkLst>
            <pc:docMk/>
            <pc:sldMk cId="1153990563" sldId="268"/>
            <ac:spMk id="10" creationId="{4C2FCEAF-EE19-4346-9B0A-7A97E7455A49}"/>
          </ac:spMkLst>
        </pc:spChg>
        <pc:cxnChg chg="mod">
          <ac:chgData name="LE VIET DUC 20192777" userId="3ba6200c-ca91-4951-a687-31115d9ddb0c" providerId="ADAL" clId="{88795DBC-6552-4685-83E4-FA2F32A4D4FF}" dt="2021-01-13T20:21:16.990" v="4286" actId="14100"/>
          <ac:cxnSpMkLst>
            <pc:docMk/>
            <pc:sldMk cId="1153990563" sldId="268"/>
            <ac:cxnSpMk id="12" creationId="{2D7E90BA-B139-4C01-BD0F-752B92E25F08}"/>
          </ac:cxnSpMkLst>
        </pc:cxnChg>
        <pc:cxnChg chg="mod">
          <ac:chgData name="LE VIET DUC 20192777" userId="3ba6200c-ca91-4951-a687-31115d9ddb0c" providerId="ADAL" clId="{88795DBC-6552-4685-83E4-FA2F32A4D4FF}" dt="2021-01-13T20:21:14.460" v="4285" actId="14100"/>
          <ac:cxnSpMkLst>
            <pc:docMk/>
            <pc:sldMk cId="1153990563" sldId="268"/>
            <ac:cxnSpMk id="20" creationId="{7D2D97AD-033C-479B-9B6E-13873CC1CDE7}"/>
          </ac:cxnSpMkLst>
        </pc:cxnChg>
      </pc:sldChg>
      <pc:sldChg chg="addSp modSp add mod">
        <pc:chgData name="LE VIET DUC 20192777" userId="3ba6200c-ca91-4951-a687-31115d9ddb0c" providerId="ADAL" clId="{88795DBC-6552-4685-83E4-FA2F32A4D4FF}" dt="2021-01-13T19:29:06.292" v="2037" actId="5793"/>
        <pc:sldMkLst>
          <pc:docMk/>
          <pc:sldMk cId="862449567" sldId="269"/>
        </pc:sldMkLst>
        <pc:spChg chg="add mod">
          <ac:chgData name="LE VIET DUC 20192777" userId="3ba6200c-ca91-4951-a687-31115d9ddb0c" providerId="ADAL" clId="{88795DBC-6552-4685-83E4-FA2F32A4D4FF}" dt="2021-01-13T19:29:06.292" v="2037" actId="5793"/>
          <ac:spMkLst>
            <pc:docMk/>
            <pc:sldMk cId="862449567" sldId="269"/>
            <ac:spMk id="2" creationId="{D73A879D-4589-4EE7-BC65-7A1D698F490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862449567" sldId="269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862449567" sldId="269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862449567" sldId="269"/>
            <ac:spMk id="6" creationId="{1A034C47-8C0A-4505-ACCC-BCA1153C4B43}"/>
          </ac:spMkLst>
        </pc:spChg>
        <pc:picChg chg="add mod">
          <ac:chgData name="LE VIET DUC 20192777" userId="3ba6200c-ca91-4951-a687-31115d9ddb0c" providerId="ADAL" clId="{88795DBC-6552-4685-83E4-FA2F32A4D4FF}" dt="2021-01-13T19:06:41.888" v="119" actId="14100"/>
          <ac:picMkLst>
            <pc:docMk/>
            <pc:sldMk cId="862449567" sldId="269"/>
            <ac:picMk id="2050" creationId="{8BF771F9-B9F2-48C2-B2EC-8302B80CD08F}"/>
          </ac:picMkLst>
        </pc:picChg>
      </pc:sldChg>
      <pc:sldChg chg="new del">
        <pc:chgData name="LE VIET DUC 20192777" userId="3ba6200c-ca91-4951-a687-31115d9ddb0c" providerId="ADAL" clId="{88795DBC-6552-4685-83E4-FA2F32A4D4FF}" dt="2021-01-13T02:04:22.222" v="19" actId="680"/>
        <pc:sldMkLst>
          <pc:docMk/>
          <pc:sldMk cId="1330780898" sldId="269"/>
        </pc:sldMkLst>
      </pc:sldChg>
      <pc:sldChg chg="new del">
        <pc:chgData name="LE VIET DUC 20192777" userId="3ba6200c-ca91-4951-a687-31115d9ddb0c" providerId="ADAL" clId="{88795DBC-6552-4685-83E4-FA2F32A4D4FF}" dt="2021-01-13T02:04:11.284" v="9" actId="680"/>
        <pc:sldMkLst>
          <pc:docMk/>
          <pc:sldMk cId="1982330585" sldId="269"/>
        </pc:sldMkLst>
      </pc:sldChg>
      <pc:sldChg chg="addSp delSp modSp add mod ord">
        <pc:chgData name="LE VIET DUC 20192777" userId="3ba6200c-ca91-4951-a687-31115d9ddb0c" providerId="ADAL" clId="{88795DBC-6552-4685-83E4-FA2F32A4D4FF}" dt="2021-01-13T19:55:12.457" v="3423" actId="20577"/>
        <pc:sldMkLst>
          <pc:docMk/>
          <pc:sldMk cId="3303587314" sldId="270"/>
        </pc:sldMkLst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3303587314" sldId="270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3303587314" sldId="270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3303587314" sldId="270"/>
            <ac:spMk id="6" creationId="{1A034C47-8C0A-4505-ACCC-BCA1153C4B43}"/>
          </ac:spMkLst>
        </pc:spChg>
        <pc:spChg chg="add mod">
          <ac:chgData name="LE VIET DUC 20192777" userId="3ba6200c-ca91-4951-a687-31115d9ddb0c" providerId="ADAL" clId="{88795DBC-6552-4685-83E4-FA2F32A4D4FF}" dt="2021-01-13T19:41:16.317" v="2923" actId="1076"/>
          <ac:spMkLst>
            <pc:docMk/>
            <pc:sldMk cId="3303587314" sldId="270"/>
            <ac:spMk id="14" creationId="{7C452A41-974B-4EC4-89FD-B19B03FABC34}"/>
          </ac:spMkLst>
        </pc:spChg>
        <pc:spChg chg="add mod">
          <ac:chgData name="LE VIET DUC 20192777" userId="3ba6200c-ca91-4951-a687-31115d9ddb0c" providerId="ADAL" clId="{88795DBC-6552-4685-83E4-FA2F32A4D4FF}" dt="2021-01-13T19:45:17.584" v="2986" actId="14100"/>
          <ac:spMkLst>
            <pc:docMk/>
            <pc:sldMk cId="3303587314" sldId="270"/>
            <ac:spMk id="15" creationId="{A8E62C27-2233-4808-B5CD-8E03AD017AD7}"/>
          </ac:spMkLst>
        </pc:spChg>
        <pc:spChg chg="add mod">
          <ac:chgData name="LE VIET DUC 20192777" userId="3ba6200c-ca91-4951-a687-31115d9ddb0c" providerId="ADAL" clId="{88795DBC-6552-4685-83E4-FA2F32A4D4FF}" dt="2021-01-13T19:50:13.862" v="3068" actId="404"/>
          <ac:spMkLst>
            <pc:docMk/>
            <pc:sldMk cId="3303587314" sldId="270"/>
            <ac:spMk id="27" creationId="{CE69E3FC-0BF2-458E-92BA-134C6386A3FD}"/>
          </ac:spMkLst>
        </pc:spChg>
        <pc:spChg chg="add mod">
          <ac:chgData name="LE VIET DUC 20192777" userId="3ba6200c-ca91-4951-a687-31115d9ddb0c" providerId="ADAL" clId="{88795DBC-6552-4685-83E4-FA2F32A4D4FF}" dt="2021-01-13T19:50:24.174" v="3070" actId="1076"/>
          <ac:spMkLst>
            <pc:docMk/>
            <pc:sldMk cId="3303587314" sldId="270"/>
            <ac:spMk id="28" creationId="{BAFE65D9-A67C-46E5-9992-E3B6968DC4FF}"/>
          </ac:spMkLst>
        </pc:spChg>
        <pc:spChg chg="add mod">
          <ac:chgData name="LE VIET DUC 20192777" userId="3ba6200c-ca91-4951-a687-31115d9ddb0c" providerId="ADAL" clId="{88795DBC-6552-4685-83E4-FA2F32A4D4FF}" dt="2021-01-13T19:54:38.837" v="3410" actId="14100"/>
          <ac:spMkLst>
            <pc:docMk/>
            <pc:sldMk cId="3303587314" sldId="270"/>
            <ac:spMk id="29" creationId="{59D14E88-723E-41F4-BB02-501413DC63F8}"/>
          </ac:spMkLst>
        </pc:spChg>
        <pc:spChg chg="add mod">
          <ac:chgData name="LE VIET DUC 20192777" userId="3ba6200c-ca91-4951-a687-31115d9ddb0c" providerId="ADAL" clId="{88795DBC-6552-4685-83E4-FA2F32A4D4FF}" dt="2021-01-13T19:53:32.447" v="3403" actId="1076"/>
          <ac:spMkLst>
            <pc:docMk/>
            <pc:sldMk cId="3303587314" sldId="270"/>
            <ac:spMk id="30" creationId="{7139430C-641C-4812-B9A2-7EC8E397AA81}"/>
          </ac:spMkLst>
        </pc:spChg>
        <pc:spChg chg="add mod">
          <ac:chgData name="LE VIET DUC 20192777" userId="3ba6200c-ca91-4951-a687-31115d9ddb0c" providerId="ADAL" clId="{88795DBC-6552-4685-83E4-FA2F32A4D4FF}" dt="2021-01-13T19:54:42.290" v="3411" actId="1076"/>
          <ac:spMkLst>
            <pc:docMk/>
            <pc:sldMk cId="3303587314" sldId="270"/>
            <ac:spMk id="31" creationId="{2C03B1C1-7645-4443-A21A-66FB4733CB9F}"/>
          </ac:spMkLst>
        </pc:spChg>
        <pc:graphicFrameChg chg="add del">
          <ac:chgData name="LE VIET DUC 20192777" userId="3ba6200c-ca91-4951-a687-31115d9ddb0c" providerId="ADAL" clId="{88795DBC-6552-4685-83E4-FA2F32A4D4FF}" dt="2021-01-13T19:29:59.823" v="2041" actId="3680"/>
          <ac:graphicFrameMkLst>
            <pc:docMk/>
            <pc:sldMk cId="3303587314" sldId="270"/>
            <ac:graphicFrameMk id="2" creationId="{5A0E51FA-3844-4429-B0B5-18610D35C48F}"/>
          </ac:graphicFrameMkLst>
        </pc:graphicFrameChg>
        <pc:graphicFrameChg chg="add mod modGraphic">
          <ac:chgData name="LE VIET DUC 20192777" userId="3ba6200c-ca91-4951-a687-31115d9ddb0c" providerId="ADAL" clId="{88795DBC-6552-4685-83E4-FA2F32A4D4FF}" dt="2021-01-13T19:44:31.160" v="2974" actId="2161"/>
          <ac:graphicFrameMkLst>
            <pc:docMk/>
            <pc:sldMk cId="3303587314" sldId="270"/>
            <ac:graphicFrameMk id="3" creationId="{1110F616-AE11-4BFE-AF44-0FD6CDE8C3EE}"/>
          </ac:graphicFrameMkLst>
        </pc:graphicFrameChg>
        <pc:graphicFrameChg chg="add mod modGraphic">
          <ac:chgData name="LE VIET DUC 20192777" userId="3ba6200c-ca91-4951-a687-31115d9ddb0c" providerId="ADAL" clId="{88795DBC-6552-4685-83E4-FA2F32A4D4FF}" dt="2021-01-13T19:55:12.457" v="3423" actId="20577"/>
          <ac:graphicFrameMkLst>
            <pc:docMk/>
            <pc:sldMk cId="3303587314" sldId="270"/>
            <ac:graphicFrameMk id="7" creationId="{2B6618C2-787F-4E3C-A06B-65280B3CFEEB}"/>
          </ac:graphicFrameMkLst>
        </pc:graphicFrameChg>
        <pc:graphicFrameChg chg="add mod modGraphic">
          <ac:chgData name="LE VIET DUC 20192777" userId="3ba6200c-ca91-4951-a687-31115d9ddb0c" providerId="ADAL" clId="{88795DBC-6552-4685-83E4-FA2F32A4D4FF}" dt="2021-01-13T19:47:15.283" v="3004" actId="12385"/>
          <ac:graphicFrameMkLst>
            <pc:docMk/>
            <pc:sldMk cId="3303587314" sldId="270"/>
            <ac:graphicFrameMk id="20" creationId="{F0DB97DE-7872-4AA2-A33B-8152F51B1AD1}"/>
          </ac:graphicFrameMkLst>
        </pc:graphicFrameChg>
        <pc:cxnChg chg="add mod">
          <ac:chgData name="LE VIET DUC 20192777" userId="3ba6200c-ca91-4951-a687-31115d9ddb0c" providerId="ADAL" clId="{88795DBC-6552-4685-83E4-FA2F32A4D4FF}" dt="2021-01-13T19:45:43.725" v="2989" actId="1076"/>
          <ac:cxnSpMkLst>
            <pc:docMk/>
            <pc:sldMk cId="3303587314" sldId="270"/>
            <ac:cxnSpMk id="13" creationId="{58EB4900-87DE-4116-9813-3B7E689E2F3C}"/>
          </ac:cxnSpMkLst>
        </pc:cxnChg>
        <pc:cxnChg chg="add mod">
          <ac:chgData name="LE VIET DUC 20192777" userId="3ba6200c-ca91-4951-a687-31115d9ddb0c" providerId="ADAL" clId="{88795DBC-6552-4685-83E4-FA2F32A4D4FF}" dt="2021-01-13T19:45:48.620" v="2990" actId="14100"/>
          <ac:cxnSpMkLst>
            <pc:docMk/>
            <pc:sldMk cId="3303587314" sldId="270"/>
            <ac:cxnSpMk id="17" creationId="{5176B587-F884-410F-9575-9D1455C5ED1D}"/>
          </ac:cxnSpMkLst>
        </pc:cxnChg>
        <pc:cxnChg chg="add mod">
          <ac:chgData name="LE VIET DUC 20192777" userId="3ba6200c-ca91-4951-a687-31115d9ddb0c" providerId="ADAL" clId="{88795DBC-6552-4685-83E4-FA2F32A4D4FF}" dt="2021-01-13T19:49:08.100" v="3023" actId="962"/>
          <ac:cxnSpMkLst>
            <pc:docMk/>
            <pc:sldMk cId="3303587314" sldId="270"/>
            <ac:cxnSpMk id="22" creationId="{21310CAF-FBA1-4976-B223-F051CEC5324D}"/>
          </ac:cxnSpMkLst>
        </pc:cxnChg>
        <pc:cxnChg chg="add del">
          <ac:chgData name="LE VIET DUC 20192777" userId="3ba6200c-ca91-4951-a687-31115d9ddb0c" providerId="ADAL" clId="{88795DBC-6552-4685-83E4-FA2F32A4D4FF}" dt="2021-01-13T19:48:00.344" v="3009" actId="478"/>
          <ac:cxnSpMkLst>
            <pc:docMk/>
            <pc:sldMk cId="3303587314" sldId="270"/>
            <ac:cxnSpMk id="24" creationId="{0CEA6CFC-C37F-4A36-A20D-DB25F69E5440}"/>
          </ac:cxnSpMkLst>
        </pc:cxnChg>
        <pc:cxnChg chg="add">
          <ac:chgData name="LE VIET DUC 20192777" userId="3ba6200c-ca91-4951-a687-31115d9ddb0c" providerId="ADAL" clId="{88795DBC-6552-4685-83E4-FA2F32A4D4FF}" dt="2021-01-13T19:47:48.604" v="3007" actId="11529"/>
          <ac:cxnSpMkLst>
            <pc:docMk/>
            <pc:sldMk cId="3303587314" sldId="270"/>
            <ac:cxnSpMk id="26" creationId="{E870A2FD-DC16-462D-BAA4-165AE88CB1E8}"/>
          </ac:cxnSpMkLst>
        </pc:cxnChg>
      </pc:sldChg>
      <pc:sldChg chg="addSp delSp modSp add mod">
        <pc:chgData name="LE VIET DUC 20192777" userId="3ba6200c-ca91-4951-a687-31115d9ddb0c" providerId="ADAL" clId="{88795DBC-6552-4685-83E4-FA2F32A4D4FF}" dt="2021-01-14T19:58:30.680" v="9706" actId="114"/>
        <pc:sldMkLst>
          <pc:docMk/>
          <pc:sldMk cId="2375236085" sldId="271"/>
        </pc:sldMkLst>
        <pc:spChg chg="add del mod">
          <ac:chgData name="LE VIET DUC 20192777" userId="3ba6200c-ca91-4951-a687-31115d9ddb0c" providerId="ADAL" clId="{88795DBC-6552-4685-83E4-FA2F32A4D4FF}" dt="2021-01-14T19:50:41.014" v="8434"/>
          <ac:spMkLst>
            <pc:docMk/>
            <pc:sldMk cId="2375236085" sldId="271"/>
            <ac:spMk id="2" creationId="{25FD5062-EE24-4524-9280-2A925FD07A54}"/>
          </ac:spMkLst>
        </pc:spChg>
        <pc:spChg chg="add del mod">
          <ac:chgData name="LE VIET DUC 20192777" userId="3ba6200c-ca91-4951-a687-31115d9ddb0c" providerId="ADAL" clId="{88795DBC-6552-4685-83E4-FA2F32A4D4FF}" dt="2021-01-14T19:50:46.565" v="8437"/>
          <ac:spMkLst>
            <pc:docMk/>
            <pc:sldMk cId="2375236085" sldId="271"/>
            <ac:spMk id="3" creationId="{5E82A5EC-2E8B-45E2-8566-82FE538DBE8A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375236085" sldId="271"/>
            <ac:spMk id="4" creationId="{0346CC84-E37C-4D7E-ACCF-2D575B2EC7E3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375236085" sldId="271"/>
            <ac:spMk id="5" creationId="{CD30D169-BAC6-4F5A-9DC6-BEFA3AA30337}"/>
          </ac:spMkLst>
        </pc:spChg>
        <pc:spChg chg="mod">
          <ac:chgData name="LE VIET DUC 20192777" userId="3ba6200c-ca91-4951-a687-31115d9ddb0c" providerId="ADAL" clId="{88795DBC-6552-4685-83E4-FA2F32A4D4FF}" dt="2021-01-13T19:05:47.698" v="110"/>
          <ac:spMkLst>
            <pc:docMk/>
            <pc:sldMk cId="2375236085" sldId="271"/>
            <ac:spMk id="6" creationId="{1A034C47-8C0A-4505-ACCC-BCA1153C4B43}"/>
          </ac:spMkLst>
        </pc:spChg>
        <pc:spChg chg="add mod">
          <ac:chgData name="LE VIET DUC 20192777" userId="3ba6200c-ca91-4951-a687-31115d9ddb0c" providerId="ADAL" clId="{88795DBC-6552-4685-83E4-FA2F32A4D4FF}" dt="2021-01-14T19:52:13.739" v="8657" actId="14100"/>
          <ac:spMkLst>
            <pc:docMk/>
            <pc:sldMk cId="2375236085" sldId="271"/>
            <ac:spMk id="7" creationId="{5CF3ADAA-E833-4FF3-B48B-310DF926BAA8}"/>
          </ac:spMkLst>
        </pc:spChg>
        <pc:spChg chg="add del">
          <ac:chgData name="LE VIET DUC 20192777" userId="3ba6200c-ca91-4951-a687-31115d9ddb0c" providerId="ADAL" clId="{88795DBC-6552-4685-83E4-FA2F32A4D4FF}" dt="2021-01-14T19:50:58.515" v="8441"/>
          <ac:spMkLst>
            <pc:docMk/>
            <pc:sldMk cId="2375236085" sldId="271"/>
            <ac:spMk id="12" creationId="{6C7BBAF0-04D9-44B6-BFF9-7902011C2DB8}"/>
          </ac:spMkLst>
        </pc:spChg>
        <pc:spChg chg="add mod">
          <ac:chgData name="LE VIET DUC 20192777" userId="3ba6200c-ca91-4951-a687-31115d9ddb0c" providerId="ADAL" clId="{88795DBC-6552-4685-83E4-FA2F32A4D4FF}" dt="2021-01-14T19:58:30.680" v="9706" actId="114"/>
          <ac:spMkLst>
            <pc:docMk/>
            <pc:sldMk cId="2375236085" sldId="271"/>
            <ac:spMk id="17" creationId="{95C98CE9-BB68-4CEC-9DBA-062E37144D18}"/>
          </ac:spMkLst>
        </pc:spChg>
        <pc:picChg chg="add mod">
          <ac:chgData name="LE VIET DUC 20192777" userId="3ba6200c-ca91-4951-a687-31115d9ddb0c" providerId="ADAL" clId="{88795DBC-6552-4685-83E4-FA2F32A4D4FF}" dt="2021-01-14T19:52:07.872" v="8655" actId="1076"/>
          <ac:picMkLst>
            <pc:docMk/>
            <pc:sldMk cId="2375236085" sldId="271"/>
            <ac:picMk id="4100" creationId="{B1BDCF5D-8AE2-4500-91FD-0F8664382B80}"/>
          </ac:picMkLst>
        </pc:picChg>
        <pc:cxnChg chg="add del">
          <ac:chgData name="LE VIET DUC 20192777" userId="3ba6200c-ca91-4951-a687-31115d9ddb0c" providerId="ADAL" clId="{88795DBC-6552-4685-83E4-FA2F32A4D4FF}" dt="2021-01-14T19:52:35.790" v="8659" actId="478"/>
          <ac:cxnSpMkLst>
            <pc:docMk/>
            <pc:sldMk cId="2375236085" sldId="271"/>
            <ac:cxnSpMk id="14" creationId="{57BB89F0-8596-4275-96A4-61CBD8AE128B}"/>
          </ac:cxnSpMkLst>
        </pc:cxnChg>
        <pc:cxnChg chg="add">
          <ac:chgData name="LE VIET DUC 20192777" userId="3ba6200c-ca91-4951-a687-31115d9ddb0c" providerId="ADAL" clId="{88795DBC-6552-4685-83E4-FA2F32A4D4FF}" dt="2021-01-14T19:52:41.915" v="8660" actId="11529"/>
          <ac:cxnSpMkLst>
            <pc:docMk/>
            <pc:sldMk cId="2375236085" sldId="271"/>
            <ac:cxnSpMk id="16" creationId="{88D66A46-D1C0-4D98-824E-82F8362E800B}"/>
          </ac:cxnSpMkLst>
        </pc:cxnChg>
      </pc:sldChg>
      <pc:sldChg chg="delSp add mod modTransition delAnim">
        <pc:chgData name="LE VIET DUC 20192777" userId="3ba6200c-ca91-4951-a687-31115d9ddb0c" providerId="ADAL" clId="{88795DBC-6552-4685-83E4-FA2F32A4D4FF}" dt="2021-01-13T20:13:28.058" v="4195"/>
        <pc:sldMkLst>
          <pc:docMk/>
          <pc:sldMk cId="725629748" sldId="272"/>
        </pc:sldMkLst>
        <pc:picChg chg="del">
          <ac:chgData name="LE VIET DUC 20192777" userId="3ba6200c-ca91-4951-a687-31115d9ddb0c" providerId="ADAL" clId="{88795DBC-6552-4685-83E4-FA2F32A4D4FF}" dt="2021-01-13T20:11:26.932" v="4181" actId="478"/>
          <ac:picMkLst>
            <pc:docMk/>
            <pc:sldMk cId="725629748" sldId="272"/>
            <ac:picMk id="13" creationId="{38B7EA94-A1C0-4AD6-A16E-8D6CD5253A76}"/>
          </ac:picMkLst>
        </pc:picChg>
      </pc:sldChg>
      <pc:sldChg chg="addSp modSp add del mod">
        <pc:chgData name="LE VIET DUC 20192777" userId="3ba6200c-ca91-4951-a687-31115d9ddb0c" providerId="ADAL" clId="{88795DBC-6552-4685-83E4-FA2F32A4D4FF}" dt="2021-01-14T18:47:06.859" v="4948" actId="47"/>
        <pc:sldMkLst>
          <pc:docMk/>
          <pc:sldMk cId="1041149466" sldId="273"/>
        </pc:sldMkLst>
        <pc:picChg chg="mod">
          <ac:chgData name="LE VIET DUC 20192777" userId="3ba6200c-ca91-4951-a687-31115d9ddb0c" providerId="ADAL" clId="{88795DBC-6552-4685-83E4-FA2F32A4D4FF}" dt="2021-01-14T18:37:40.964" v="4793" actId="1076"/>
          <ac:picMkLst>
            <pc:docMk/>
            <pc:sldMk cId="1041149466" sldId="273"/>
            <ac:picMk id="3" creationId="{06550FFE-E7F6-48C7-A738-B326D0490B67}"/>
          </ac:picMkLst>
        </pc:picChg>
        <pc:picChg chg="add mod">
          <ac:chgData name="LE VIET DUC 20192777" userId="3ba6200c-ca91-4951-a687-31115d9ddb0c" providerId="ADAL" clId="{88795DBC-6552-4685-83E4-FA2F32A4D4FF}" dt="2021-01-14T18:37:52.745" v="4798" actId="1076"/>
          <ac:picMkLst>
            <pc:docMk/>
            <pc:sldMk cId="1041149466" sldId="273"/>
            <ac:picMk id="7" creationId="{790C235A-3D1E-4BB8-B7A7-2615C10A0F58}"/>
          </ac:picMkLst>
        </pc:picChg>
      </pc:sldChg>
      <pc:sldChg chg="addSp modSp add del mod">
        <pc:chgData name="LE VIET DUC 20192777" userId="3ba6200c-ca91-4951-a687-31115d9ddb0c" providerId="ADAL" clId="{88795DBC-6552-4685-83E4-FA2F32A4D4FF}" dt="2021-01-14T18:47:09.004" v="4950" actId="47"/>
        <pc:sldMkLst>
          <pc:docMk/>
          <pc:sldMk cId="3604871301" sldId="274"/>
        </pc:sldMkLst>
        <pc:picChg chg="mod">
          <ac:chgData name="LE VIET DUC 20192777" userId="3ba6200c-ca91-4951-a687-31115d9ddb0c" providerId="ADAL" clId="{88795DBC-6552-4685-83E4-FA2F32A4D4FF}" dt="2021-01-14T18:38:04.505" v="4801" actId="14100"/>
          <ac:picMkLst>
            <pc:docMk/>
            <pc:sldMk cId="3604871301" sldId="274"/>
            <ac:picMk id="7" creationId="{790C235A-3D1E-4BB8-B7A7-2615C10A0F58}"/>
          </ac:picMkLst>
        </pc:picChg>
        <pc:picChg chg="add mod">
          <ac:chgData name="LE VIET DUC 20192777" userId="3ba6200c-ca91-4951-a687-31115d9ddb0c" providerId="ADAL" clId="{88795DBC-6552-4685-83E4-FA2F32A4D4FF}" dt="2021-01-14T18:38:15.477" v="4805" actId="1076"/>
          <ac:picMkLst>
            <pc:docMk/>
            <pc:sldMk cId="3604871301" sldId="274"/>
            <ac:picMk id="12" creationId="{BEE5DDB2-E4F6-468F-A602-0E56A3EA4D37}"/>
          </ac:picMkLst>
        </pc:picChg>
      </pc:sldChg>
      <pc:sldChg chg="addSp modSp add del mod">
        <pc:chgData name="LE VIET DUC 20192777" userId="3ba6200c-ca91-4951-a687-31115d9ddb0c" providerId="ADAL" clId="{88795DBC-6552-4685-83E4-FA2F32A4D4FF}" dt="2021-01-14T18:47:04.154" v="4947" actId="47"/>
        <pc:sldMkLst>
          <pc:docMk/>
          <pc:sldMk cId="2732015808" sldId="275"/>
        </pc:sldMkLst>
        <pc:picChg chg="mod">
          <ac:chgData name="LE VIET DUC 20192777" userId="3ba6200c-ca91-4951-a687-31115d9ddb0c" providerId="ADAL" clId="{88795DBC-6552-4685-83E4-FA2F32A4D4FF}" dt="2021-01-14T18:38:33.865" v="4810" actId="1076"/>
          <ac:picMkLst>
            <pc:docMk/>
            <pc:sldMk cId="2732015808" sldId="275"/>
            <ac:picMk id="12" creationId="{BEE5DDB2-E4F6-468F-A602-0E56A3EA4D37}"/>
          </ac:picMkLst>
        </pc:picChg>
        <pc:picChg chg="add mod">
          <ac:chgData name="LE VIET DUC 20192777" userId="3ba6200c-ca91-4951-a687-31115d9ddb0c" providerId="ADAL" clId="{88795DBC-6552-4685-83E4-FA2F32A4D4FF}" dt="2021-01-14T18:38:42.773" v="4814" actId="1076"/>
          <ac:picMkLst>
            <pc:docMk/>
            <pc:sldMk cId="2732015808" sldId="275"/>
            <ac:picMk id="13" creationId="{9268882C-95AB-4EF6-80DE-FA8B83D59E84}"/>
          </ac:picMkLst>
        </pc:picChg>
      </pc:sldChg>
      <pc:sldChg chg="addSp modSp add del mod">
        <pc:chgData name="LE VIET DUC 20192777" userId="3ba6200c-ca91-4951-a687-31115d9ddb0c" providerId="ADAL" clId="{88795DBC-6552-4685-83E4-FA2F32A4D4FF}" dt="2021-01-14T18:47:01.245" v="4946" actId="47"/>
        <pc:sldMkLst>
          <pc:docMk/>
          <pc:sldMk cId="1565864336" sldId="276"/>
        </pc:sldMkLst>
        <pc:picChg chg="mod">
          <ac:chgData name="LE VIET DUC 20192777" userId="3ba6200c-ca91-4951-a687-31115d9ddb0c" providerId="ADAL" clId="{88795DBC-6552-4685-83E4-FA2F32A4D4FF}" dt="2021-01-14T18:39:03.904" v="4818" actId="1076"/>
          <ac:picMkLst>
            <pc:docMk/>
            <pc:sldMk cId="1565864336" sldId="276"/>
            <ac:picMk id="13" creationId="{9268882C-95AB-4EF6-80DE-FA8B83D59E84}"/>
          </ac:picMkLst>
        </pc:picChg>
        <pc:picChg chg="add mod">
          <ac:chgData name="LE VIET DUC 20192777" userId="3ba6200c-ca91-4951-a687-31115d9ddb0c" providerId="ADAL" clId="{88795DBC-6552-4685-83E4-FA2F32A4D4FF}" dt="2021-01-14T18:39:09.168" v="4822" actId="1076"/>
          <ac:picMkLst>
            <pc:docMk/>
            <pc:sldMk cId="1565864336" sldId="276"/>
            <ac:picMk id="14" creationId="{8F412AE4-DDC0-4A84-8DDC-BA8C69C050C0}"/>
          </ac:picMkLst>
        </pc:picChg>
      </pc:sldChg>
      <pc:sldChg chg="addSp delSp modSp add mod">
        <pc:chgData name="LE VIET DUC 20192777" userId="3ba6200c-ca91-4951-a687-31115d9ddb0c" providerId="ADAL" clId="{88795DBC-6552-4685-83E4-FA2F32A4D4FF}" dt="2021-01-14T18:50:10.358" v="5401" actId="404"/>
        <pc:sldMkLst>
          <pc:docMk/>
          <pc:sldMk cId="1583214943" sldId="277"/>
        </pc:sldMkLst>
        <pc:spChg chg="add mod">
          <ac:chgData name="LE VIET DUC 20192777" userId="3ba6200c-ca91-4951-a687-31115d9ddb0c" providerId="ADAL" clId="{88795DBC-6552-4685-83E4-FA2F32A4D4FF}" dt="2021-01-14T18:44:11.809" v="4908" actId="1076"/>
          <ac:spMkLst>
            <pc:docMk/>
            <pc:sldMk cId="1583214943" sldId="277"/>
            <ac:spMk id="19" creationId="{038F6BE9-EC65-4501-884C-059A48EBF5D9}"/>
          </ac:spMkLst>
        </pc:spChg>
        <pc:spChg chg="add mod">
          <ac:chgData name="LE VIET DUC 20192777" userId="3ba6200c-ca91-4951-a687-31115d9ddb0c" providerId="ADAL" clId="{88795DBC-6552-4685-83E4-FA2F32A4D4FF}" dt="2021-01-14T18:45:55.069" v="4933" actId="20577"/>
          <ac:spMkLst>
            <pc:docMk/>
            <pc:sldMk cId="1583214943" sldId="277"/>
            <ac:spMk id="20" creationId="{32D77B20-EDC6-44B2-9E2C-FAD2AEE81A03}"/>
          </ac:spMkLst>
        </pc:spChg>
        <pc:spChg chg="add mod">
          <ac:chgData name="LE VIET DUC 20192777" userId="3ba6200c-ca91-4951-a687-31115d9ddb0c" providerId="ADAL" clId="{88795DBC-6552-4685-83E4-FA2F32A4D4FF}" dt="2021-01-14T18:45:58.280" v="4934" actId="20577"/>
          <ac:spMkLst>
            <pc:docMk/>
            <pc:sldMk cId="1583214943" sldId="277"/>
            <ac:spMk id="21" creationId="{750FDB1A-7054-44CE-BB03-1FD783A2DBD2}"/>
          </ac:spMkLst>
        </pc:spChg>
        <pc:spChg chg="add mod">
          <ac:chgData name="LE VIET DUC 20192777" userId="3ba6200c-ca91-4951-a687-31115d9ddb0c" providerId="ADAL" clId="{88795DBC-6552-4685-83E4-FA2F32A4D4FF}" dt="2021-01-14T18:46:46.026" v="4943" actId="1076"/>
          <ac:spMkLst>
            <pc:docMk/>
            <pc:sldMk cId="1583214943" sldId="277"/>
            <ac:spMk id="26" creationId="{391C2B02-D39B-4556-A4FF-BA3BB46D867C}"/>
          </ac:spMkLst>
        </pc:spChg>
        <pc:spChg chg="add mod">
          <ac:chgData name="LE VIET DUC 20192777" userId="3ba6200c-ca91-4951-a687-31115d9ddb0c" providerId="ADAL" clId="{88795DBC-6552-4685-83E4-FA2F32A4D4FF}" dt="2021-01-14T18:46:52.434" v="4945" actId="1076"/>
          <ac:spMkLst>
            <pc:docMk/>
            <pc:sldMk cId="1583214943" sldId="277"/>
            <ac:spMk id="27" creationId="{940394E2-4E33-449C-96ED-B22534017A63}"/>
          </ac:spMkLst>
        </pc:spChg>
        <pc:spChg chg="add mod">
          <ac:chgData name="LE VIET DUC 20192777" userId="3ba6200c-ca91-4951-a687-31115d9ddb0c" providerId="ADAL" clId="{88795DBC-6552-4685-83E4-FA2F32A4D4FF}" dt="2021-01-14T18:50:10.358" v="5401" actId="404"/>
          <ac:spMkLst>
            <pc:docMk/>
            <pc:sldMk cId="1583214943" sldId="277"/>
            <ac:spMk id="32" creationId="{D24B6546-8725-47BB-9FDC-E0094662B57C}"/>
          </ac:spMkLst>
        </pc:spChg>
        <pc:picChg chg="mod">
          <ac:chgData name="LE VIET DUC 20192777" userId="3ba6200c-ca91-4951-a687-31115d9ddb0c" providerId="ADAL" clId="{88795DBC-6552-4685-83E4-FA2F32A4D4FF}" dt="2021-01-14T18:46:34.332" v="4940" actId="1076"/>
          <ac:picMkLst>
            <pc:docMk/>
            <pc:sldMk cId="1583214943" sldId="277"/>
            <ac:picMk id="13" creationId="{9268882C-95AB-4EF6-80DE-FA8B83D59E84}"/>
          </ac:picMkLst>
        </pc:picChg>
        <pc:picChg chg="del mod">
          <ac:chgData name="LE VIET DUC 20192777" userId="3ba6200c-ca91-4951-a687-31115d9ddb0c" providerId="ADAL" clId="{88795DBC-6552-4685-83E4-FA2F32A4D4FF}" dt="2021-01-14T18:45:47.648" v="4932" actId="478"/>
          <ac:picMkLst>
            <pc:docMk/>
            <pc:sldMk cId="1583214943" sldId="277"/>
            <ac:picMk id="14" creationId="{8F412AE4-DDC0-4A84-8DDC-BA8C69C050C0}"/>
          </ac:picMkLst>
        </pc:picChg>
        <pc:picChg chg="add mod ord">
          <ac:chgData name="LE VIET DUC 20192777" userId="3ba6200c-ca91-4951-a687-31115d9ddb0c" providerId="ADAL" clId="{88795DBC-6552-4685-83E4-FA2F32A4D4FF}" dt="2021-01-14T18:46:48.508" v="4944" actId="1076"/>
          <ac:picMkLst>
            <pc:docMk/>
            <pc:sldMk cId="1583214943" sldId="277"/>
            <ac:picMk id="29" creationId="{57B1AE1B-1BEC-4CD2-94DA-233C8EC39F29}"/>
          </ac:picMkLst>
        </pc:picChg>
        <pc:cxnChg chg="add mod">
          <ac:chgData name="LE VIET DUC 20192777" userId="3ba6200c-ca91-4951-a687-31115d9ddb0c" providerId="ADAL" clId="{88795DBC-6552-4685-83E4-FA2F32A4D4FF}" dt="2021-01-14T18:46:41.006" v="4942" actId="14100"/>
          <ac:cxnSpMkLst>
            <pc:docMk/>
            <pc:sldMk cId="1583214943" sldId="277"/>
            <ac:cxnSpMk id="15" creationId="{120BB872-FB91-4B74-934F-055E40EAFA0C}"/>
          </ac:cxnSpMkLst>
        </pc:cxnChg>
      </pc:sldChg>
      <pc:sldChg chg="addSp modSp add">
        <pc:chgData name="LE VIET DUC 20192777" userId="3ba6200c-ca91-4951-a687-31115d9ddb0c" providerId="ADAL" clId="{88795DBC-6552-4685-83E4-FA2F32A4D4FF}" dt="2021-01-14T19:39:26.364" v="7767" actId="1076"/>
        <pc:sldMkLst>
          <pc:docMk/>
          <pc:sldMk cId="2637635242" sldId="278"/>
        </pc:sldMkLst>
        <pc:picChg chg="add mod">
          <ac:chgData name="LE VIET DUC 20192777" userId="3ba6200c-ca91-4951-a687-31115d9ddb0c" providerId="ADAL" clId="{88795DBC-6552-4685-83E4-FA2F32A4D4FF}" dt="2021-01-14T19:39:26.364" v="7767" actId="1076"/>
          <ac:picMkLst>
            <pc:docMk/>
            <pc:sldMk cId="2637635242" sldId="278"/>
            <ac:picMk id="2050" creationId="{D7B437A2-074C-4729-9BA5-DDC360308647}"/>
          </ac:picMkLst>
        </pc:picChg>
      </pc:sldChg>
      <pc:sldChg chg="addSp modSp add mod">
        <pc:chgData name="LE VIET DUC 20192777" userId="3ba6200c-ca91-4951-a687-31115d9ddb0c" providerId="ADAL" clId="{88795DBC-6552-4685-83E4-FA2F32A4D4FF}" dt="2021-01-14T20:03:27.817" v="9921" actId="122"/>
        <pc:sldMkLst>
          <pc:docMk/>
          <pc:sldMk cId="3869692269" sldId="279"/>
        </pc:sldMkLst>
        <pc:spChg chg="add mod">
          <ac:chgData name="LE VIET DUC 20192777" userId="3ba6200c-ca91-4951-a687-31115d9ddb0c" providerId="ADAL" clId="{88795DBC-6552-4685-83E4-FA2F32A4D4FF}" dt="2021-01-14T20:01:35.782" v="9773" actId="20577"/>
          <ac:spMkLst>
            <pc:docMk/>
            <pc:sldMk cId="3869692269" sldId="279"/>
            <ac:spMk id="2" creationId="{773DBDDB-90F4-4174-BC1F-4569522909DB}"/>
          </ac:spMkLst>
        </pc:spChg>
        <pc:spChg chg="add mod">
          <ac:chgData name="LE VIET DUC 20192777" userId="3ba6200c-ca91-4951-a687-31115d9ddb0c" providerId="ADAL" clId="{88795DBC-6552-4685-83E4-FA2F32A4D4FF}" dt="2021-01-14T20:03:27.817" v="9921" actId="122"/>
          <ac:spMkLst>
            <pc:docMk/>
            <pc:sldMk cId="3869692269" sldId="279"/>
            <ac:spMk id="3" creationId="{7729515E-3826-4B91-A5BA-C4326191D1BD}"/>
          </ac:spMkLst>
        </pc:spChg>
        <pc:picChg chg="add mod">
          <ac:chgData name="LE VIET DUC 20192777" userId="3ba6200c-ca91-4951-a687-31115d9ddb0c" providerId="ADAL" clId="{88795DBC-6552-4685-83E4-FA2F32A4D4FF}" dt="2021-01-14T20:02:53.770" v="9786" actId="1076"/>
          <ac:picMkLst>
            <pc:docMk/>
            <pc:sldMk cId="3869692269" sldId="279"/>
            <ac:picMk id="5122" creationId="{9D598065-3555-484F-91F2-22155497A4F8}"/>
          </ac:picMkLst>
        </pc:picChg>
      </pc:sldChg>
      <pc:sldChg chg="addSp delSp modSp new mod ord setBg addCm">
        <pc:chgData name="LE VIET DUC 20192777" userId="3ba6200c-ca91-4951-a687-31115d9ddb0c" providerId="ADAL" clId="{88795DBC-6552-4685-83E4-FA2F32A4D4FF}" dt="2021-01-14T20:18:46.151" v="12698"/>
        <pc:sldMkLst>
          <pc:docMk/>
          <pc:sldMk cId="3273469515" sldId="280"/>
        </pc:sldMkLst>
        <pc:spChg chg="del mod">
          <ac:chgData name="LE VIET DUC 20192777" userId="3ba6200c-ca91-4951-a687-31115d9ddb0c" providerId="ADAL" clId="{88795DBC-6552-4685-83E4-FA2F32A4D4FF}" dt="2021-01-14T20:15:45.503" v="12344" actId="478"/>
          <ac:spMkLst>
            <pc:docMk/>
            <pc:sldMk cId="3273469515" sldId="280"/>
            <ac:spMk id="2" creationId="{FE8068F6-8087-46F1-B476-19FB627F60D8}"/>
          </ac:spMkLst>
        </pc:spChg>
        <pc:spChg chg="del">
          <ac:chgData name="LE VIET DUC 20192777" userId="3ba6200c-ca91-4951-a687-31115d9ddb0c" providerId="ADAL" clId="{88795DBC-6552-4685-83E4-FA2F32A4D4FF}" dt="2021-01-14T20:15:31.393" v="12343" actId="931"/>
          <ac:spMkLst>
            <pc:docMk/>
            <pc:sldMk cId="3273469515" sldId="280"/>
            <ac:spMk id="3" creationId="{FFAB0507-B69A-4015-85A7-A692068E7579}"/>
          </ac:spMkLst>
        </pc:spChg>
        <pc:spChg chg="mod">
          <ac:chgData name="LE VIET DUC 20192777" userId="3ba6200c-ca91-4951-a687-31115d9ddb0c" providerId="ADAL" clId="{88795DBC-6552-4685-83E4-FA2F32A4D4FF}" dt="2021-01-14T20:15:59.254" v="12346" actId="26606"/>
          <ac:spMkLst>
            <pc:docMk/>
            <pc:sldMk cId="3273469515" sldId="280"/>
            <ac:spMk id="4" creationId="{AD0C4B1A-1605-47BE-A1F9-DDE771534C7F}"/>
          </ac:spMkLst>
        </pc:spChg>
        <pc:spChg chg="mod">
          <ac:chgData name="LE VIET DUC 20192777" userId="3ba6200c-ca91-4951-a687-31115d9ddb0c" providerId="ADAL" clId="{88795DBC-6552-4685-83E4-FA2F32A4D4FF}" dt="2021-01-14T20:15:59.254" v="12346" actId="26606"/>
          <ac:spMkLst>
            <pc:docMk/>
            <pc:sldMk cId="3273469515" sldId="280"/>
            <ac:spMk id="5" creationId="{CB106181-B8FC-4F73-BE4A-8FC644302C78}"/>
          </ac:spMkLst>
        </pc:spChg>
        <pc:spChg chg="mod">
          <ac:chgData name="LE VIET DUC 20192777" userId="3ba6200c-ca91-4951-a687-31115d9ddb0c" providerId="ADAL" clId="{88795DBC-6552-4685-83E4-FA2F32A4D4FF}" dt="2021-01-14T20:15:59.254" v="12346" actId="26606"/>
          <ac:spMkLst>
            <pc:docMk/>
            <pc:sldMk cId="3273469515" sldId="280"/>
            <ac:spMk id="6" creationId="{28A0741D-486E-46BE-B77F-4A0306F05262}"/>
          </ac:spMkLst>
        </pc:spChg>
        <pc:spChg chg="add del mod">
          <ac:chgData name="LE VIET DUC 20192777" userId="3ba6200c-ca91-4951-a687-31115d9ddb0c" providerId="ADAL" clId="{88795DBC-6552-4685-83E4-FA2F32A4D4FF}" dt="2021-01-14T20:15:47.231" v="12345" actId="478"/>
          <ac:spMkLst>
            <pc:docMk/>
            <pc:sldMk cId="3273469515" sldId="280"/>
            <ac:spMk id="10" creationId="{69AFFEDD-9A7B-4559-A3A5-30609BE84E11}"/>
          </ac:spMkLst>
        </pc:spChg>
        <pc:spChg chg="add mod ord">
          <ac:chgData name="LE VIET DUC 20192777" userId="3ba6200c-ca91-4951-a687-31115d9ddb0c" providerId="ADAL" clId="{88795DBC-6552-4685-83E4-FA2F32A4D4FF}" dt="2021-01-14T20:16:26.440" v="12349" actId="207"/>
          <ac:spMkLst>
            <pc:docMk/>
            <pc:sldMk cId="3273469515" sldId="280"/>
            <ac:spMk id="11" creationId="{5634A8FE-D3C8-4828-A373-658818651916}"/>
          </ac:spMkLst>
        </pc:spChg>
        <pc:spChg chg="add mod">
          <ac:chgData name="LE VIET DUC 20192777" userId="3ba6200c-ca91-4951-a687-31115d9ddb0c" providerId="ADAL" clId="{88795DBC-6552-4685-83E4-FA2F32A4D4FF}" dt="2021-01-14T20:18:46.151" v="12698"/>
          <ac:spMkLst>
            <pc:docMk/>
            <pc:sldMk cId="3273469515" sldId="280"/>
            <ac:spMk id="12" creationId="{E8778EB9-FF30-47E5-8AFB-4533426393E2}"/>
          </ac:spMkLst>
        </pc:spChg>
        <pc:spChg chg="add">
          <ac:chgData name="LE VIET DUC 20192777" userId="3ba6200c-ca91-4951-a687-31115d9ddb0c" providerId="ADAL" clId="{88795DBC-6552-4685-83E4-FA2F32A4D4FF}" dt="2021-01-14T20:15:59.254" v="12346" actId="26606"/>
          <ac:spMkLst>
            <pc:docMk/>
            <pc:sldMk cId="3273469515" sldId="280"/>
            <ac:spMk id="13" creationId="{B670DBD5-770C-4383-9F54-5B86E86BD5BB}"/>
          </ac:spMkLst>
        </pc:spChg>
        <pc:picChg chg="add mod">
          <ac:chgData name="LE VIET DUC 20192777" userId="3ba6200c-ca91-4951-a687-31115d9ddb0c" providerId="ADAL" clId="{88795DBC-6552-4685-83E4-FA2F32A4D4FF}" dt="2021-01-14T20:15:59.254" v="12346" actId="26606"/>
          <ac:picMkLst>
            <pc:docMk/>
            <pc:sldMk cId="3273469515" sldId="280"/>
            <ac:picMk id="8" creationId="{2319C995-673B-4344-96DD-0308C0DC6F7E}"/>
          </ac:picMkLst>
        </pc:picChg>
      </pc:sldChg>
      <pc:sldMasterChg chg="modSp mod modSldLayout">
        <pc:chgData name="LE VIET DUC 20192777" userId="3ba6200c-ca91-4951-a687-31115d9ddb0c" providerId="ADAL" clId="{88795DBC-6552-4685-83E4-FA2F32A4D4FF}" dt="2021-01-13T19:05:48.241" v="111"/>
        <pc:sldMasterMkLst>
          <pc:docMk/>
          <pc:sldMasterMk cId="2720607334" sldId="2147483648"/>
        </pc:sldMasterMkLst>
        <pc:spChg chg="mod">
          <ac:chgData name="LE VIET DUC 20192777" userId="3ba6200c-ca91-4951-a687-31115d9ddb0c" providerId="ADAL" clId="{88795DBC-6552-4685-83E4-FA2F32A4D4FF}" dt="2021-01-13T19:05:17.699" v="109" actId="20577"/>
          <ac:spMkLst>
            <pc:docMk/>
            <pc:sldMasterMk cId="2720607334" sldId="2147483648"/>
            <ac:spMk id="5" creationId="{552FF479-9339-48B8-A142-32026FA9B18B}"/>
          </ac:spMkLst>
        </pc:spChg>
        <pc:sldLayoutChg chg="addSp delSp modSp">
          <pc:chgData name="LE VIET DUC 20192777" userId="3ba6200c-ca91-4951-a687-31115d9ddb0c" providerId="ADAL" clId="{88795DBC-6552-4685-83E4-FA2F32A4D4FF}" dt="2021-01-13T19:05:48.241" v="111"/>
          <pc:sldLayoutMkLst>
            <pc:docMk/>
            <pc:sldMasterMk cId="2720607334" sldId="2147483648"/>
            <pc:sldLayoutMk cId="9976682" sldId="2147483650"/>
          </pc:sldLayoutMkLst>
          <pc:spChg chg="del">
            <ac:chgData name="LE VIET DUC 20192777" userId="3ba6200c-ca91-4951-a687-31115d9ddb0c" providerId="ADAL" clId="{88795DBC-6552-4685-83E4-FA2F32A4D4FF}" dt="2021-01-13T19:05:47.698" v="110"/>
            <ac:spMkLst>
              <pc:docMk/>
              <pc:sldMasterMk cId="2720607334" sldId="2147483648"/>
              <pc:sldLayoutMk cId="9976682" sldId="2147483650"/>
              <ac:spMk id="4" creationId="{42C43C83-0076-471C-8926-98BA53602C63}"/>
            </ac:spMkLst>
          </pc:spChg>
          <pc:spChg chg="del">
            <ac:chgData name="LE VIET DUC 20192777" userId="3ba6200c-ca91-4951-a687-31115d9ddb0c" providerId="ADAL" clId="{88795DBC-6552-4685-83E4-FA2F32A4D4FF}" dt="2021-01-13T19:05:47.698" v="110"/>
            <ac:spMkLst>
              <pc:docMk/>
              <pc:sldMasterMk cId="2720607334" sldId="2147483648"/>
              <pc:sldLayoutMk cId="9976682" sldId="2147483650"/>
              <ac:spMk id="5" creationId="{48EBD44A-38E4-4E72-9FE1-272B7D1947F2}"/>
            </ac:spMkLst>
          </pc:spChg>
          <pc:spChg chg="del">
            <ac:chgData name="LE VIET DUC 20192777" userId="3ba6200c-ca91-4951-a687-31115d9ddb0c" providerId="ADAL" clId="{88795DBC-6552-4685-83E4-FA2F32A4D4FF}" dt="2021-01-13T19:05:47.698" v="110"/>
            <ac:spMkLst>
              <pc:docMk/>
              <pc:sldMasterMk cId="2720607334" sldId="2147483648"/>
              <pc:sldLayoutMk cId="9976682" sldId="2147483650"/>
              <ac:spMk id="6" creationId="{B9767466-CE59-4891-B308-970A538D77CB}"/>
            </ac:spMkLst>
          </pc:spChg>
          <pc:spChg chg="add mod">
            <ac:chgData name="LE VIET DUC 20192777" userId="3ba6200c-ca91-4951-a687-31115d9ddb0c" providerId="ADAL" clId="{88795DBC-6552-4685-83E4-FA2F32A4D4FF}" dt="2021-01-13T19:05:48.241" v="111"/>
            <ac:spMkLst>
              <pc:docMk/>
              <pc:sldMasterMk cId="2720607334" sldId="2147483648"/>
              <pc:sldLayoutMk cId="9976682" sldId="2147483650"/>
              <ac:spMk id="7" creationId="{053EDD85-8D0A-4960-841D-1DE9E037F771}"/>
            </ac:spMkLst>
          </pc:spChg>
          <pc:spChg chg="add mod">
            <ac:chgData name="LE VIET DUC 20192777" userId="3ba6200c-ca91-4951-a687-31115d9ddb0c" providerId="ADAL" clId="{88795DBC-6552-4685-83E4-FA2F32A4D4FF}" dt="2021-01-13T19:05:48.241" v="111"/>
            <ac:spMkLst>
              <pc:docMk/>
              <pc:sldMasterMk cId="2720607334" sldId="2147483648"/>
              <pc:sldLayoutMk cId="9976682" sldId="2147483650"/>
              <ac:spMk id="8" creationId="{7FF5246F-ECD5-4821-9594-0AE70DA09888}"/>
            </ac:spMkLst>
          </pc:spChg>
          <pc:spChg chg="add mod">
            <ac:chgData name="LE VIET DUC 20192777" userId="3ba6200c-ca91-4951-a687-31115d9ddb0c" providerId="ADAL" clId="{88795DBC-6552-4685-83E4-FA2F32A4D4FF}" dt="2021-01-13T19:05:48.241" v="111"/>
            <ac:spMkLst>
              <pc:docMk/>
              <pc:sldMasterMk cId="2720607334" sldId="2147483648"/>
              <pc:sldLayoutMk cId="9976682" sldId="2147483650"/>
              <ac:spMk id="9" creationId="{A3E10C64-88B1-4D2E-991B-C12249739217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03:16:47.24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258D8-7904-4AE2-A1CB-7216A61CFAF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C538-9FFF-428E-BA44-9C4AD7D4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C538-9FFF-428E-BA44-9C4AD7D4F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752EDA-8AF3-4351-BDF6-0635ACA0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771539F-E207-419A-9C0F-FCADD80F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6A0FF08-0117-4056-9D2C-CADF40D8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099C-BD7F-403F-8416-6AF7B0454C49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3C6E48-F43A-4FBD-8C08-F4C0BEB9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1E32F-5724-4DCF-A50E-2601BC6B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AB3928-9118-47D3-9E3A-F5F2670E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19280CC-281E-47B0-ADE4-BAB52D33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64118D-CF68-4103-82B9-870CD37F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1911-6BEE-4325-9872-376D83EFB423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E2ECFC-DC44-4F73-A4B7-D3EE5579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F17D7E-AA69-42E4-ADE1-EA316C8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8A16363-8AA6-4529-99A1-0EA645010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F6EA5C1-974B-41B7-A98A-F3D7C7DF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8B794F-2817-4AAE-85CF-3CF514B5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5-B8B7-4F0E-B4E6-AEEB364729FF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B37ECD-64B7-4DEB-AD10-DFFBE62C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C714AC-ABAB-47F0-B8BE-7923BC16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40A094-FB71-4FB7-80A6-1546D1D6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2B7D5A-2755-4D83-BCC6-090BE1DD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53EDD85-8D0A-4960-841D-1DE9E037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875D-D7F5-48A6-951A-DEDC6D79523C}" type="datetime1">
              <a:rPr lang="en-US" smtClean="0"/>
              <a:t>1/14/2021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FF5246F-ECD5-4821-9594-0AE70DA0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3E10C64-88B1-4D2E-991B-C1224973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E84ADC-360B-4AE4-BE2D-6438CFE5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8603DC2-5600-4BCA-8970-3CAD9BB5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1A33F91-DAD3-449B-8D05-D68D68EF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614E-6FF2-408E-A08E-6DF648118D3B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E9D579-4FA8-4010-BF5F-1B0CAB13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9732B4-8A13-4C6E-A23A-8148B746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09FF58-E28B-4E47-A752-6D45FD25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726D99-0F4D-4C2A-905E-0D14CDA0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A68A95-AFEF-473A-9FD1-DA061A16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DFC801C-3EB9-4B7B-9B99-CE45B44C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9CA8-9EDA-4E3C-A5AA-2C277A56FC21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6179B57-D077-4273-BBB3-EE2A3B22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E2A05C-EFE0-43FF-89AC-C07F3DE6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024A11-5988-4FF5-8C7F-E814F69A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7ECC477-6F8E-44CA-8EFC-44D3854B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4325CA8-F58F-476A-836A-741BD0F1A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74FA0D6-A976-47AD-A7B0-C165EB3C0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BA87797-A986-4404-AA37-252CEC7D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5F74F24-F059-46AC-9522-15F70EF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1936-B9D7-4BC4-8AB1-FF66AB7BEC06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344DB66-FB24-4780-B169-E20D116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E940AE1-372E-487F-9C60-038CDD53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0A8932-4E23-4E61-A928-1006C317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9EBC551-56C4-46A9-AD9B-D3EC3EE5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51B2-1358-42C2-9BC5-2C00C537C649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EDDB5E9-6EE5-4317-8B4D-9F65A376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8F76419-619F-42B4-9EC2-FE750FCA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DADB7AE-3B00-476A-85E5-4DDB558C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481F-8FEA-4FBE-9509-BD4146FE3AA4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4854E33-B053-4B72-BA84-771F653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6333B20-6D25-41E7-8F89-E952BD66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DAE24A-EC36-4BAD-BD8B-5C1041B5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E1CD28-1B41-4A32-A7E5-18655D6D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241FAFE-F5A2-49FF-9665-2C7975E3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9372234-5978-4CAF-A17D-1DA42507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E892-3366-454A-80CA-2DCF90A01584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E834AC-F425-48C7-84BE-A8F3F47F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4C0FCD5-9DCA-4525-B75A-2C23645F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DD02EC-91FA-47D8-B490-44839177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E9C4994-D00B-4D2A-A5DE-411BAB6CA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2C9EF5-D3C6-42A5-BC53-6B61FFF72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C52CAB-4BAE-4785-ADF5-AFC03604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AB2-C5E0-4D71-B3F7-EDBA3EFA4B04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193BF5D-67F4-48C6-AF2E-2217B11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1FA3673-2CE6-4657-B5C1-B023FC2F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4AA36A1-C6D4-44D1-A011-984A4DDA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659CE71-9895-4AA7-9A22-1C7DF4A5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F63290-5998-4555-8E54-0A440C904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4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C2539E1-2059-447E-9216-9BF954A678AD}" type="datetime1">
              <a:rPr lang="en-US" smtClean="0"/>
              <a:t>1/14/2021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2FF479-9339-48B8-A142-32026FA9B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EE5D25-7EE5-44DD-8922-1AE6AC58C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50E4481-F0E3-4AB8-9655-52A852FC2838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leduchust/lane_detection.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zcodin.com/cv15" TargetMode="External"/><Relationship Id="rId3" Type="http://schemas.openxmlformats.org/officeDocument/2006/relationships/hyperlink" Target="https://en.wikipedia.org/wiki/Hough_transform" TargetMode="External"/><Relationship Id="rId7" Type="http://schemas.openxmlformats.org/officeDocument/2006/relationships/hyperlink" Target="https://www.learnopencv.com/read-write-and-display-a-video-using-opencv-cpp-python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3.4/da/d5c/tutorial_canny_detector.html" TargetMode="External"/><Relationship Id="rId5" Type="http://schemas.openxmlformats.org/officeDocument/2006/relationships/hyperlink" Target="https://docs.opencv.org/master/d6/d10/tutorial_py_houghlines.html" TargetMode="External"/><Relationship Id="rId4" Type="http://schemas.openxmlformats.org/officeDocument/2006/relationships/hyperlink" Target="https://en.wikipedia.org/wiki/Canny_edge_detec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mgnews.today/tesla-denies-musk-talks-israeli-ai-vision-firm-cortic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stackexchange.com/questions/2176/is-the-reliability-of-automotive-sensor-technology-impeding-the-success-of-sel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05483/understanding-hough-transfor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05483/understanding-hough-transfor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3FAF265-5C62-4AC6-A4A9-511079463BE3}"/>
              </a:ext>
            </a:extLst>
          </p:cNvPr>
          <p:cNvSpPr txBox="1"/>
          <p:nvPr/>
        </p:nvSpPr>
        <p:spPr>
          <a:xfrm>
            <a:off x="3057378" y="323118"/>
            <a:ext cx="60772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ĐẠI HỌC BÁCH KHOA HÀ NỘI</a:t>
            </a:r>
          </a:p>
          <a:p>
            <a:pPr algn="ctr"/>
            <a:r>
              <a:rPr lang="en-US" b="1" noProof="1"/>
              <a:t>Viện</a:t>
            </a:r>
            <a:r>
              <a:rPr lang="en-US" b="1" dirty="0"/>
              <a:t> </a:t>
            </a:r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Viễn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endParaRPr lang="en-US" b="1" dirty="0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4F9AD772-5546-4946-BD22-86C9D67AFF52}"/>
              </a:ext>
            </a:extLst>
          </p:cNvPr>
          <p:cNvCxnSpPr>
            <a:cxnSpLocks/>
          </p:cNvCxnSpPr>
          <p:nvPr/>
        </p:nvCxnSpPr>
        <p:spPr>
          <a:xfrm>
            <a:off x="4584700" y="1000226"/>
            <a:ext cx="30075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9AC34FA-9BF3-4A3C-9FC8-58E422A6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5" y="323118"/>
            <a:ext cx="1072546" cy="1582386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E03DEB-56A6-4283-872F-BB3357A51DFB}"/>
              </a:ext>
            </a:extLst>
          </p:cNvPr>
          <p:cNvSpPr txBox="1"/>
          <p:nvPr/>
        </p:nvSpPr>
        <p:spPr>
          <a:xfrm>
            <a:off x="1593271" y="1714335"/>
            <a:ext cx="9005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Bài Tập </a:t>
            </a:r>
            <a:r>
              <a:rPr lang="en-US" sz="2400" b="1" dirty="0" err="1"/>
              <a:t>Lớn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Kĩ</a:t>
            </a:r>
            <a:r>
              <a:rPr lang="en-US" sz="2400" b="1" dirty="0"/>
              <a:t> </a:t>
            </a:r>
            <a:r>
              <a:rPr lang="en-US" sz="2400" b="1" dirty="0" err="1"/>
              <a:t>Thuật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C/C++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67D34D1-77EE-4FDB-ADF9-F41D5C519F56}"/>
              </a:ext>
            </a:extLst>
          </p:cNvPr>
          <p:cNvSpPr txBox="1"/>
          <p:nvPr/>
        </p:nvSpPr>
        <p:spPr>
          <a:xfrm>
            <a:off x="1467966" y="3235451"/>
            <a:ext cx="925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chương </a:t>
            </a:r>
            <a:r>
              <a:rPr lang="en-US" sz="2400" dirty="0" err="1"/>
              <a:t>trình</a:t>
            </a:r>
            <a:r>
              <a:rPr lang="en-US" sz="2400" dirty="0"/>
              <a:t> để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 bằng</a:t>
            </a:r>
            <a:r>
              <a:rPr lang="en-US" sz="2400" b="1" dirty="0"/>
              <a:t> </a:t>
            </a:r>
            <a:r>
              <a:rPr lang="en-US" sz="2400" dirty="0"/>
              <a:t>giải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b="1" dirty="0"/>
              <a:t>Hough</a:t>
            </a:r>
            <a:r>
              <a:rPr lang="en-US" sz="2400" dirty="0"/>
              <a:t> và </a:t>
            </a:r>
            <a:r>
              <a:rPr lang="en-US" sz="2400" b="1" dirty="0"/>
              <a:t>Canny.</a:t>
            </a:r>
            <a:endParaRPr lang="en-US" sz="24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646743B-26BA-4699-B3BC-9E38A82842AF}"/>
              </a:ext>
            </a:extLst>
          </p:cNvPr>
          <p:cNvSpPr txBox="1"/>
          <p:nvPr/>
        </p:nvSpPr>
        <p:spPr>
          <a:xfrm>
            <a:off x="2507673" y="4756567"/>
            <a:ext cx="662694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Sinh viên thực </a:t>
            </a:r>
            <a:r>
              <a:rPr lang="en-US" i="1" dirty="0" err="1"/>
              <a:t>hiện</a:t>
            </a:r>
            <a:r>
              <a:rPr lang="en-US" i="1" dirty="0"/>
              <a:t>:</a:t>
            </a:r>
            <a:r>
              <a:rPr lang="en-US" dirty="0"/>
              <a:t>  </a:t>
            </a:r>
            <a:r>
              <a:rPr lang="en-US" b="1" dirty="0"/>
              <a:t>Lê Việt Đức		20192777</a:t>
            </a:r>
          </a:p>
          <a:p>
            <a:pPr>
              <a:lnSpc>
                <a:spcPct val="150000"/>
              </a:lnSpc>
            </a:pPr>
            <a:r>
              <a:rPr lang="en-US" dirty="0"/>
              <a:t>		     </a:t>
            </a:r>
            <a:r>
              <a:rPr lang="en-US" b="1" dirty="0" err="1"/>
              <a:t>Ngô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Thu </a:t>
            </a:r>
            <a:r>
              <a:rPr lang="en-US" b="1" dirty="0" err="1"/>
              <a:t>Hòa</a:t>
            </a:r>
            <a:r>
              <a:rPr lang="en-US" b="1" dirty="0"/>
              <a:t>	20192859</a:t>
            </a:r>
          </a:p>
          <a:p>
            <a:pPr>
              <a:lnSpc>
                <a:spcPct val="150000"/>
              </a:lnSpc>
            </a:pPr>
            <a:r>
              <a:rPr lang="en-US" i="1" dirty="0"/>
              <a:t>GV </a:t>
            </a:r>
            <a:r>
              <a:rPr lang="en-US" i="1" dirty="0" err="1"/>
              <a:t>hướng</a:t>
            </a:r>
            <a:r>
              <a:rPr lang="en-US" i="1" dirty="0"/>
              <a:t> </a:t>
            </a:r>
            <a:r>
              <a:rPr lang="en-US" i="1" dirty="0" err="1"/>
              <a:t>dẫn</a:t>
            </a:r>
            <a:r>
              <a:rPr lang="en-US" i="1" dirty="0"/>
              <a:t>	 :(</a:t>
            </a:r>
            <a:r>
              <a:rPr lang="en-US" sz="1400" i="1" dirty="0"/>
              <a:t>PGS-TS</a:t>
            </a:r>
            <a:r>
              <a:rPr lang="en-US" i="1" dirty="0"/>
              <a:t>)  </a:t>
            </a:r>
            <a:r>
              <a:rPr lang="en-US" b="1" dirty="0"/>
              <a:t>Lê </a:t>
            </a:r>
            <a:r>
              <a:rPr lang="en-US" b="1" dirty="0" err="1"/>
              <a:t>Thị</a:t>
            </a:r>
            <a:r>
              <a:rPr lang="en-US" b="1" dirty="0"/>
              <a:t> Lan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55EDCC1-D9C9-4259-8051-B6DD04B8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126-4436-42C7-BEB6-7B7DE684ADD8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ECD291-362C-48ED-A233-BFA07191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 Detection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74285DD-B551-4D0D-B1BA-D54066C3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4481-F0E3-4AB8-9655-52A852FC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E0B256E1-FF91-45FC-996F-D72E04C18284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1110F616-AE11-4BFE-AF44-0FD6CDE8C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66775"/>
              </p:ext>
            </p:extLst>
          </p:nvPr>
        </p:nvGraphicFramePr>
        <p:xfrm>
          <a:off x="4038601" y="1622342"/>
          <a:ext cx="868562" cy="157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631658744"/>
                    </a:ext>
                  </a:extLst>
                </a:gridCol>
                <a:gridCol w="393582">
                  <a:extLst>
                    <a:ext uri="{9D8B030D-6E8A-4147-A177-3AD203B41FA5}">
                      <a16:colId xmlns:a16="http://schemas.microsoft.com/office/drawing/2014/main" val="2932587120"/>
                    </a:ext>
                  </a:extLst>
                </a:gridCol>
              </a:tblGrid>
              <a:tr h="24231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4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71541"/>
                  </a:ext>
                </a:extLst>
              </a:tr>
              <a:tr h="42404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299"/>
                  </a:ext>
                </a:extLst>
              </a:tr>
              <a:tr h="42404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32725"/>
                  </a:ext>
                </a:extLst>
              </a:tr>
            </a:tbl>
          </a:graphicData>
        </a:graphic>
      </p:graphicFrame>
      <p:graphicFrame>
        <p:nvGraphicFramePr>
          <p:cNvPr id="7" name="Bảng 11">
            <a:extLst>
              <a:ext uri="{FF2B5EF4-FFF2-40B4-BE49-F238E27FC236}">
                <a16:creationId xmlns:a16="http://schemas.microsoft.com/office/drawing/2014/main" id="{2B6618C2-787F-4E3C-A06B-65280B3C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22466"/>
              </p:ext>
            </p:extLst>
          </p:nvPr>
        </p:nvGraphicFramePr>
        <p:xfrm>
          <a:off x="4612352" y="4256258"/>
          <a:ext cx="25568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4214637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66212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9009140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537284962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1991887560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r>
                        <a:rPr lang="en-US" sz="1600" dirty="0"/>
                        <a:t>Cox()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…..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342559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Sin()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.....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74831"/>
                  </a:ext>
                </a:extLst>
              </a:tr>
            </a:tbl>
          </a:graphicData>
        </a:graphic>
      </p:graphicFrame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58EB4900-87DE-4116-9813-3B7E689E2F3C}"/>
              </a:ext>
            </a:extLst>
          </p:cNvPr>
          <p:cNvCxnSpPr>
            <a:cxnSpLocks/>
          </p:cNvCxnSpPr>
          <p:nvPr/>
        </p:nvCxnSpPr>
        <p:spPr>
          <a:xfrm>
            <a:off x="7454613" y="1041545"/>
            <a:ext cx="0" cy="542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C452A41-974B-4EC4-89FD-B19B03FABC34}"/>
              </a:ext>
            </a:extLst>
          </p:cNvPr>
          <p:cNvSpPr txBox="1"/>
          <p:nvPr/>
        </p:nvSpPr>
        <p:spPr>
          <a:xfrm>
            <a:off x="317788" y="1368342"/>
            <a:ext cx="287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Ở ma trận thứ nhất,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điểm </a:t>
            </a:r>
            <a:r>
              <a:rPr lang="en-US" dirty="0" err="1"/>
              <a:t>ảnh</a:t>
            </a:r>
            <a:r>
              <a:rPr lang="en-US" dirty="0"/>
              <a:t> có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(pixel cạnh). Và 2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các điểm : </a:t>
            </a:r>
            <a:r>
              <a:rPr lang="en-US" dirty="0" err="1"/>
              <a:t>cột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 2 chưa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i="1" dirty="0"/>
              <a:t>y</a:t>
            </a:r>
            <a:r>
              <a:rPr lang="en-US" dirty="0"/>
              <a:t>.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8E62C27-2233-4808-B5CD-8E03AD017AD7}"/>
              </a:ext>
            </a:extLst>
          </p:cNvPr>
          <p:cNvSpPr txBox="1"/>
          <p:nvPr/>
        </p:nvSpPr>
        <p:spPr>
          <a:xfrm>
            <a:off x="380132" y="4256258"/>
            <a:ext cx="3429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 trận thứ 2 được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(2,180). </a:t>
            </a:r>
            <a:r>
              <a:rPr lang="en-US" dirty="0" err="1"/>
              <a:t>Hàng</a:t>
            </a:r>
            <a:r>
              <a:rPr lang="en-US" dirty="0"/>
              <a:t> thứ nhất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cos</a:t>
            </a:r>
            <a:r>
              <a:rPr lang="el-GR" b="1" i="0" dirty="0">
                <a:solidFill>
                  <a:srgbClr val="333333"/>
                </a:solidFill>
                <a:effectLst/>
                <a:latin typeface="Roboto"/>
              </a:rPr>
              <a:t>θ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i="0" dirty="0" err="1">
                <a:solidFill>
                  <a:srgbClr val="333333"/>
                </a:solidFill>
                <a:effectLst/>
                <a:latin typeface="Roboto"/>
              </a:rPr>
              <a:t>hàng</a:t>
            </a:r>
            <a:r>
              <a:rPr lang="en-US" i="0" dirty="0">
                <a:solidFill>
                  <a:srgbClr val="333333"/>
                </a:solidFill>
                <a:effectLst/>
                <a:latin typeface="Roboto"/>
              </a:rPr>
              <a:t> thứ 2 </a:t>
            </a:r>
            <a:r>
              <a:rPr lang="en-US" i="0" dirty="0" err="1">
                <a:solidFill>
                  <a:srgbClr val="333333"/>
                </a:solidFill>
                <a:effectLst/>
                <a:latin typeface="Roboto"/>
              </a:rPr>
              <a:t>lưu</a:t>
            </a:r>
            <a:r>
              <a:rPr lang="en-US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sin</a:t>
            </a:r>
            <a:r>
              <a:rPr lang="el-GR" b="1" i="0" dirty="0">
                <a:solidFill>
                  <a:srgbClr val="333333"/>
                </a:solidFill>
                <a:effectLst/>
                <a:latin typeface="Roboto"/>
              </a:rPr>
              <a:t>θ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. </a:t>
            </a:r>
            <a:r>
              <a:rPr lang="en-US" i="0" dirty="0">
                <a:solidFill>
                  <a:srgbClr val="333333"/>
                </a:solidFill>
                <a:effectLst/>
                <a:latin typeface="Roboto"/>
              </a:rPr>
              <a:t>Có 180 </a:t>
            </a:r>
            <a:r>
              <a:rPr lang="en-US" i="0" dirty="0" err="1">
                <a:solidFill>
                  <a:srgbClr val="333333"/>
                </a:solidFill>
                <a:effectLst/>
                <a:latin typeface="Roboto"/>
              </a:rPr>
              <a:t>cột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tương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ứng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với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180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góc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từ (-90,90).</a:t>
            </a:r>
            <a:endParaRPr lang="en-US" dirty="0"/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5176B587-F884-410F-9575-9D1455C5ED1D}"/>
              </a:ext>
            </a:extLst>
          </p:cNvPr>
          <p:cNvCxnSpPr>
            <a:cxnSpLocks/>
          </p:cNvCxnSpPr>
          <p:nvPr/>
        </p:nvCxnSpPr>
        <p:spPr>
          <a:xfrm>
            <a:off x="380132" y="3754582"/>
            <a:ext cx="751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Bảng 20">
            <a:extLst>
              <a:ext uri="{FF2B5EF4-FFF2-40B4-BE49-F238E27FC236}">
                <a16:creationId xmlns:a16="http://schemas.microsoft.com/office/drawing/2014/main" id="{F0DB97DE-7872-4AA2-A33B-8152F51B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51683"/>
              </p:ext>
            </p:extLst>
          </p:nvPr>
        </p:nvGraphicFramePr>
        <p:xfrm>
          <a:off x="9057408" y="1353433"/>
          <a:ext cx="2538848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4712">
                  <a:extLst>
                    <a:ext uri="{9D8B030D-6E8A-4147-A177-3AD203B41FA5}">
                      <a16:colId xmlns:a16="http://schemas.microsoft.com/office/drawing/2014/main" val="2812333942"/>
                    </a:ext>
                  </a:extLst>
                </a:gridCol>
                <a:gridCol w="634712">
                  <a:extLst>
                    <a:ext uri="{9D8B030D-6E8A-4147-A177-3AD203B41FA5}">
                      <a16:colId xmlns:a16="http://schemas.microsoft.com/office/drawing/2014/main" val="1769441717"/>
                    </a:ext>
                  </a:extLst>
                </a:gridCol>
                <a:gridCol w="634712">
                  <a:extLst>
                    <a:ext uri="{9D8B030D-6E8A-4147-A177-3AD203B41FA5}">
                      <a16:colId xmlns:a16="http://schemas.microsoft.com/office/drawing/2014/main" val="3802336380"/>
                    </a:ext>
                  </a:extLst>
                </a:gridCol>
                <a:gridCol w="634712">
                  <a:extLst>
                    <a:ext uri="{9D8B030D-6E8A-4147-A177-3AD203B41FA5}">
                      <a16:colId xmlns:a16="http://schemas.microsoft.com/office/drawing/2014/main" val="591626174"/>
                    </a:ext>
                  </a:extLst>
                </a:gridCol>
              </a:tblGrid>
              <a:tr h="3285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38051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45321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30539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22350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22205"/>
                  </a:ext>
                </a:extLst>
              </a:tr>
            </a:tbl>
          </a:graphicData>
        </a:graphic>
      </p:graphicFrame>
      <p:cxnSp>
        <p:nvCxnSpPr>
          <p:cNvPr id="22" name="Đường kết nối Mũi tên Thẳng 21" descr="dda">
            <a:extLst>
              <a:ext uri="{FF2B5EF4-FFF2-40B4-BE49-F238E27FC236}">
                <a16:creationId xmlns:a16="http://schemas.microsoft.com/office/drawing/2014/main" id="{21310CAF-FBA1-4976-B223-F051CEC5324D}"/>
              </a:ext>
            </a:extLst>
          </p:cNvPr>
          <p:cNvCxnSpPr/>
          <p:nvPr/>
        </p:nvCxnSpPr>
        <p:spPr>
          <a:xfrm>
            <a:off x="9462655" y="1219200"/>
            <a:ext cx="1717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E870A2FD-DC16-462D-BAA4-165AE88CB1E8}"/>
              </a:ext>
            </a:extLst>
          </p:cNvPr>
          <p:cNvCxnSpPr/>
          <p:nvPr/>
        </p:nvCxnSpPr>
        <p:spPr>
          <a:xfrm>
            <a:off x="8908473" y="1622342"/>
            <a:ext cx="0" cy="1107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E69E3FC-0BF2-458E-92BA-134C6386A3FD}"/>
              </a:ext>
            </a:extLst>
          </p:cNvPr>
          <p:cNvSpPr txBox="1"/>
          <p:nvPr/>
        </p:nvSpPr>
        <p:spPr>
          <a:xfrm>
            <a:off x="9848850" y="900897"/>
            <a:ext cx="148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180 </a:t>
            </a:r>
            <a:r>
              <a:rPr lang="en-US" sz="1400" i="1" dirty="0" err="1"/>
              <a:t>độ</a:t>
            </a:r>
            <a:r>
              <a:rPr lang="en-US" sz="1400" i="1" dirty="0"/>
              <a:t>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BAFE65D9-A67C-46E5-9992-E3B6968DC4FF}"/>
              </a:ext>
            </a:extLst>
          </p:cNvPr>
          <p:cNvSpPr txBox="1"/>
          <p:nvPr/>
        </p:nvSpPr>
        <p:spPr>
          <a:xfrm rot="16200000">
            <a:off x="8120254" y="1843779"/>
            <a:ext cx="128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Số</a:t>
            </a:r>
            <a:r>
              <a:rPr lang="en-US" sz="1400" i="1" dirty="0"/>
              <a:t> điểm 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59D14E88-723E-41F4-BB02-501413DC63F8}"/>
              </a:ext>
            </a:extLst>
          </p:cNvPr>
          <p:cNvSpPr txBox="1"/>
          <p:nvPr/>
        </p:nvSpPr>
        <p:spPr>
          <a:xfrm>
            <a:off x="8815390" y="4137889"/>
            <a:ext cx="289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Nhân 2 ma trận, ta được một ma trận có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số</a:t>
            </a:r>
            <a:r>
              <a:rPr lang="en-US" dirty="0"/>
              <a:t> pixel, 180)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các rho. </a:t>
            </a:r>
          </a:p>
          <a:p>
            <a:r>
              <a:rPr lang="en-US" dirty="0"/>
              <a:t>Sau đó </a:t>
            </a:r>
            <a:r>
              <a:rPr lang="en-US" dirty="0" err="1"/>
              <a:t>duyệt</a:t>
            </a:r>
            <a:r>
              <a:rPr lang="en-US" dirty="0"/>
              <a:t> ma trận để “vote” vào ma trận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</a:p>
        </p:txBody>
      </p:sp>
      <p:sp>
        <p:nvSpPr>
          <p:cNvPr id="30" name="Dấu Nhân 29">
            <a:extLst>
              <a:ext uri="{FF2B5EF4-FFF2-40B4-BE49-F238E27FC236}">
                <a16:creationId xmlns:a16="http://schemas.microsoft.com/office/drawing/2014/main" id="{7139430C-641C-4812-B9A2-7EC8E397AA81}"/>
              </a:ext>
            </a:extLst>
          </p:cNvPr>
          <p:cNvSpPr/>
          <p:nvPr/>
        </p:nvSpPr>
        <p:spPr>
          <a:xfrm>
            <a:off x="6930310" y="3298062"/>
            <a:ext cx="966781" cy="9130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2C03B1C1-7645-4443-A21A-66FB4733CB9F}"/>
              </a:ext>
            </a:extLst>
          </p:cNvPr>
          <p:cNvSpPr/>
          <p:nvPr/>
        </p:nvSpPr>
        <p:spPr>
          <a:xfrm>
            <a:off x="8659305" y="4010253"/>
            <a:ext cx="3209069" cy="2286596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69AC63C1-76F5-4DB5-8B93-18ED576D6E27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Algorithm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B0FE54C-D682-4ABC-A704-DB201AFB3A61}"/>
              </a:ext>
            </a:extLst>
          </p:cNvPr>
          <p:cNvSpPr txBox="1"/>
          <p:nvPr/>
        </p:nvSpPr>
        <p:spPr>
          <a:xfrm>
            <a:off x="645763" y="1166842"/>
            <a:ext cx="4847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Bản </a:t>
            </a:r>
            <a:r>
              <a:rPr lang="en-US" sz="2400" dirty="0" err="1"/>
              <a:t>chất</a:t>
            </a:r>
            <a:r>
              <a:rPr lang="en-US" sz="2400" dirty="0"/>
              <a:t> của video là tập hợp các hình </a:t>
            </a:r>
            <a:r>
              <a:rPr lang="en-US" sz="2400" dirty="0" err="1"/>
              <a:t>ảnh</a:t>
            </a:r>
            <a:r>
              <a:rPr lang="en-US" sz="2400" dirty="0"/>
              <a:t>.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video 24 fps(frame per seconds)có </a:t>
            </a:r>
            <a:r>
              <a:rPr lang="en-US" sz="2400" dirty="0" err="1"/>
              <a:t>nghĩa</a:t>
            </a:r>
            <a:r>
              <a:rPr lang="en-US" sz="2400" dirty="0"/>
              <a:t> là 24 </a:t>
            </a:r>
            <a:r>
              <a:rPr lang="en-US" sz="2400" dirty="0" err="1"/>
              <a:t>khung</a:t>
            </a:r>
            <a:r>
              <a:rPr lang="en-US" sz="2400" dirty="0"/>
              <a:t> hình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trong 1 </a:t>
            </a:r>
            <a:r>
              <a:rPr lang="en-US" sz="2400" dirty="0" err="1"/>
              <a:t>giây</a:t>
            </a:r>
            <a:r>
              <a:rPr lang="en-US" sz="2400" dirty="0"/>
              <a:t>.</a:t>
            </a:r>
          </a:p>
          <a:p>
            <a:r>
              <a:rPr lang="en-US" sz="2400" dirty="0"/>
              <a:t>- Việc </a:t>
            </a:r>
            <a:r>
              <a:rPr lang="en-US" sz="2400" dirty="0" err="1"/>
              <a:t>sử</a:t>
            </a:r>
            <a:r>
              <a:rPr lang="en-US" sz="2400" dirty="0"/>
              <a:t> lí một video là </a:t>
            </a:r>
            <a:r>
              <a:rPr lang="en-US" sz="2400" dirty="0" err="1"/>
              <a:t>xử</a:t>
            </a:r>
            <a:r>
              <a:rPr lang="en-US" sz="2400" dirty="0"/>
              <a:t> lí </a:t>
            </a:r>
            <a:r>
              <a:rPr lang="en-US" sz="2400" dirty="0" err="1"/>
              <a:t>từng</a:t>
            </a:r>
            <a:r>
              <a:rPr lang="en-US" sz="2400" dirty="0"/>
              <a:t> frame một. </a:t>
            </a:r>
          </a:p>
          <a:p>
            <a:r>
              <a:rPr lang="en-US" sz="2400" dirty="0"/>
              <a:t>=&gt; Vậy nên trong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hôm nay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lí trên một </a:t>
            </a:r>
            <a:r>
              <a:rPr lang="en-US" sz="2400" dirty="0" err="1"/>
              <a:t>ảnh</a:t>
            </a:r>
            <a:r>
              <a:rPr lang="en-US" sz="2400" dirty="0"/>
              <a:t> được </a:t>
            </a:r>
            <a:r>
              <a:rPr lang="en-US" sz="2400" dirty="0" err="1"/>
              <a:t>trích</a:t>
            </a:r>
            <a:r>
              <a:rPr lang="en-US" sz="2400" dirty="0"/>
              <a:t> từ camera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của một </a:t>
            </a:r>
            <a:r>
              <a:rPr lang="en-US" sz="2400" dirty="0" err="1"/>
              <a:t>xe</a:t>
            </a:r>
            <a:r>
              <a:rPr lang="en-US" sz="2400" dirty="0"/>
              <a:t> ô </a:t>
            </a:r>
            <a:r>
              <a:rPr lang="en-US" sz="2400" dirty="0" err="1"/>
              <a:t>tô</a:t>
            </a:r>
            <a:r>
              <a:rPr lang="en-US" sz="2400" dirty="0"/>
              <a:t> để đơn </a:t>
            </a:r>
            <a:r>
              <a:rPr lang="en-US" sz="2400" dirty="0" err="1"/>
              <a:t>giản</a:t>
            </a:r>
            <a:r>
              <a:rPr lang="en-US" sz="2400" dirty="0"/>
              <a:t> hóa và dễ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.</a:t>
            </a:r>
          </a:p>
        </p:txBody>
      </p:sp>
      <p:pic>
        <p:nvPicPr>
          <p:cNvPr id="1028" name="Picture 4" descr="Frames Per Second: 5 Simple Tips to Boost Your FPS - Logical Increments Blog">
            <a:extLst>
              <a:ext uri="{FF2B5EF4-FFF2-40B4-BE49-F238E27FC236}">
                <a16:creationId xmlns:a16="http://schemas.microsoft.com/office/drawing/2014/main" id="{6E4B4490-D1A5-4054-989E-3439CC5B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7608"/>
            <a:ext cx="5769533" cy="4545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50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69AC63C1-76F5-4DB5-8B93-18ED576D6E27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Algorithm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B0FE54C-D682-4ABC-A704-DB201AFB3A61}"/>
              </a:ext>
            </a:extLst>
          </p:cNvPr>
          <p:cNvSpPr txBox="1"/>
          <p:nvPr/>
        </p:nvSpPr>
        <p:spPr>
          <a:xfrm>
            <a:off x="439223" y="1407886"/>
            <a:ext cx="55154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được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là OpenCV (</a:t>
            </a:r>
            <a:r>
              <a:rPr lang="en-US" sz="2400" dirty="0" err="1"/>
              <a:t>ver</a:t>
            </a:r>
            <a:r>
              <a:rPr lang="en-US" sz="2400" dirty="0"/>
              <a:t> 4.5.1)</a:t>
            </a:r>
          </a:p>
          <a:p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tập trung vào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2 giải </a:t>
            </a:r>
            <a:r>
              <a:rPr lang="en-US" sz="2400" dirty="0" err="1"/>
              <a:t>thuật</a:t>
            </a:r>
            <a:r>
              <a:rPr lang="en-US" sz="2400" dirty="0"/>
              <a:t> Hough và Canny.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OpenCV để thực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và ghi </a:t>
            </a:r>
            <a:r>
              <a:rPr lang="en-US" sz="2400" dirty="0" err="1"/>
              <a:t>ảnh</a:t>
            </a:r>
            <a:r>
              <a:rPr lang="en-US" sz="2400" dirty="0"/>
              <a:t>, thực </a:t>
            </a:r>
            <a:r>
              <a:rPr lang="en-US" sz="2400" dirty="0" err="1"/>
              <a:t>hiện</a:t>
            </a:r>
            <a:r>
              <a:rPr lang="en-US" sz="2400" dirty="0"/>
              <a:t> các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lí </a:t>
            </a:r>
            <a:r>
              <a:rPr lang="en-US" sz="2400" dirty="0" err="1"/>
              <a:t>ảnh</a:t>
            </a:r>
            <a:r>
              <a:rPr lang="en-US" sz="2400" dirty="0"/>
              <a:t> như </a:t>
            </a:r>
            <a:r>
              <a:rPr lang="en-US" sz="2400" dirty="0" err="1"/>
              <a:t>chuyển</a:t>
            </a:r>
            <a:r>
              <a:rPr lang="en-US" sz="2400" dirty="0"/>
              <a:t> sang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xám</a:t>
            </a:r>
            <a:r>
              <a:rPr lang="en-US" sz="2400" dirty="0"/>
              <a:t> (gray level), và làm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( </a:t>
            </a:r>
            <a:r>
              <a:rPr lang="en-US" sz="2400" dirty="0" err="1"/>
              <a:t>khử</a:t>
            </a:r>
            <a:r>
              <a:rPr lang="en-US" sz="2400" dirty="0"/>
              <a:t> noise) bằng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Gaussian có </a:t>
            </a:r>
            <a:r>
              <a:rPr lang="en-US" sz="2400" dirty="0" err="1"/>
              <a:t>sẵn</a:t>
            </a:r>
            <a:r>
              <a:rPr lang="en-US" sz="2400" dirty="0"/>
              <a:t> trên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này.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là dùng để </a:t>
            </a:r>
            <a:r>
              <a:rPr lang="en-US" sz="2400" dirty="0" err="1"/>
              <a:t>vẽ</a:t>
            </a:r>
            <a:r>
              <a:rPr lang="en-US" sz="2400" dirty="0"/>
              <a:t> các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 để quan </a:t>
            </a:r>
            <a:r>
              <a:rPr lang="en-US" sz="2400" dirty="0" err="1"/>
              <a:t>sát</a:t>
            </a:r>
            <a:r>
              <a:rPr lang="en-US" sz="2400" dirty="0"/>
              <a:t> và đánh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chương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</a:p>
        </p:txBody>
      </p:sp>
      <p:pic>
        <p:nvPicPr>
          <p:cNvPr id="1026" name="Picture 2" descr="Từ RGB sang Đa mức xám (Grayscale) | Trần Tri's Blog">
            <a:extLst>
              <a:ext uri="{FF2B5EF4-FFF2-40B4-BE49-F238E27FC236}">
                <a16:creationId xmlns:a16="http://schemas.microsoft.com/office/drawing/2014/main" id="{CC022152-C2B4-4342-B27D-345B9FCE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72" y="1128710"/>
            <a:ext cx="4752028" cy="23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st 10 Blur Effect Apps for Photos - Last Updated January 12, 2021">
            <a:extLst>
              <a:ext uri="{FF2B5EF4-FFF2-40B4-BE49-F238E27FC236}">
                <a16:creationId xmlns:a16="http://schemas.microsoft.com/office/drawing/2014/main" id="{D7B437A2-074C-4729-9BA5-DDC36030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72" y="3749475"/>
            <a:ext cx="4752028" cy="24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352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EFFAFB44-70D9-4B6E-8564-AAAEC36D43D3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Algorithm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C13F723-7780-40CE-9ADE-592FF394D32A}"/>
              </a:ext>
            </a:extLst>
          </p:cNvPr>
          <p:cNvSpPr txBox="1"/>
          <p:nvPr/>
        </p:nvSpPr>
        <p:spPr>
          <a:xfrm>
            <a:off x="283153" y="928913"/>
            <a:ext cx="2821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Nhóm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1 class </a:t>
            </a:r>
            <a:r>
              <a:rPr lang="en-US" sz="2400" dirty="0" err="1"/>
              <a:t>với</a:t>
            </a:r>
            <a:r>
              <a:rPr lang="en-US" sz="2400" dirty="0"/>
              <a:t> tên “</a:t>
            </a:r>
            <a:r>
              <a:rPr lang="en-US" sz="2400" dirty="0" err="1">
                <a:solidFill>
                  <a:srgbClr val="FF3300"/>
                </a:solidFill>
              </a:rPr>
              <a:t>laneDetection</a:t>
            </a:r>
            <a:r>
              <a:rPr lang="en-US" sz="2400" dirty="0"/>
              <a:t>”. Bên trong bao </a:t>
            </a:r>
            <a:r>
              <a:rPr lang="en-US" sz="2400" dirty="0" err="1"/>
              <a:t>gồm</a:t>
            </a:r>
            <a:r>
              <a:rPr lang="en-US" sz="2400" dirty="0"/>
              <a:t> các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(</a:t>
            </a:r>
            <a:r>
              <a:rPr lang="en-US" sz="2400" dirty="0" err="1"/>
              <a:t>Hòa</a:t>
            </a:r>
            <a:r>
              <a:rPr lang="en-US" sz="2400" dirty="0"/>
              <a:t>) và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(Đức)</a:t>
            </a:r>
          </a:p>
          <a:p>
            <a:endParaRPr lang="en-US" sz="2400" dirty="0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175926F3-2CCF-49D1-A3E3-AC0352B4FA64}"/>
              </a:ext>
            </a:extLst>
          </p:cNvPr>
          <p:cNvSpPr/>
          <p:nvPr/>
        </p:nvSpPr>
        <p:spPr>
          <a:xfrm>
            <a:off x="3196939" y="753902"/>
            <a:ext cx="8804562" cy="5545298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laneDetection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img_input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gray_img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blur_img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edge_img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line_img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laneDetection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img_input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	resize(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img_input,img_input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(480, 360));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xGradient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image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yGradient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Mat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image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edgeDetection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lineDetection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show_img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write_img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5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7D6C90E5-6613-47AC-B4A1-5E7943F5EF9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Algorithm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911884B-4A3A-4C06-A48C-E598B0332B63}"/>
              </a:ext>
            </a:extLst>
          </p:cNvPr>
          <p:cNvSpPr txBox="1"/>
          <p:nvPr/>
        </p:nvSpPr>
        <p:spPr>
          <a:xfrm>
            <a:off x="2187823" y="1859340"/>
            <a:ext cx="7576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Phần</a:t>
            </a:r>
            <a:r>
              <a:rPr lang="en-US" sz="2400" dirty="0"/>
              <a:t> code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, không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trong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. Xem </a:t>
            </a:r>
            <a:r>
              <a:rPr lang="en-US" sz="2400" dirty="0" err="1"/>
              <a:t>tại</a:t>
            </a:r>
            <a:r>
              <a:rPr lang="en-US" sz="2400" dirty="0"/>
              <a:t> link bên </a:t>
            </a:r>
            <a:r>
              <a:rPr lang="en-US" sz="2400" dirty="0" err="1"/>
              <a:t>dưới</a:t>
            </a:r>
            <a:r>
              <a:rPr lang="en-US" sz="2400" dirty="0"/>
              <a:t>:</a:t>
            </a:r>
          </a:p>
          <a:p>
            <a:pPr algn="ctr"/>
            <a:endParaRPr lang="en-US" sz="48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EA1E6DA-9251-4687-9CDE-664BF63DC08E}"/>
              </a:ext>
            </a:extLst>
          </p:cNvPr>
          <p:cNvSpPr txBox="1"/>
          <p:nvPr/>
        </p:nvSpPr>
        <p:spPr>
          <a:xfrm>
            <a:off x="3543300" y="3429000"/>
            <a:ext cx="696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2"/>
              </a:rPr>
              <a:t>https://github.com/leduchust/lane_detection.github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E425C0AF-780C-4EBA-B4BD-0A867C6BDE79}"/>
              </a:ext>
            </a:extLst>
          </p:cNvPr>
          <p:cNvSpPr/>
          <p:nvPr/>
        </p:nvSpPr>
        <p:spPr>
          <a:xfrm>
            <a:off x="2840966" y="3352095"/>
            <a:ext cx="6270172" cy="6463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Đồ họa 12" descr="Magnifying glass with solid fill">
            <a:extLst>
              <a:ext uri="{FF2B5EF4-FFF2-40B4-BE49-F238E27FC236}">
                <a16:creationId xmlns:a16="http://schemas.microsoft.com/office/drawing/2014/main" id="{B3BC544E-3EEC-47B4-98E5-5DCF2C35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872014" y="3352095"/>
            <a:ext cx="613228" cy="6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Hình ảnh 28" descr="Ảnh có chứa cảnh, bầu trời, ngoài trời, mặt đất&#10;&#10;Mô tả được tạo tự động">
            <a:extLst>
              <a:ext uri="{FF2B5EF4-FFF2-40B4-BE49-F238E27FC236}">
                <a16:creationId xmlns:a16="http://schemas.microsoft.com/office/drawing/2014/main" id="{57B1AE1B-1BEC-4CD2-94DA-233C8EC39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38" y="4525380"/>
            <a:ext cx="2413289" cy="1809967"/>
          </a:xfrm>
          <a:prstGeom prst="rect">
            <a:avLst/>
          </a:pr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3E470A38-DF21-4819-A90E-19D1768C097A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Algorithm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pic>
        <p:nvPicPr>
          <p:cNvPr id="3" name="Hình ảnh 2" descr="Ảnh có chứa con đường, bầu trời, ngoài trời, cảnh&#10;&#10;Mô tả được tạo tự động">
            <a:extLst>
              <a:ext uri="{FF2B5EF4-FFF2-40B4-BE49-F238E27FC236}">
                <a16:creationId xmlns:a16="http://schemas.microsoft.com/office/drawing/2014/main" id="{06550FFE-E7F6-48C7-A738-B326D0490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0" y="841838"/>
            <a:ext cx="2413289" cy="1809967"/>
          </a:xfrm>
          <a:prstGeom prst="rect">
            <a:avLst/>
          </a:prstGeom>
        </p:spPr>
      </p:pic>
      <p:pic>
        <p:nvPicPr>
          <p:cNvPr id="7" name="Hình ảnh 6" descr="Ảnh có chứa ngoài trời, con đường, bầu trời, cảnh&#10;&#10;Mô tả được tạo tự động">
            <a:extLst>
              <a:ext uri="{FF2B5EF4-FFF2-40B4-BE49-F238E27FC236}">
                <a16:creationId xmlns:a16="http://schemas.microsoft.com/office/drawing/2014/main" id="{790C235A-3D1E-4BB8-B7A7-2615C10A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0" y="2696193"/>
            <a:ext cx="2413289" cy="1809967"/>
          </a:xfrm>
          <a:prstGeom prst="rect">
            <a:avLst/>
          </a:prstGeom>
        </p:spPr>
      </p:pic>
      <p:pic>
        <p:nvPicPr>
          <p:cNvPr id="12" name="Hình ảnh 11" descr="Ảnh có chứa ngoài trời, con đường, cảnh, đường cao tốc&#10;&#10;Mô tả được tạo tự động">
            <a:extLst>
              <a:ext uri="{FF2B5EF4-FFF2-40B4-BE49-F238E27FC236}">
                <a16:creationId xmlns:a16="http://schemas.microsoft.com/office/drawing/2014/main" id="{BEE5DDB2-E4F6-468F-A602-0E56A3EA4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9" y="4550548"/>
            <a:ext cx="2413289" cy="1809967"/>
          </a:xfrm>
          <a:prstGeom prst="rect">
            <a:avLst/>
          </a:prstGeom>
        </p:spPr>
      </p:pic>
      <p:pic>
        <p:nvPicPr>
          <p:cNvPr id="13" name="Hình ảnh 12" descr="Ảnh có chứa hình bóng&#10;&#10;Mô tả được tạo tự động">
            <a:extLst>
              <a:ext uri="{FF2B5EF4-FFF2-40B4-BE49-F238E27FC236}">
                <a16:creationId xmlns:a16="http://schemas.microsoft.com/office/drawing/2014/main" id="{9268882C-95AB-4EF6-80DE-FA8B83D59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21" y="4525380"/>
            <a:ext cx="2413289" cy="1809967"/>
          </a:xfrm>
          <a:prstGeom prst="rect">
            <a:avLst/>
          </a:prstGeom>
        </p:spPr>
      </p:pic>
      <p:cxnSp>
        <p:nvCxnSpPr>
          <p:cNvPr id="15" name="Đường kết nối: Mũi tên Gấp khúc 14">
            <a:extLst>
              <a:ext uri="{FF2B5EF4-FFF2-40B4-BE49-F238E27FC236}">
                <a16:creationId xmlns:a16="http://schemas.microsoft.com/office/drawing/2014/main" id="{120BB872-FB91-4B74-934F-055E40EAF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1028" y="2311595"/>
            <a:ext cx="4516824" cy="1825005"/>
          </a:xfrm>
          <a:prstGeom prst="bentConnector3">
            <a:avLst>
              <a:gd name="adj1" fmla="val 998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ưu đồ: Băng Đục lỗ 18">
            <a:extLst>
              <a:ext uri="{FF2B5EF4-FFF2-40B4-BE49-F238E27FC236}">
                <a16:creationId xmlns:a16="http://schemas.microsoft.com/office/drawing/2014/main" id="{038F6BE9-EC65-4501-884C-059A48EBF5D9}"/>
              </a:ext>
            </a:extLst>
          </p:cNvPr>
          <p:cNvSpPr/>
          <p:nvPr/>
        </p:nvSpPr>
        <p:spPr>
          <a:xfrm>
            <a:off x="3240313" y="1062381"/>
            <a:ext cx="812801" cy="522514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</a:t>
            </a:r>
            <a:r>
              <a:rPr lang="en-US" dirty="0"/>
              <a:t> 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0" name="Lưu đồ: Băng Đục lỗ 19">
            <a:extLst>
              <a:ext uri="{FF2B5EF4-FFF2-40B4-BE49-F238E27FC236}">
                <a16:creationId xmlns:a16="http://schemas.microsoft.com/office/drawing/2014/main" id="{32D77B20-EDC6-44B2-9E2C-FAD2AEE81A03}"/>
              </a:ext>
            </a:extLst>
          </p:cNvPr>
          <p:cNvSpPr/>
          <p:nvPr/>
        </p:nvSpPr>
        <p:spPr>
          <a:xfrm>
            <a:off x="3240312" y="2683513"/>
            <a:ext cx="812801" cy="522514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</a:t>
            </a:r>
            <a:r>
              <a:rPr lang="en-US" dirty="0"/>
              <a:t> </a:t>
            </a:r>
            <a:r>
              <a:rPr lang="en-US" sz="1400" dirty="0"/>
              <a:t>2</a:t>
            </a:r>
            <a:endParaRPr lang="en-US" dirty="0"/>
          </a:p>
        </p:txBody>
      </p:sp>
      <p:sp>
        <p:nvSpPr>
          <p:cNvPr id="21" name="Lưu đồ: Băng Đục lỗ 20">
            <a:extLst>
              <a:ext uri="{FF2B5EF4-FFF2-40B4-BE49-F238E27FC236}">
                <a16:creationId xmlns:a16="http://schemas.microsoft.com/office/drawing/2014/main" id="{750FDB1A-7054-44CE-BB03-1FD783A2DBD2}"/>
              </a:ext>
            </a:extLst>
          </p:cNvPr>
          <p:cNvSpPr/>
          <p:nvPr/>
        </p:nvSpPr>
        <p:spPr>
          <a:xfrm>
            <a:off x="3240312" y="4800356"/>
            <a:ext cx="812801" cy="522514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</a:t>
            </a:r>
            <a:r>
              <a:rPr lang="en-US" dirty="0"/>
              <a:t> </a:t>
            </a:r>
            <a:r>
              <a:rPr lang="en-US" sz="1400" dirty="0"/>
              <a:t>3</a:t>
            </a:r>
            <a:endParaRPr lang="en-US" dirty="0"/>
          </a:p>
        </p:txBody>
      </p:sp>
      <p:sp>
        <p:nvSpPr>
          <p:cNvPr id="26" name="Lưu đồ: Băng Đục lỗ 25">
            <a:extLst>
              <a:ext uri="{FF2B5EF4-FFF2-40B4-BE49-F238E27FC236}">
                <a16:creationId xmlns:a16="http://schemas.microsoft.com/office/drawing/2014/main" id="{391C2B02-D39B-4556-A4FF-BA3BB46D867C}"/>
              </a:ext>
            </a:extLst>
          </p:cNvPr>
          <p:cNvSpPr/>
          <p:nvPr/>
        </p:nvSpPr>
        <p:spPr>
          <a:xfrm>
            <a:off x="7555257" y="4525380"/>
            <a:ext cx="812801" cy="522514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</a:t>
            </a:r>
            <a:r>
              <a:rPr lang="en-US" dirty="0"/>
              <a:t> </a:t>
            </a:r>
            <a:r>
              <a:rPr lang="en-US" sz="1400" dirty="0"/>
              <a:t>4</a:t>
            </a:r>
            <a:endParaRPr lang="en-US" dirty="0"/>
          </a:p>
        </p:txBody>
      </p:sp>
      <p:sp>
        <p:nvSpPr>
          <p:cNvPr id="27" name="Lưu đồ: Băng Đục lỗ 26">
            <a:extLst>
              <a:ext uri="{FF2B5EF4-FFF2-40B4-BE49-F238E27FC236}">
                <a16:creationId xmlns:a16="http://schemas.microsoft.com/office/drawing/2014/main" id="{940394E2-4E33-449C-96ED-B22534017A63}"/>
              </a:ext>
            </a:extLst>
          </p:cNvPr>
          <p:cNvSpPr/>
          <p:nvPr/>
        </p:nvSpPr>
        <p:spPr>
          <a:xfrm>
            <a:off x="10907127" y="4558125"/>
            <a:ext cx="812801" cy="522514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</a:t>
            </a:r>
            <a:r>
              <a:rPr lang="en-US" dirty="0"/>
              <a:t> </a:t>
            </a:r>
            <a:r>
              <a:rPr lang="en-US" sz="1400" dirty="0"/>
              <a:t>5</a:t>
            </a:r>
            <a:endParaRPr lang="en-US" dirty="0"/>
          </a:p>
        </p:txBody>
      </p: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24B6546-8725-47BB-9FDC-E0094662B57C}"/>
              </a:ext>
            </a:extLst>
          </p:cNvPr>
          <p:cNvSpPr/>
          <p:nvPr/>
        </p:nvSpPr>
        <p:spPr>
          <a:xfrm>
            <a:off x="4876800" y="965685"/>
            <a:ext cx="6477000" cy="340216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Từ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vào, qua  các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lí và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2 giải </a:t>
            </a:r>
            <a:r>
              <a:rPr lang="en-US" sz="2800" dirty="0" err="1"/>
              <a:t>thuật</a:t>
            </a:r>
            <a:r>
              <a:rPr lang="en-US" sz="2800" dirty="0"/>
              <a:t> Hough và Canny. Nhóm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ra được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như hình </a:t>
            </a:r>
            <a:r>
              <a:rPr lang="en-US" sz="2800" dirty="0" err="1"/>
              <a:t>số</a:t>
            </a:r>
            <a:r>
              <a:rPr lang="en-US" sz="2800" dirty="0"/>
              <a:t> 5.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bằng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có </a:t>
            </a:r>
            <a:r>
              <a:rPr lang="en-US" sz="2800" dirty="0" err="1"/>
              <a:t>thể</a:t>
            </a:r>
            <a:r>
              <a:rPr lang="en-US" sz="2800" dirty="0"/>
              <a:t> thấy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đề ra ban </a:t>
            </a:r>
            <a:r>
              <a:rPr lang="en-US" sz="2800" dirty="0" err="1"/>
              <a:t>đầu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321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000D3717-622B-4E1D-8A57-43170641A6D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Algorithm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48F223E-70CB-49D2-AF2C-013CE494347E}"/>
              </a:ext>
            </a:extLst>
          </p:cNvPr>
          <p:cNvSpPr txBox="1"/>
          <p:nvPr/>
        </p:nvSpPr>
        <p:spPr>
          <a:xfrm>
            <a:off x="190500" y="775533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Đánh  </a:t>
            </a:r>
            <a:r>
              <a:rPr lang="en-US" sz="2400" b="1" dirty="0" err="1"/>
              <a:t>giá</a:t>
            </a:r>
            <a:r>
              <a:rPr lang="en-US" sz="2400" b="1" dirty="0"/>
              <a:t> sau </a:t>
            </a:r>
            <a:r>
              <a:rPr lang="en-US" sz="2400" b="1" dirty="0" err="1"/>
              <a:t>cùng</a:t>
            </a:r>
            <a:r>
              <a:rPr lang="en-US" sz="2400" b="1" dirty="0"/>
              <a:t> :</a:t>
            </a:r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9A2CF5D-4AED-4D71-84D5-07D1A5F53CCE}"/>
              </a:ext>
            </a:extLst>
          </p:cNvPr>
          <p:cNvCxnSpPr/>
          <p:nvPr/>
        </p:nvCxnSpPr>
        <p:spPr>
          <a:xfrm>
            <a:off x="6096000" y="1417628"/>
            <a:ext cx="0" cy="460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CD3A74C9-9E56-482C-9E14-13C0B0CD89CE}"/>
              </a:ext>
            </a:extLst>
          </p:cNvPr>
          <p:cNvSpPr txBox="1"/>
          <p:nvPr/>
        </p:nvSpPr>
        <p:spPr>
          <a:xfrm>
            <a:off x="449943" y="1436914"/>
            <a:ext cx="5094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-Qua quá </a:t>
            </a:r>
            <a:r>
              <a:rPr lang="en-US" sz="2400" dirty="0" err="1"/>
              <a:t>trình</a:t>
            </a:r>
            <a:r>
              <a:rPr lang="en-US" sz="2400" dirty="0"/>
              <a:t> thực </a:t>
            </a:r>
            <a:r>
              <a:rPr lang="en-US" sz="2400" dirty="0" err="1"/>
              <a:t>hiện</a:t>
            </a:r>
            <a:r>
              <a:rPr lang="en-US" sz="2400" dirty="0"/>
              <a:t> đề </a:t>
            </a:r>
            <a:r>
              <a:rPr lang="en-US" sz="2400" dirty="0" err="1"/>
              <a:t>tài</a:t>
            </a:r>
            <a:r>
              <a:rPr lang="en-US" sz="2400" dirty="0"/>
              <a:t> này, nhóm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trau</a:t>
            </a:r>
            <a:r>
              <a:rPr lang="en-US" sz="2400" dirty="0"/>
              <a:t> rồi thêm </a:t>
            </a:r>
            <a:r>
              <a:rPr lang="en-US" sz="2400" dirty="0" err="1"/>
              <a:t>cho</a:t>
            </a:r>
            <a:r>
              <a:rPr lang="en-US" sz="2400" dirty="0"/>
              <a:t> mình được nhiều </a:t>
            </a:r>
            <a:r>
              <a:rPr lang="en-US" sz="2400" dirty="0" err="1"/>
              <a:t>kiến</a:t>
            </a:r>
            <a:r>
              <a:rPr lang="en-US" sz="2400" dirty="0"/>
              <a:t> thức và </a:t>
            </a:r>
            <a:r>
              <a:rPr lang="en-US" sz="2400" dirty="0" err="1"/>
              <a:t>kĩ</a:t>
            </a:r>
            <a:r>
              <a:rPr lang="en-US" sz="2400" dirty="0"/>
              <a:t> năng mới.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được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sức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hiểu và thực </a:t>
            </a:r>
            <a:r>
              <a:rPr lang="en-US" sz="2400" dirty="0" err="1"/>
              <a:t>hiện</a:t>
            </a:r>
            <a:r>
              <a:rPr lang="en-US" sz="2400" dirty="0"/>
              <a:t> những ý </a:t>
            </a:r>
            <a:r>
              <a:rPr lang="en-US" sz="2400" dirty="0" err="1"/>
              <a:t>tưởng</a:t>
            </a:r>
            <a:r>
              <a:rPr lang="en-US" sz="2400" dirty="0"/>
              <a:t> của mình để </a:t>
            </a:r>
            <a:r>
              <a:rPr lang="en-US" sz="2400" dirty="0" err="1"/>
              <a:t>củng</a:t>
            </a:r>
            <a:r>
              <a:rPr lang="en-US" sz="2400" dirty="0"/>
              <a:t> cố </a:t>
            </a:r>
            <a:r>
              <a:rPr lang="en-US" sz="2400" dirty="0" err="1"/>
              <a:t>kiến</a:t>
            </a:r>
            <a:r>
              <a:rPr lang="en-US" sz="2400" dirty="0"/>
              <a:t> thức </a:t>
            </a:r>
            <a:r>
              <a:rPr lang="en-US" sz="2400" dirty="0" err="1"/>
              <a:t>đã</a:t>
            </a:r>
            <a:r>
              <a:rPr lang="en-US" sz="2400" dirty="0"/>
              <a:t> được học và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một chương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hơn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ở trên lớp học.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cũng học được thêm về </a:t>
            </a:r>
            <a:r>
              <a:rPr lang="en-US" sz="2400" dirty="0" err="1"/>
              <a:t>cách</a:t>
            </a:r>
            <a:r>
              <a:rPr lang="en-US" sz="2400" dirty="0"/>
              <a:t> làm việc nhóm, </a:t>
            </a:r>
            <a:r>
              <a:rPr lang="en-US" sz="2400" dirty="0" err="1"/>
              <a:t>xử</a:t>
            </a:r>
            <a:r>
              <a:rPr lang="en-US" sz="2400" dirty="0"/>
              <a:t> lí các vấn đề </a:t>
            </a:r>
            <a:r>
              <a:rPr lang="en-US" sz="2400" dirty="0" err="1"/>
              <a:t>xảy</a:t>
            </a:r>
            <a:r>
              <a:rPr lang="en-US" sz="2400" dirty="0"/>
              <a:t> ra.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DF965FB-F796-4C36-81E2-FA423457766B}"/>
              </a:ext>
            </a:extLst>
          </p:cNvPr>
          <p:cNvSpPr txBox="1"/>
          <p:nvPr/>
        </p:nvSpPr>
        <p:spPr>
          <a:xfrm>
            <a:off x="6473371" y="1436914"/>
            <a:ext cx="51525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-Về </a:t>
            </a:r>
            <a:r>
              <a:rPr lang="en-US" sz="2400" dirty="0" err="1"/>
              <a:t>nhược</a:t>
            </a:r>
            <a:r>
              <a:rPr lang="en-US" sz="2400" dirty="0"/>
              <a:t> điểm của chương </a:t>
            </a:r>
            <a:r>
              <a:rPr lang="en-US" sz="2400" dirty="0" err="1"/>
              <a:t>trình</a:t>
            </a:r>
            <a:r>
              <a:rPr lang="en-US" sz="2400" dirty="0"/>
              <a:t>: Chương </a:t>
            </a:r>
            <a:r>
              <a:rPr lang="en-US" sz="2400" dirty="0" err="1"/>
              <a:t>trình</a:t>
            </a:r>
            <a:r>
              <a:rPr lang="en-US" sz="2400" dirty="0"/>
              <a:t> chưa tối </a:t>
            </a:r>
            <a:r>
              <a:rPr lang="en-US" sz="2400" dirty="0" err="1"/>
              <a:t>ưu</a:t>
            </a:r>
            <a:r>
              <a:rPr lang="en-US" sz="2400" dirty="0"/>
              <a:t> được về mặt thời </a:t>
            </a:r>
            <a:r>
              <a:rPr lang="en-US" sz="2400" dirty="0" err="1"/>
              <a:t>gian</a:t>
            </a:r>
            <a:r>
              <a:rPr lang="en-US" sz="2400" dirty="0"/>
              <a:t>, </a:t>
            </a:r>
            <a:r>
              <a:rPr lang="en-US" sz="2400" dirty="0" err="1"/>
              <a:t>bộ</a:t>
            </a:r>
            <a:r>
              <a:rPr lang="en-US" sz="2400" dirty="0"/>
              <a:t> nhớ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 Chưa thử được </a:t>
            </a:r>
            <a:r>
              <a:rPr lang="en-US" sz="2400" dirty="0" err="1"/>
              <a:t>với</a:t>
            </a:r>
            <a:r>
              <a:rPr lang="en-US" sz="2400" dirty="0"/>
              <a:t> video </a:t>
            </a:r>
            <a:r>
              <a:rPr lang="en-US" sz="2400" dirty="0" err="1"/>
              <a:t>thu</a:t>
            </a:r>
            <a:r>
              <a:rPr lang="en-US" sz="2400" dirty="0"/>
              <a:t> từ camera, có </a:t>
            </a:r>
            <a:r>
              <a:rPr lang="en-US" sz="2400" dirty="0" err="1"/>
              <a:t>thể</a:t>
            </a:r>
            <a:r>
              <a:rPr lang="en-US" sz="2400" dirty="0"/>
              <a:t> phải cần </a:t>
            </a:r>
            <a:r>
              <a:rPr lang="en-US" sz="2400" dirty="0" err="1"/>
              <a:t>máy</a:t>
            </a:r>
            <a:r>
              <a:rPr lang="en-US" sz="2400" dirty="0"/>
              <a:t> tính </a:t>
            </a:r>
            <a:r>
              <a:rPr lang="en-US" sz="2400" dirty="0" err="1"/>
              <a:t>mạnh</a:t>
            </a:r>
            <a:r>
              <a:rPr lang="en-US" sz="2400" dirty="0"/>
              <a:t> để làm điều này.</a:t>
            </a:r>
          </a:p>
          <a:p>
            <a:r>
              <a:rPr lang="en-US" sz="2400" dirty="0"/>
              <a:t>Việc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làn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nhiều và hình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được và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bên ngoài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,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chỉnh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được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tốt ở những </a:t>
            </a:r>
            <a:r>
              <a:rPr lang="en-US" sz="2400" dirty="0" err="1"/>
              <a:t>nơi</a:t>
            </a:r>
            <a:r>
              <a:rPr lang="en-US" sz="2400" dirty="0"/>
              <a:t> có điều </a:t>
            </a:r>
            <a:r>
              <a:rPr lang="en-US" sz="2400" dirty="0" err="1"/>
              <a:t>kiện</a:t>
            </a:r>
            <a:r>
              <a:rPr lang="en-US" sz="2400" dirty="0"/>
              <a:t> tốt như trên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…</a:t>
            </a:r>
          </a:p>
          <a:p>
            <a:endParaRPr lang="en-US" sz="2400" dirty="0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7685D97E-91AE-4853-ABCC-29B162B0FDF8}"/>
              </a:ext>
            </a:extLst>
          </p:cNvPr>
          <p:cNvSpPr/>
          <p:nvPr/>
        </p:nvSpPr>
        <p:spPr>
          <a:xfrm>
            <a:off x="6099630" y="858107"/>
            <a:ext cx="885369" cy="75273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71C6A25A-13E0-4FAA-9C58-7C548A44F742}"/>
              </a:ext>
            </a:extLst>
          </p:cNvPr>
          <p:cNvSpPr/>
          <p:nvPr/>
        </p:nvSpPr>
        <p:spPr>
          <a:xfrm flipH="1">
            <a:off x="5105400" y="858108"/>
            <a:ext cx="986971" cy="7527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8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5634A8FE-D3C8-4828-A373-658818651916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hỗ dành sẵn cho Nội dung 7" descr="Business woman">
            <a:extLst>
              <a:ext uri="{FF2B5EF4-FFF2-40B4-BE49-F238E27FC236}">
                <a16:creationId xmlns:a16="http://schemas.microsoft.com/office/drawing/2014/main" id="{2319C995-673B-4344-96DD-0308C0DC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D0C4B1A-1605-47BE-A1F9-DDE77153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B62875D-D7F5-48A6-951A-DEDC6D79523C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1/15/2021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B106181-B8FC-4F73-BE4A-8FC64430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8A0741D-486E-46BE-B77F-4A0306F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0E4481-F0E3-4AB8-9655-52A852FC2838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8778EB9-FF30-47E5-8AFB-4533426393E2}"/>
              </a:ext>
            </a:extLst>
          </p:cNvPr>
          <p:cNvSpPr txBox="1"/>
          <p:nvPr/>
        </p:nvSpPr>
        <p:spPr>
          <a:xfrm rot="21372404">
            <a:off x="4772282" y="2629357"/>
            <a:ext cx="5576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Cảm </a:t>
            </a:r>
            <a:r>
              <a:rPr lang="en-US" sz="2800" dirty="0" err="1"/>
              <a:t>ơn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r>
              <a:rPr lang="en-US" sz="2800" dirty="0"/>
              <a:t> hết bài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 của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tôi</a:t>
            </a:r>
            <a:r>
              <a:rPr lang="en-US" sz="2800" dirty="0"/>
              <a:t>. Hi vọng sẽ nhận được các câu hỏi và </a:t>
            </a:r>
            <a:r>
              <a:rPr lang="en-US" sz="2800" dirty="0" err="1"/>
              <a:t>góp</a:t>
            </a:r>
            <a:r>
              <a:rPr lang="en-US" sz="2800" dirty="0"/>
              <a:t> ý để chương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hơn 😍. </a:t>
            </a:r>
          </a:p>
        </p:txBody>
      </p:sp>
    </p:spTree>
    <p:extLst>
      <p:ext uri="{BB962C8B-B14F-4D97-AF65-F5344CB8AC3E}">
        <p14:creationId xmlns:p14="http://schemas.microsoft.com/office/powerpoint/2010/main" val="327346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AF4ACE8-F07A-47AA-B5F3-97218D7245BA}"/>
              </a:ext>
            </a:extLst>
          </p:cNvPr>
          <p:cNvSpPr txBox="1"/>
          <p:nvPr/>
        </p:nvSpPr>
        <p:spPr>
          <a:xfrm>
            <a:off x="827088" y="1641752"/>
            <a:ext cx="2655887" cy="321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1492E18-6B37-4A49-AF6E-0E0E0823F692}"/>
              </a:ext>
            </a:extLst>
          </p:cNvPr>
          <p:cNvSpPr txBox="1"/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hlinkClick r:id="rId3"/>
              </a:rPr>
              <a:t>https://en.wikipedia.org/wiki/Hough_transform</a:t>
            </a: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hlinkClick r:id="rId4"/>
              </a:rPr>
              <a:t>https://en.wikipedia.org/wiki/Canny_edge_detector</a:t>
            </a: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hlinkClick r:id="rId5"/>
              </a:rPr>
              <a:t>https://docs.opencv.org/master/d6/d10/tutorial_py_houghlines.html</a:t>
            </a: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hlinkClick r:id="rId6"/>
              </a:rPr>
              <a:t>https://docs.opencv.org/3.4/da/d5c/tutorial_canny_detector.html</a:t>
            </a: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alpha val="80000"/>
                  </a:schemeClr>
                </a:solidFill>
                <a:effectLst/>
                <a:hlinkClick r:id="rId7"/>
              </a:rPr>
              <a:t>https://www.learnopencv.com/read-write-and-display-a-video-using-opencv-cpp-python/</a:t>
            </a:r>
            <a:endParaRPr lang="en-US" sz="2000" u="sng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effectLst/>
              </a:rPr>
              <a:t> (reading video)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effectLst/>
                <a:hlinkClick r:id="rId8"/>
              </a:rPr>
              <a:t>https://ezcodin.com/cv15</a:t>
            </a:r>
            <a:endParaRPr lang="en-US" sz="2000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Internet.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-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D49DE09-93A6-4FA5-AD5C-366BAEB2EB1E}"/>
              </a:ext>
            </a:extLst>
          </p:cNvPr>
          <p:cNvSpPr txBox="1"/>
          <p:nvPr/>
        </p:nvSpPr>
        <p:spPr>
          <a:xfrm>
            <a:off x="414338" y="1943100"/>
            <a:ext cx="3492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Reference documents</a:t>
            </a:r>
          </a:p>
        </p:txBody>
      </p:sp>
    </p:spTree>
    <p:extLst>
      <p:ext uri="{BB962C8B-B14F-4D97-AF65-F5344CB8AC3E}">
        <p14:creationId xmlns:p14="http://schemas.microsoft.com/office/powerpoint/2010/main" val="13424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 descr="Ảnh có chứa người, người đàn ông, bộ đồ, tối&#10;&#10;Mô tả được tạo tự động">
            <a:extLst>
              <a:ext uri="{FF2B5EF4-FFF2-40B4-BE49-F238E27FC236}">
                <a16:creationId xmlns:a16="http://schemas.microsoft.com/office/drawing/2014/main" id="{BB026D4B-56FA-4F9F-8F78-E0FE3128B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89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67107EF-5338-4C7B-B4FB-48B916DA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32688"/>
            <a:ext cx="4921342" cy="604265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Ý </a:t>
            </a:r>
            <a:r>
              <a:rPr lang="en-US" sz="2800" b="1" dirty="0" err="1"/>
              <a:t>tưởng</a:t>
            </a:r>
            <a:r>
              <a:rPr lang="en-US" sz="2800" b="1" dirty="0"/>
              <a:t> chọn đề </a:t>
            </a:r>
            <a:r>
              <a:rPr lang="en-US" sz="2800" b="1" dirty="0" err="1"/>
              <a:t>tài</a:t>
            </a:r>
            <a:r>
              <a:rPr lang="en-US" sz="2800" b="1" dirty="0"/>
              <a:t>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5230A4-277B-424F-A893-477DFCCB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445342" cy="3207258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công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4.0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 nhiều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đi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trong nhiều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và ngành nghề.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5G,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nhân, big data đang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và được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rãi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Ngành công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tô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cũng đang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mình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trên những điều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này,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hình là Tesla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công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tô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lái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được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hóa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ở nhiều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trường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1301DD3-F729-4878-90FD-81D536FF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3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F24F69-9DEF-4578-B824-2163311246D6}" type="datetime1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1/14/2021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38B815-92E7-4950-9ADA-C82E225A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A3954E-D6BA-45FA-A3C6-5E9A299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0E4481-F0E3-4AB8-9655-52A852FC283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1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77FD6DA1-AF63-4059-A344-A601FB22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780864"/>
            <a:ext cx="6584496" cy="4989585"/>
          </a:xfrm>
          <a:effectLst>
            <a:glow rad="177800">
              <a:schemeClr val="accent2">
                <a:lumMod val="40000"/>
                <a:lumOff val="60000"/>
                <a:alpha val="55000"/>
              </a:schemeClr>
            </a:glow>
            <a:softEdge rad="0"/>
          </a:effectLst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F5F999-03F1-46E5-BBCD-69CAC132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4A782165-D2AC-4BB1-84CF-6935C62F4BA9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8535023-8934-4489-81EE-E2CBF13F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7B864E-7A51-4EA0-9FD7-1AFEDB30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C2FCEAF-EE19-4346-9B0A-7A97E7455A49}"/>
              </a:ext>
            </a:extLst>
          </p:cNvPr>
          <p:cNvSpPr txBox="1"/>
          <p:nvPr/>
        </p:nvSpPr>
        <p:spPr>
          <a:xfrm>
            <a:off x="7647214" y="571903"/>
            <a:ext cx="3810000" cy="570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Bên cạnh các công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như GPS, các cảm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,… Xe ô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tô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còn được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bị nhiều camera 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các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mềm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tính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quan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được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làn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cũng như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để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 các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chọn di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en-US" b="1" dirty="0">
              <a:solidFill>
                <a:srgbClr val="C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làn</a:t>
            </a: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C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C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Chương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của nhóm thực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lí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(frame được </a:t>
            </a:r>
            <a:r>
              <a:rPr lang="en-US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 từ video)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để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vạch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từ đó </a:t>
            </a:r>
            <a:r>
              <a:rPr lang="en-US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làn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đi.</a:t>
            </a:r>
            <a:endParaRPr lang="en-US" dirty="0"/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2D7E90BA-B139-4C01-BD0F-752B92E25F08}"/>
              </a:ext>
            </a:extLst>
          </p:cNvPr>
          <p:cNvCxnSpPr>
            <a:cxnSpLocks/>
          </p:cNvCxnSpPr>
          <p:nvPr/>
        </p:nvCxnSpPr>
        <p:spPr>
          <a:xfrm flipH="1" flipV="1">
            <a:off x="7141030" y="2481943"/>
            <a:ext cx="839188" cy="1284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7D2D97AD-033C-479B-9B6E-13873CC1CDE7}"/>
              </a:ext>
            </a:extLst>
          </p:cNvPr>
          <p:cNvCxnSpPr>
            <a:cxnSpLocks/>
          </p:cNvCxnSpPr>
          <p:nvPr/>
        </p:nvCxnSpPr>
        <p:spPr>
          <a:xfrm flipH="1" flipV="1">
            <a:off x="6916511" y="3766712"/>
            <a:ext cx="1063707" cy="123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6">
            <a:extLst>
              <a:ext uri="{FF2B5EF4-FFF2-40B4-BE49-F238E27FC236}">
                <a16:creationId xmlns:a16="http://schemas.microsoft.com/office/drawing/2014/main" id="{2AAD5544-11DC-48C3-8360-E2121F21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37" y="4700921"/>
            <a:ext cx="3496163" cy="1438476"/>
          </a:xfrm>
          <a:prstGeom prst="rect">
            <a:avLst/>
          </a:pr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09E038B7-97B9-41ED-B2CC-A121F92CC4A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137FA86-61FB-40EE-8FC2-80FEED0A87E5}"/>
              </a:ext>
            </a:extLst>
          </p:cNvPr>
          <p:cNvSpPr txBox="1"/>
          <p:nvPr/>
        </p:nvSpPr>
        <p:spPr>
          <a:xfrm>
            <a:off x="734292" y="1235523"/>
            <a:ext cx="3304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Thuật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toán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Canny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(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Canny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Edge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Detection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)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là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một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giải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thuật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phát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hiện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cạnh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nổi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tiếng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được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phát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triển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năm 1986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bởi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John</a:t>
            </a:r>
            <a:r>
              <a:rPr lang="vi-VN" sz="2400" b="0" i="0" dirty="0">
                <a:solidFill>
                  <a:srgbClr val="404040"/>
                </a:solidFill>
                <a:effectLst/>
                <a:latin typeface="Lora"/>
              </a:rPr>
              <a:t>. F </a:t>
            </a:r>
            <a:r>
              <a:rPr lang="vi-VN" sz="2400" b="0" i="0" dirty="0" err="1">
                <a:solidFill>
                  <a:srgbClr val="404040"/>
                </a:solidFill>
                <a:effectLst/>
                <a:latin typeface="Lora"/>
              </a:rPr>
              <a:t>Canny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Lora"/>
              </a:rPr>
              <a:t>.</a:t>
            </a:r>
            <a:endParaRPr lang="en-US" sz="2400" dirty="0"/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A8F637E2-927F-4573-ABC1-6EEA58B50882}"/>
              </a:ext>
            </a:extLst>
          </p:cNvPr>
          <p:cNvCxnSpPr/>
          <p:nvPr/>
        </p:nvCxnSpPr>
        <p:spPr>
          <a:xfrm>
            <a:off x="4195949" y="945790"/>
            <a:ext cx="0" cy="519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F29D43E-6534-4295-8E89-8FF597FA3762}"/>
              </a:ext>
            </a:extLst>
          </p:cNvPr>
          <p:cNvSpPr txBox="1"/>
          <p:nvPr/>
        </p:nvSpPr>
        <p:spPr>
          <a:xfrm>
            <a:off x="4353300" y="907528"/>
            <a:ext cx="7330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1</a:t>
            </a:r>
            <a:r>
              <a:rPr lang="en-US" sz="2000" dirty="0"/>
              <a:t>: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(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OpenCV)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2</a:t>
            </a:r>
            <a:r>
              <a:rPr lang="en-US" sz="2000" dirty="0"/>
              <a:t>: </a:t>
            </a:r>
            <a:r>
              <a:rPr lang="en-US" sz="2000" dirty="0" err="1"/>
              <a:t>Tìm</a:t>
            </a:r>
            <a:r>
              <a:rPr lang="en-US" sz="2000" dirty="0"/>
              <a:t> Gradient của </a:t>
            </a:r>
            <a:r>
              <a:rPr lang="en-US" sz="2000" dirty="0" err="1"/>
              <a:t>ảnh</a:t>
            </a:r>
            <a:r>
              <a:rPr lang="en-US" sz="2000" dirty="0"/>
              <a:t> bằng </a:t>
            </a:r>
            <a:r>
              <a:rPr lang="en-US" sz="2000" dirty="0" err="1"/>
              <a:t>cách</a:t>
            </a:r>
            <a:r>
              <a:rPr lang="en-US" sz="2000" dirty="0"/>
              <a:t> nhân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chập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được làm min ở trên </a:t>
            </a:r>
            <a:r>
              <a:rPr lang="en-US" sz="2000" dirty="0" err="1"/>
              <a:t>với</a:t>
            </a:r>
            <a:r>
              <a:rPr lang="en-US" sz="2000" dirty="0"/>
              <a:t> Sobel Kernel </a:t>
            </a:r>
            <a:r>
              <a:rPr lang="en-US" sz="2000" dirty="0" err="1"/>
              <a:t>theo</a:t>
            </a:r>
            <a:r>
              <a:rPr lang="en-US" sz="2000" dirty="0"/>
              <a:t> 2 </a:t>
            </a:r>
            <a:r>
              <a:rPr lang="en-US" sz="2000" dirty="0" err="1"/>
              <a:t>hướng</a:t>
            </a:r>
            <a:r>
              <a:rPr lang="en-US" sz="2000" dirty="0"/>
              <a:t> x và y. </a:t>
            </a:r>
          </a:p>
          <a:p>
            <a:endParaRPr lang="en-US" sz="2000" dirty="0"/>
          </a:p>
        </p:txBody>
      </p:sp>
      <p:pic>
        <p:nvPicPr>
          <p:cNvPr id="3074" name="Picture 2" descr="Feature Detectors - Sobel Edge Detector">
            <a:extLst>
              <a:ext uri="{FF2B5EF4-FFF2-40B4-BE49-F238E27FC236}">
                <a16:creationId xmlns:a16="http://schemas.microsoft.com/office/drawing/2014/main" id="{1C9EF8FE-FDD0-4D5A-A9B0-EBBA5560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18" y="2053085"/>
            <a:ext cx="3459388" cy="16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22C45B2-26E0-4801-81F0-84EF67336FE0}"/>
              </a:ext>
            </a:extLst>
          </p:cNvPr>
          <p:cNvSpPr txBox="1"/>
          <p:nvPr/>
        </p:nvSpPr>
        <p:spPr>
          <a:xfrm>
            <a:off x="4378228" y="3978591"/>
            <a:ext cx="711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Từ 2 thành </a:t>
            </a:r>
            <a:r>
              <a:rPr lang="en-US" sz="2000" dirty="0" err="1"/>
              <a:t>phần</a:t>
            </a:r>
            <a:r>
              <a:rPr lang="en-US" sz="2000" dirty="0"/>
              <a:t> có được ta tính edge gradient và </a:t>
            </a:r>
            <a:r>
              <a:rPr lang="en-US" sz="2000" dirty="0" err="1"/>
              <a:t>hướng</a:t>
            </a:r>
            <a:r>
              <a:rPr lang="en-US" sz="2000" dirty="0"/>
              <a:t> gradient </a:t>
            </a:r>
            <a:r>
              <a:rPr lang="en-US" sz="2000" dirty="0" err="1"/>
              <a:t>cho</a:t>
            </a:r>
            <a:r>
              <a:rPr lang="en-US" sz="2000" dirty="0"/>
              <a:t> mỗi điểm như sau:</a:t>
            </a:r>
          </a:p>
        </p:txBody>
      </p:sp>
    </p:spTree>
    <p:extLst>
      <p:ext uri="{BB962C8B-B14F-4D97-AF65-F5344CB8AC3E}">
        <p14:creationId xmlns:p14="http://schemas.microsoft.com/office/powerpoint/2010/main" val="16801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82B6F168-19A2-47EE-8D89-F919D4989831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CF3ADAA-E833-4FF3-B48B-310DF926BAA8}"/>
              </a:ext>
            </a:extLst>
          </p:cNvPr>
          <p:cNvSpPr txBox="1"/>
          <p:nvPr/>
        </p:nvSpPr>
        <p:spPr>
          <a:xfrm>
            <a:off x="190500" y="928915"/>
            <a:ext cx="506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Hướng</a:t>
            </a:r>
            <a:r>
              <a:rPr lang="en-US" sz="2000" dirty="0"/>
              <a:t> Gradient luôn </a:t>
            </a:r>
            <a:r>
              <a:rPr lang="en-US" sz="2000" dirty="0" err="1"/>
              <a:t>luôn</a:t>
            </a:r>
            <a:r>
              <a:rPr lang="en-US" sz="2000" dirty="0"/>
              <a:t> </a:t>
            </a:r>
            <a:r>
              <a:rPr lang="en-US" sz="2000" dirty="0" err="1"/>
              <a:t>vuông</a:t>
            </a:r>
            <a:r>
              <a:rPr lang="en-US" sz="2000" dirty="0"/>
              <a:t>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cạnh . Nên ta làm </a:t>
            </a:r>
            <a:r>
              <a:rPr lang="en-US" sz="2000" dirty="0" err="1"/>
              <a:t>tròn</a:t>
            </a:r>
            <a:r>
              <a:rPr lang="en-US" sz="2000" dirty="0"/>
              <a:t> vào một trong 4 </a:t>
            </a:r>
            <a:r>
              <a:rPr lang="en-US" sz="2000" dirty="0" err="1"/>
              <a:t>hướng</a:t>
            </a:r>
            <a:r>
              <a:rPr lang="en-US" sz="2000" dirty="0"/>
              <a:t>: 0,45,90,135. (dùng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).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1BDCF5D-8AE2-4500-91FD-0F866438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" y="2544510"/>
            <a:ext cx="5756729" cy="32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88D66A46-D1C0-4D98-824E-82F8362E800B}"/>
              </a:ext>
            </a:extLst>
          </p:cNvPr>
          <p:cNvCxnSpPr/>
          <p:nvPr/>
        </p:nvCxnSpPr>
        <p:spPr>
          <a:xfrm>
            <a:off x="6545943" y="928915"/>
            <a:ext cx="0" cy="499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95C98CE9-BB68-4CEC-9DBA-062E37144D18}"/>
              </a:ext>
            </a:extLst>
          </p:cNvPr>
          <p:cNvSpPr txBox="1"/>
          <p:nvPr/>
        </p:nvSpPr>
        <p:spPr>
          <a:xfrm>
            <a:off x="6792686" y="884741"/>
            <a:ext cx="45611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3</a:t>
            </a:r>
            <a:r>
              <a:rPr lang="en-US" sz="2000" dirty="0"/>
              <a:t>: Non-maximum suppression</a:t>
            </a:r>
          </a:p>
          <a:p>
            <a:r>
              <a:rPr lang="en-US" sz="2000" dirty="0"/>
              <a:t>Ở </a:t>
            </a:r>
            <a:r>
              <a:rPr lang="en-US" sz="2000" dirty="0" err="1"/>
              <a:t>bước</a:t>
            </a:r>
            <a:r>
              <a:rPr lang="en-US" sz="2000" dirty="0"/>
              <a:t> này ta </a:t>
            </a:r>
            <a:r>
              <a:rPr lang="en-US" sz="2000" dirty="0" err="1"/>
              <a:t>xét</a:t>
            </a:r>
            <a:r>
              <a:rPr lang="en-US" sz="2000" dirty="0"/>
              <a:t>  gradient và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các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được </a:t>
            </a:r>
            <a:r>
              <a:rPr lang="en-US" sz="2000" dirty="0" err="1"/>
              <a:t>trước</a:t>
            </a:r>
            <a:r>
              <a:rPr lang="en-US" sz="2000" dirty="0"/>
              <a:t> đó để </a:t>
            </a:r>
            <a:r>
              <a:rPr lang="en-US" sz="2000" dirty="0" err="1"/>
              <a:t>tìm</a:t>
            </a:r>
            <a:r>
              <a:rPr lang="en-US" sz="2000" dirty="0"/>
              <a:t> ra những điểm có </a:t>
            </a:r>
            <a:r>
              <a:rPr lang="en-US" sz="2000" dirty="0" err="1"/>
              <a:t>khả</a:t>
            </a:r>
            <a:r>
              <a:rPr lang="en-US" sz="2000" dirty="0"/>
              <a:t> năng </a:t>
            </a:r>
            <a:r>
              <a:rPr lang="en-US" sz="2000" dirty="0" err="1"/>
              <a:t>cao</a:t>
            </a:r>
            <a:r>
              <a:rPr lang="en-US" sz="2000" dirty="0"/>
              <a:t> là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và loại bỏ đi những điểm còn lại.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4</a:t>
            </a:r>
            <a:r>
              <a:rPr lang="en-US" sz="2000" dirty="0"/>
              <a:t>: </a:t>
            </a:r>
            <a:r>
              <a:rPr lang="en-US" sz="2000" dirty="0" err="1"/>
              <a:t>Đặt</a:t>
            </a:r>
            <a:r>
              <a:rPr lang="en-US" sz="2000" dirty="0"/>
              <a:t> một </a:t>
            </a:r>
            <a:r>
              <a:rPr lang="en-US" sz="2000" dirty="0" err="1"/>
              <a:t>ngưỡng</a:t>
            </a:r>
            <a:r>
              <a:rPr lang="en-US" sz="2000" dirty="0"/>
              <a:t> thích hợp. </a:t>
            </a:r>
            <a:r>
              <a:rPr lang="en-US" sz="2000" dirty="0" err="1"/>
              <a:t>Với</a:t>
            </a:r>
            <a:r>
              <a:rPr lang="en-US" sz="2000" dirty="0"/>
              <a:t> các điểm có Gradient </a:t>
            </a:r>
            <a:r>
              <a:rPr lang="en-US" sz="2000" dirty="0" err="1"/>
              <a:t>lớn</a:t>
            </a:r>
            <a:r>
              <a:rPr lang="en-US" sz="2000" dirty="0"/>
              <a:t> hơn </a:t>
            </a:r>
            <a:r>
              <a:rPr lang="en-US" sz="2000" dirty="0" err="1"/>
              <a:t>ngưỡng</a:t>
            </a:r>
            <a:r>
              <a:rPr lang="en-US" sz="2000" dirty="0"/>
              <a:t> trên thì có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bằng 255(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trắng</a:t>
            </a:r>
            <a:r>
              <a:rPr lang="en-US" sz="2000" dirty="0"/>
              <a:t>).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hết ta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điểm </a:t>
            </a:r>
            <a:r>
              <a:rPr lang="en-US" sz="2000" dirty="0" err="1"/>
              <a:t>ảnh</a:t>
            </a:r>
            <a:r>
              <a:rPr lang="en-US" sz="2000" dirty="0"/>
              <a:t> đó có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bằng 0. Sau </a:t>
            </a:r>
            <a:r>
              <a:rPr lang="en-US" sz="2000" dirty="0" err="1"/>
              <a:t>bước</a:t>
            </a:r>
            <a:r>
              <a:rPr lang="en-US" sz="2000" dirty="0"/>
              <a:t> này ta </a:t>
            </a:r>
            <a:r>
              <a:rPr lang="en-US" sz="2000" dirty="0" err="1"/>
              <a:t>tạo</a:t>
            </a:r>
            <a:r>
              <a:rPr lang="en-US" sz="2000" dirty="0"/>
              <a:t> ra một </a:t>
            </a:r>
            <a:r>
              <a:rPr lang="en-US" sz="2000" dirty="0" err="1"/>
              <a:t>ảnh</a:t>
            </a:r>
            <a:r>
              <a:rPr lang="en-US" sz="2000" dirty="0"/>
              <a:t> có các điểm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trắng</a:t>
            </a:r>
            <a:r>
              <a:rPr lang="en-US" sz="2000" dirty="0"/>
              <a:t> là cạnh.(</a:t>
            </a:r>
            <a:r>
              <a:rPr lang="en-US" sz="2000" i="1" dirty="0"/>
              <a:t>binary image</a:t>
            </a:r>
            <a:r>
              <a:rPr lang="en-US" sz="2000" dirty="0"/>
              <a:t>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23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82B6F168-19A2-47EE-8D89-F919D498983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73DBDDB-90F4-4174-BC1F-4569522909DB}"/>
              </a:ext>
            </a:extLst>
          </p:cNvPr>
          <p:cNvSpPr txBox="1"/>
          <p:nvPr/>
        </p:nvSpPr>
        <p:spPr>
          <a:xfrm>
            <a:off x="838200" y="1132114"/>
            <a:ext cx="50525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Giải </a:t>
            </a:r>
            <a:r>
              <a:rPr lang="en-US" sz="2800" dirty="0" err="1"/>
              <a:t>thuật</a:t>
            </a:r>
            <a:r>
              <a:rPr lang="en-US" sz="2800" dirty="0"/>
              <a:t> Hough: (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Hough</a:t>
            </a:r>
            <a:r>
              <a:rPr lang="en-US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trích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năng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trong phân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giác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máy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đích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không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hoàn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hảo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dạng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thủ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tục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bỏ</a:t>
            </a:r>
            <a:r>
              <a:rPr lang="vi-VN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80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phiếu</a:t>
            </a:r>
            <a:r>
              <a:rPr lang="en-US" sz="2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dirty="0"/>
          </a:p>
        </p:txBody>
      </p:sp>
      <p:pic>
        <p:nvPicPr>
          <p:cNvPr id="5122" name="Picture 2" descr="Lines Detection with Hough Transform | by Socret Lee | Towards Data Science">
            <a:extLst>
              <a:ext uri="{FF2B5EF4-FFF2-40B4-BE49-F238E27FC236}">
                <a16:creationId xmlns:a16="http://schemas.microsoft.com/office/drawing/2014/main" id="{9D598065-3555-484F-91F2-22155497A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t="767" r="8221" b="-767"/>
          <a:stretch/>
        </p:blipFill>
        <p:spPr bwMode="auto">
          <a:xfrm>
            <a:off x="5992008" y="2181897"/>
            <a:ext cx="5832929" cy="37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729515E-3826-4B91-A5BA-C4326191D1BD}"/>
              </a:ext>
            </a:extLst>
          </p:cNvPr>
          <p:cNvSpPr txBox="1"/>
          <p:nvPr/>
        </p:nvSpPr>
        <p:spPr>
          <a:xfrm>
            <a:off x="6415314" y="1335314"/>
            <a:ext cx="493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Trong chương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này </a:t>
            </a:r>
            <a:r>
              <a:rPr lang="en-US" dirty="0" err="1">
                <a:solidFill>
                  <a:srgbClr val="FF0000"/>
                </a:solidFill>
              </a:rPr>
              <a:t>chúng</a:t>
            </a:r>
            <a:r>
              <a:rPr lang="en-US" dirty="0">
                <a:solidFill>
                  <a:srgbClr val="FF0000"/>
                </a:solidFill>
              </a:rPr>
              <a:t> ta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để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thẳng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69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B1DE8B6A-865D-467E-BC99-54BD5F407E6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pic>
        <p:nvPicPr>
          <p:cNvPr id="12" name="Chỗ dành sẵn cho Nội dung 7">
            <a:extLst>
              <a:ext uri="{FF2B5EF4-FFF2-40B4-BE49-F238E27FC236}">
                <a16:creationId xmlns:a16="http://schemas.microsoft.com/office/drawing/2014/main" id="{EC35138B-00DE-4178-848B-0CFD4048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8058" y="1177983"/>
            <a:ext cx="5855742" cy="4704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E0C54B2-A709-4BC4-8E4D-A5AE60563699}"/>
              </a:ext>
            </a:extLst>
          </p:cNvPr>
          <p:cNvSpPr txBox="1"/>
          <p:nvPr/>
        </p:nvSpPr>
        <p:spPr>
          <a:xfrm>
            <a:off x="568036" y="2359244"/>
            <a:ext cx="40178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Một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trong mặt </a:t>
            </a:r>
            <a:r>
              <a:rPr lang="en-US" dirty="0" err="1"/>
              <a:t>phẳng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được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bằng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2400" i="1" dirty="0"/>
              <a:t>y= </a:t>
            </a:r>
            <a:r>
              <a:rPr lang="en-US" sz="2400" i="1" dirty="0" err="1"/>
              <a:t>ax+b</a:t>
            </a:r>
            <a:r>
              <a:rPr lang="en-US" sz="2400" i="1" dirty="0"/>
              <a:t> 	      </a:t>
            </a:r>
            <a:r>
              <a:rPr lang="en-US" dirty="0"/>
              <a:t>(1)  </a:t>
            </a:r>
          </a:p>
          <a:p>
            <a:r>
              <a:rPr lang="en-US" i="1" dirty="0" err="1"/>
              <a:t>Hoặc</a:t>
            </a:r>
            <a:r>
              <a:rPr lang="en-US" i="1" dirty="0"/>
              <a:t> :</a:t>
            </a:r>
          </a:p>
          <a:p>
            <a:r>
              <a:rPr lang="en-US" i="1" dirty="0"/>
              <a:t>	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 </a:t>
            </a:r>
            <a:endParaRPr lang="en-US" sz="2800" b="0" i="1" u="none" strike="noStrike" dirty="0">
              <a:solidFill>
                <a:srgbClr val="000000"/>
              </a:solidFill>
              <a:effectLst/>
              <a:latin typeface="MathJax_Math-italic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MathJax_Math-italic"/>
              </a:rPr>
              <a:t>	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ρ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in"/>
              </a:rPr>
              <a:t>=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in"/>
              </a:rPr>
              <a:t>cos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θ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in"/>
              </a:rPr>
              <a:t>+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y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in"/>
              </a:rPr>
              <a:t>sin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θ</a:t>
            </a:r>
            <a:r>
              <a:rPr lang="en-US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  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MathJax_Math-italic"/>
              </a:rPr>
              <a:t>(2)</a:t>
            </a:r>
          </a:p>
          <a:p>
            <a:endParaRPr lang="en-US" sz="2000" i="1" dirty="0">
              <a:solidFill>
                <a:srgbClr val="000000"/>
              </a:solidFill>
              <a:latin typeface="MathJax_Math-italic"/>
            </a:endParaRPr>
          </a:p>
          <a:p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Trong giải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thuật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Hough,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chúng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em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sử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dụng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phương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trình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(2)</a:t>
            </a:r>
            <a:endParaRPr lang="en-US" sz="2800" b="0" i="1" u="none" strike="noStrike" dirty="0">
              <a:solidFill>
                <a:srgbClr val="000000"/>
              </a:solidFill>
              <a:effectLst/>
              <a:latin typeface="MathJax_Math-italic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68B0234-B204-4035-8925-7CEE8E168FA3}"/>
              </a:ext>
            </a:extLst>
          </p:cNvPr>
          <p:cNvSpPr txBox="1"/>
          <p:nvPr/>
        </p:nvSpPr>
        <p:spPr>
          <a:xfrm>
            <a:off x="568036" y="1021701"/>
            <a:ext cx="4322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thuyết</a:t>
            </a:r>
            <a:r>
              <a:rPr lang="en-US" sz="2400" b="1" dirty="0"/>
              <a:t> về </a:t>
            </a:r>
            <a:r>
              <a:rPr lang="en-US" sz="2400" b="1" dirty="0" err="1"/>
              <a:t>đường</a:t>
            </a:r>
            <a:r>
              <a:rPr lang="en-US" sz="2400" b="1" dirty="0"/>
              <a:t> </a:t>
            </a:r>
            <a:r>
              <a:rPr lang="en-US" sz="2400" b="1" dirty="0" err="1"/>
              <a:t>thẳng</a:t>
            </a:r>
            <a:r>
              <a:rPr lang="en-US" sz="2400" b="1" dirty="0"/>
              <a:t> trong không </a:t>
            </a:r>
            <a:r>
              <a:rPr lang="en-US" sz="2400" b="1" dirty="0" err="1"/>
              <a:t>gian</a:t>
            </a:r>
            <a:r>
              <a:rPr lang="en-US" sz="2400" b="1" dirty="0"/>
              <a:t> 2 chiều: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38B7EA94-A1C0-4AD6-A16E-8D6CD5253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250" y="858319"/>
            <a:ext cx="6710250" cy="52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B1DE8B6A-865D-467E-BC99-54BD5F407E6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Line Detection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pic>
        <p:nvPicPr>
          <p:cNvPr id="12" name="Chỗ dành sẵn cho Nội dung 7">
            <a:extLst>
              <a:ext uri="{FF2B5EF4-FFF2-40B4-BE49-F238E27FC236}">
                <a16:creationId xmlns:a16="http://schemas.microsoft.com/office/drawing/2014/main" id="{EC35138B-00DE-4178-848B-0CFD4048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8058" y="1177983"/>
            <a:ext cx="5855742" cy="4704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E0C54B2-A709-4BC4-8E4D-A5AE60563699}"/>
              </a:ext>
            </a:extLst>
          </p:cNvPr>
          <p:cNvSpPr txBox="1"/>
          <p:nvPr/>
        </p:nvSpPr>
        <p:spPr>
          <a:xfrm>
            <a:off x="568036" y="2359244"/>
            <a:ext cx="40178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Một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trong mặt </a:t>
            </a:r>
            <a:r>
              <a:rPr lang="en-US" dirty="0" err="1"/>
              <a:t>phẳng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được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bằng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2400" i="1" dirty="0"/>
              <a:t>y= </a:t>
            </a:r>
            <a:r>
              <a:rPr lang="en-US" sz="2400" i="1" dirty="0" err="1"/>
              <a:t>ax+b</a:t>
            </a:r>
            <a:r>
              <a:rPr lang="en-US" sz="2400" i="1" dirty="0"/>
              <a:t> 	      </a:t>
            </a:r>
            <a:r>
              <a:rPr lang="en-US" dirty="0"/>
              <a:t>(1)  </a:t>
            </a:r>
          </a:p>
          <a:p>
            <a:r>
              <a:rPr lang="en-US" i="1" dirty="0" err="1"/>
              <a:t>Hoặc</a:t>
            </a:r>
            <a:r>
              <a:rPr lang="en-US" i="1" dirty="0"/>
              <a:t> :</a:t>
            </a:r>
          </a:p>
          <a:p>
            <a:r>
              <a:rPr lang="en-US" i="1" dirty="0"/>
              <a:t>	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 </a:t>
            </a:r>
            <a:endParaRPr lang="en-US" sz="2800" b="0" i="1" u="none" strike="noStrike" dirty="0">
              <a:solidFill>
                <a:srgbClr val="000000"/>
              </a:solidFill>
              <a:effectLst/>
              <a:latin typeface="MathJax_Math-italic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MathJax_Math-italic"/>
              </a:rPr>
              <a:t>	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ρ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in"/>
              </a:rPr>
              <a:t>=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in"/>
              </a:rPr>
              <a:t>cos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θ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in"/>
              </a:rPr>
              <a:t>+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y</a:t>
            </a:r>
            <a:r>
              <a:rPr lang="en-US" sz="2800" b="0" i="1" u="none" strike="noStrike" dirty="0" err="1">
                <a:solidFill>
                  <a:srgbClr val="000000"/>
                </a:solidFill>
                <a:effectLst/>
                <a:latin typeface="MathJax_Main"/>
              </a:rPr>
              <a:t>sin</a:t>
            </a:r>
            <a:r>
              <a:rPr lang="el-GR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θ</a:t>
            </a:r>
            <a:r>
              <a:rPr lang="en-US" sz="2800" b="0" i="1" u="none" strike="noStrike" dirty="0">
                <a:solidFill>
                  <a:srgbClr val="000000"/>
                </a:solidFill>
                <a:effectLst/>
                <a:latin typeface="MathJax_Math-italic"/>
              </a:rPr>
              <a:t>  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MathJax_Math-italic"/>
              </a:rPr>
              <a:t>(2)</a:t>
            </a:r>
          </a:p>
          <a:p>
            <a:endParaRPr lang="en-US" sz="2000" i="1" dirty="0">
              <a:solidFill>
                <a:srgbClr val="000000"/>
              </a:solidFill>
              <a:latin typeface="MathJax_Math-italic"/>
            </a:endParaRPr>
          </a:p>
          <a:p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Trong giải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thuật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Hough,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chúng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em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sử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dụng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phương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MathJax_Math-italic"/>
              </a:rPr>
              <a:t>trình</a:t>
            </a:r>
            <a:r>
              <a:rPr lang="en-US" sz="2000" i="1" dirty="0">
                <a:solidFill>
                  <a:srgbClr val="000000"/>
                </a:solidFill>
                <a:latin typeface="MathJax_Math-italic"/>
              </a:rPr>
              <a:t> (2)</a:t>
            </a:r>
            <a:endParaRPr lang="en-US" sz="2800" b="0" i="1" u="none" strike="noStrike" dirty="0">
              <a:solidFill>
                <a:srgbClr val="000000"/>
              </a:solidFill>
              <a:effectLst/>
              <a:latin typeface="MathJax_Math-italic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68B0234-B204-4035-8925-7CEE8E168FA3}"/>
              </a:ext>
            </a:extLst>
          </p:cNvPr>
          <p:cNvSpPr txBox="1"/>
          <p:nvPr/>
        </p:nvSpPr>
        <p:spPr>
          <a:xfrm>
            <a:off x="568036" y="1021701"/>
            <a:ext cx="4322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thuyết</a:t>
            </a:r>
            <a:r>
              <a:rPr lang="en-US" sz="2400" b="1" dirty="0"/>
              <a:t> về </a:t>
            </a:r>
            <a:r>
              <a:rPr lang="en-US" sz="2400" b="1" dirty="0" err="1"/>
              <a:t>đường</a:t>
            </a:r>
            <a:r>
              <a:rPr lang="en-US" sz="2400" b="1" dirty="0"/>
              <a:t> </a:t>
            </a:r>
            <a:r>
              <a:rPr lang="en-US" sz="2400" b="1" dirty="0" err="1"/>
              <a:t>thẳng</a:t>
            </a:r>
            <a:r>
              <a:rPr lang="en-US" sz="2400" b="1" dirty="0"/>
              <a:t> trong không </a:t>
            </a:r>
            <a:r>
              <a:rPr lang="en-US" sz="2400" b="1" dirty="0" err="1"/>
              <a:t>gian</a:t>
            </a:r>
            <a:r>
              <a:rPr lang="en-US" sz="2400" b="1" dirty="0"/>
              <a:t> 2 chiều:</a:t>
            </a:r>
          </a:p>
        </p:txBody>
      </p:sp>
    </p:spTree>
    <p:extLst>
      <p:ext uri="{BB962C8B-B14F-4D97-AF65-F5344CB8AC3E}">
        <p14:creationId xmlns:p14="http://schemas.microsoft.com/office/powerpoint/2010/main" val="72562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6CC84-E37C-4D7E-ACCF-2D575B2E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462"/>
            <a:ext cx="2743200" cy="365125"/>
          </a:xfrm>
        </p:spPr>
        <p:txBody>
          <a:bodyPr/>
          <a:lstStyle/>
          <a:p>
            <a:fld id="{892FBC58-0D99-498C-94B0-278789230AC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30D169-BAC6-4F5A-9DC6-BEFA3AA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Line Detection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034C47-8C0A-4505-ACCC-BCA1153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E50E4481-F0E3-4AB8-9655-52A852FC28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40C2CEA0-EBA7-4AD1-ABCA-E2FADFD7EC0C}"/>
              </a:ext>
            </a:extLst>
          </p:cNvPr>
          <p:cNvSpPr/>
          <p:nvPr/>
        </p:nvSpPr>
        <p:spPr>
          <a:xfrm>
            <a:off x="190500" y="4907"/>
            <a:ext cx="3006438" cy="56803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A93F6950-8867-484D-B8B5-C50BD941C735}"/>
              </a:ext>
            </a:extLst>
          </p:cNvPr>
          <p:cNvSpPr/>
          <p:nvPr/>
        </p:nvSpPr>
        <p:spPr>
          <a:xfrm>
            <a:off x="5763492" y="0"/>
            <a:ext cx="3293916" cy="56803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0" name="Mũi tên: Hình V 9">
            <a:extLst>
              <a:ext uri="{FF2B5EF4-FFF2-40B4-BE49-F238E27FC236}">
                <a16:creationId xmlns:a16="http://schemas.microsoft.com/office/drawing/2014/main" id="{19BF793F-00D5-46C2-A36A-BA533F55CEC6}"/>
              </a:ext>
            </a:extLst>
          </p:cNvPr>
          <p:cNvSpPr/>
          <p:nvPr/>
        </p:nvSpPr>
        <p:spPr>
          <a:xfrm>
            <a:off x="8908473" y="0"/>
            <a:ext cx="3093027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1" name="Mũi tên: Hình V 10">
            <a:extLst>
              <a:ext uri="{FF2B5EF4-FFF2-40B4-BE49-F238E27FC236}">
                <a16:creationId xmlns:a16="http://schemas.microsoft.com/office/drawing/2014/main" id="{9F1C04F0-80A6-4B70-A5D4-F78FE769F6B3}"/>
              </a:ext>
            </a:extLst>
          </p:cNvPr>
          <p:cNvSpPr/>
          <p:nvPr/>
        </p:nvSpPr>
        <p:spPr>
          <a:xfrm>
            <a:off x="3069649" y="0"/>
            <a:ext cx="2821132" cy="568036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F771F9-B9F2-48C2-B2EC-8302B80CD0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9" y="1135991"/>
            <a:ext cx="5969576" cy="49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73A879D-4589-4EE7-BC65-7A1D698F4907}"/>
              </a:ext>
            </a:extLst>
          </p:cNvPr>
          <p:cNvSpPr txBox="1"/>
          <p:nvPr/>
        </p:nvSpPr>
        <p:spPr>
          <a:xfrm>
            <a:off x="6689174" y="1146567"/>
            <a:ext cx="44385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Từ các điểm </a:t>
            </a:r>
            <a:r>
              <a:rPr lang="en-US" dirty="0" err="1"/>
              <a:t>ảnh</a:t>
            </a:r>
            <a:r>
              <a:rPr lang="en-US" dirty="0"/>
              <a:t> là cạnh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được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giải </a:t>
            </a:r>
            <a:r>
              <a:rPr lang="en-US" dirty="0" err="1"/>
              <a:t>thuật</a:t>
            </a:r>
            <a:r>
              <a:rPr lang="en-US" dirty="0"/>
              <a:t> Hough để </a:t>
            </a:r>
            <a:r>
              <a:rPr lang="en-US" dirty="0" err="1"/>
              <a:t>tìm</a:t>
            </a:r>
            <a:r>
              <a:rPr lang="en-US" dirty="0"/>
              <a:t> ra các tập hợp điểm có </a:t>
            </a:r>
            <a:r>
              <a:rPr lang="en-US" dirty="0" err="1"/>
              <a:t>khả</a:t>
            </a:r>
            <a:r>
              <a:rPr lang="en-US" dirty="0"/>
              <a:t> năng </a:t>
            </a:r>
            <a:r>
              <a:rPr lang="en-US" dirty="0" err="1"/>
              <a:t>cao</a:t>
            </a:r>
            <a:r>
              <a:rPr lang="en-US" dirty="0"/>
              <a:t> là một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mỗi điểm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thực </a:t>
            </a:r>
            <a:r>
              <a:rPr lang="en-US" dirty="0" err="1"/>
              <a:t>hiện</a:t>
            </a:r>
            <a:r>
              <a:rPr lang="en-US" dirty="0"/>
              <a:t> tính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đến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sau đó </a:t>
            </a:r>
            <a:r>
              <a:rPr lang="en-US" dirty="0" err="1"/>
              <a:t>lưu</a:t>
            </a:r>
            <a:r>
              <a:rPr lang="en-US" dirty="0"/>
              <a:t> lại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rho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theta ( -90 đến 90).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Sau khi </a:t>
            </a:r>
            <a:r>
              <a:rPr lang="en-US" dirty="0" err="1"/>
              <a:t>đã</a:t>
            </a:r>
            <a:r>
              <a:rPr lang="en-US" dirty="0"/>
              <a:t> có được ma trận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của các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rho và theta,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sẽ chọn một </a:t>
            </a:r>
            <a:r>
              <a:rPr lang="en-US" dirty="0" err="1"/>
              <a:t>ngưỡng</a:t>
            </a:r>
            <a:r>
              <a:rPr lang="en-US" dirty="0"/>
              <a:t>. Các </a:t>
            </a: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rho,theta</a:t>
            </a:r>
            <a:r>
              <a:rPr lang="en-US" dirty="0"/>
              <a:t>)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này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thành một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trên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956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1821</Words>
  <Application>Microsoft Office PowerPoint</Application>
  <PresentationFormat>Màn hình rộng</PresentationFormat>
  <Paragraphs>218</Paragraphs>
  <Slides>18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7" baseType="lpstr">
      <vt:lpstr>Arial</vt:lpstr>
      <vt:lpstr>Arial</vt:lpstr>
      <vt:lpstr>Calibri</vt:lpstr>
      <vt:lpstr>Consolas</vt:lpstr>
      <vt:lpstr>Lora</vt:lpstr>
      <vt:lpstr>MathJax_Main</vt:lpstr>
      <vt:lpstr>MathJax_Math-italic</vt:lpstr>
      <vt:lpstr>Roboto</vt:lpstr>
      <vt:lpstr>Chủ đề Office</vt:lpstr>
      <vt:lpstr>Bản trình bày PowerPoint</vt:lpstr>
      <vt:lpstr>Ý tưởng chọn đề tài: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LE VIET DUC 20192777</dc:creator>
  <cp:lastModifiedBy>LE VIET DUC 20192777</cp:lastModifiedBy>
  <cp:revision>1</cp:revision>
  <dcterms:created xsi:type="dcterms:W3CDTF">2021-01-14T20:15:59Z</dcterms:created>
  <dcterms:modified xsi:type="dcterms:W3CDTF">2021-01-14T20:18:59Z</dcterms:modified>
</cp:coreProperties>
</file>