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8495c4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8495c4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8495c4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8495c4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8495c45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8495c45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cad3c6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cad3c6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09050" y="666075"/>
            <a:ext cx="85206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Check Attendance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89275" y="3019175"/>
            <a:ext cx="3762300" cy="17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Members: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Ngô Thúc Đạt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Hồ Trọng Đức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Nguyễn Hồng Quý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6994500" y="4329575"/>
            <a:ext cx="18378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Hà Nội, 04 Jan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Diagram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850" y="-340938"/>
            <a:ext cx="5581559" cy="50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2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Use-case : UC_01 Login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22" y="921084"/>
            <a:ext cx="2062775" cy="35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787600" y="2124975"/>
            <a:ext cx="114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successful</a:t>
            </a:r>
            <a:endParaRPr/>
          </a:p>
        </p:txBody>
      </p:sp>
      <p:cxnSp>
        <p:nvCxnSpPr>
          <p:cNvPr id="70" name="Google Shape;70;p15"/>
          <p:cNvCxnSpPr>
            <a:stCxn id="68" idx="3"/>
          </p:cNvCxnSpPr>
          <p:nvPr/>
        </p:nvCxnSpPr>
        <p:spPr>
          <a:xfrm flipH="1" rot="10800000">
            <a:off x="2787597" y="2697672"/>
            <a:ext cx="10485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950" y="815625"/>
            <a:ext cx="2199100" cy="37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7850" y="823275"/>
            <a:ext cx="2428913" cy="368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14025" y="1149975"/>
            <a:ext cx="3807900" cy="26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 - Send ticket reporting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Academic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department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950" y="128425"/>
            <a:ext cx="2602175" cy="50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0188" y="653375"/>
            <a:ext cx="2428913" cy="368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/>
          <p:nvPr/>
        </p:nvCxnSpPr>
        <p:spPr>
          <a:xfrm>
            <a:off x="4847475" y="2257225"/>
            <a:ext cx="1467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0" y="649300"/>
            <a:ext cx="1998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Table of Teacher / Student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825" y="211513"/>
            <a:ext cx="2990850" cy="45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100" y="731150"/>
            <a:ext cx="2428913" cy="368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7"/>
          <p:cNvCxnSpPr/>
          <p:nvPr/>
        </p:nvCxnSpPr>
        <p:spPr>
          <a:xfrm>
            <a:off x="3860700" y="2010525"/>
            <a:ext cx="1887300" cy="3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