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9" r:id="rId7"/>
    <p:sldId id="260" r:id="rId8"/>
    <p:sldId id="261" r:id="rId9"/>
    <p:sldId id="262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24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2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4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9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7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5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1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7BA0-A5DC-483B-8F41-D6AFC67D292F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DAC-3993-429E-92E0-AC241E5D9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7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Dashboards in MIS</a:t>
            </a:r>
          </a:p>
        </p:txBody>
      </p:sp>
    </p:spTree>
    <p:extLst>
      <p:ext uri="{BB962C8B-B14F-4D97-AF65-F5344CB8AC3E}">
        <p14:creationId xmlns:p14="http://schemas.microsoft.com/office/powerpoint/2010/main" val="272012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20688"/>
            <a:ext cx="70961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8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just one dashboard?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0" t="38893"/>
          <a:stretch/>
        </p:blipFill>
        <p:spPr bwMode="auto">
          <a:xfrm>
            <a:off x="395536" y="1772816"/>
            <a:ext cx="8541043" cy="397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2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more..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8" b="25384"/>
          <a:stretch/>
        </p:blipFill>
        <p:spPr bwMode="auto">
          <a:xfrm>
            <a:off x="179512" y="2924944"/>
            <a:ext cx="8765531" cy="255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53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Responding to Dashboards!</a:t>
            </a:r>
          </a:p>
        </p:txBody>
      </p:sp>
      <p:pic>
        <p:nvPicPr>
          <p:cNvPr id="4098" name="Picture 2" descr="Brokers Continue To Trade During Financial Turmo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916832"/>
            <a:ext cx="624069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8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MIS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easy-to-read real-time user interface showing a graphical presentation of the current status and historical trends of an organisation’s Key Performance Indicators to enable instantaneous and informed decisions to be made at a glance.</a:t>
            </a:r>
          </a:p>
        </p:txBody>
      </p:sp>
    </p:spTree>
    <p:extLst>
      <p:ext uri="{BB962C8B-B14F-4D97-AF65-F5344CB8AC3E}">
        <p14:creationId xmlns:p14="http://schemas.microsoft.com/office/powerpoint/2010/main" val="191670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uses the metaphor of a car dashboard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5176"/>
            <a:ext cx="7295766" cy="338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84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17638"/>
            <a:ext cx="7048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2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8132" y="404664"/>
            <a:ext cx="2977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Ugly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132549" cy="53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6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 much detail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417638"/>
            <a:ext cx="6264696" cy="5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6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Objects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2874"/>
            <a:ext cx="8219427" cy="45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6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dials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7333" r="8814" b="49315"/>
          <a:stretch/>
        </p:blipFill>
        <p:spPr>
          <a:xfrm>
            <a:off x="971600" y="1484784"/>
            <a:ext cx="7313966" cy="50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52667" r="12371" b="7333"/>
          <a:stretch/>
        </p:blipFill>
        <p:spPr>
          <a:xfrm>
            <a:off x="1259632" y="1369911"/>
            <a:ext cx="7200800" cy="49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9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81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Dashboards in MIS</vt:lpstr>
      <vt:lpstr>What is an MIS Dashboard?</vt:lpstr>
      <vt:lpstr>Why Dashboard?</vt:lpstr>
      <vt:lpstr>Bad example</vt:lpstr>
      <vt:lpstr>PowerPoint Presentation</vt:lpstr>
      <vt:lpstr>Too much detail</vt:lpstr>
      <vt:lpstr>Business Objects Example</vt:lpstr>
      <vt:lpstr>With dials</vt:lpstr>
      <vt:lpstr>With graphs</vt:lpstr>
      <vt:lpstr>PowerPoint Presentation</vt:lpstr>
      <vt:lpstr>Why just one dashboard?</vt:lpstr>
      <vt:lpstr>And more..</vt:lpstr>
      <vt:lpstr>Responding to Dashboards!</vt:lpstr>
    </vt:vector>
  </TitlesOfParts>
  <Company>University of 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Dashboards in MIS</dc:title>
  <dc:creator>Raymond Stoneham</dc:creator>
  <cp:lastModifiedBy>longndt226</cp:lastModifiedBy>
  <cp:revision>10</cp:revision>
  <dcterms:created xsi:type="dcterms:W3CDTF">2014-03-10T12:32:04Z</dcterms:created>
  <dcterms:modified xsi:type="dcterms:W3CDTF">2022-03-30T06:02:44Z</dcterms:modified>
</cp:coreProperties>
</file>