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5C64-EA9B-49FA-B71D-2F2D6B5F22C6}" type="datetimeFigureOut">
              <a:rPr lang="en-GB" smtClean="0"/>
              <a:t>06/03/2014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693A-57E1-4DB2-B2F3-5F917765B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14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5C64-EA9B-49FA-B71D-2F2D6B5F22C6}" type="datetimeFigureOut">
              <a:rPr lang="en-GB" smtClean="0"/>
              <a:t>06/03/2014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693A-57E1-4DB2-B2F3-5F917765B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6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5C64-EA9B-49FA-B71D-2F2D6B5F22C6}" type="datetimeFigureOut">
              <a:rPr lang="en-GB" smtClean="0"/>
              <a:t>06/03/2014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693A-57E1-4DB2-B2F3-5F917765B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21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5C64-EA9B-49FA-B71D-2F2D6B5F22C6}" type="datetimeFigureOut">
              <a:rPr lang="en-GB" smtClean="0"/>
              <a:t>06/03/2014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693A-57E1-4DB2-B2F3-5F917765B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84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5C64-EA9B-49FA-B71D-2F2D6B5F22C6}" type="datetimeFigureOut">
              <a:rPr lang="en-GB" smtClean="0"/>
              <a:t>06/03/2014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693A-57E1-4DB2-B2F3-5F917765B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09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5C64-EA9B-49FA-B71D-2F2D6B5F22C6}" type="datetimeFigureOut">
              <a:rPr lang="en-GB" smtClean="0"/>
              <a:t>06/03/2014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693A-57E1-4DB2-B2F3-5F917765B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8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5C64-EA9B-49FA-B71D-2F2D6B5F22C6}" type="datetimeFigureOut">
              <a:rPr lang="en-GB" smtClean="0"/>
              <a:t>06/03/2014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693A-57E1-4DB2-B2F3-5F917765B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95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5C64-EA9B-49FA-B71D-2F2D6B5F22C6}" type="datetimeFigureOut">
              <a:rPr lang="en-GB" smtClean="0"/>
              <a:t>06/03/2014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693A-57E1-4DB2-B2F3-5F917765B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13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5C64-EA9B-49FA-B71D-2F2D6B5F22C6}" type="datetimeFigureOut">
              <a:rPr lang="en-GB" smtClean="0"/>
              <a:t>06/03/2014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693A-57E1-4DB2-B2F3-5F917765B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7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5C64-EA9B-49FA-B71D-2F2D6B5F22C6}" type="datetimeFigureOut">
              <a:rPr lang="en-GB" smtClean="0"/>
              <a:t>06/03/2014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693A-57E1-4DB2-B2F3-5F917765B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83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5C64-EA9B-49FA-B71D-2F2D6B5F22C6}" type="datetimeFigureOut">
              <a:rPr lang="en-GB" smtClean="0"/>
              <a:t>06/03/2014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693A-57E1-4DB2-B2F3-5F917765B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6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F5C64-EA9B-49FA-B71D-2F2D6B5F22C6}" type="datetimeFigureOut">
              <a:rPr lang="en-GB" smtClean="0"/>
              <a:t>06/03/2014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3693A-57E1-4DB2-B2F3-5F917765B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98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www.betterworldflux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filamentgroup.com/lab/update_to_jquery_visualize_accessible_charts_with_html5_from_designing_with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jqplot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d3js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jpgraph.ne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evelopers.google.com/chart/interactive/doc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icharts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flotchart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raphaelj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leafletj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simile-widgets.org/timelin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wolframalpha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create.visual.ly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visualizefree.com/index.j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Online Tools </a:t>
            </a:r>
            <a:r>
              <a:rPr lang="en-GB" dirty="0" smtClean="0"/>
              <a:t>for Data </a:t>
            </a:r>
            <a:r>
              <a:rPr lang="en-GB" dirty="0"/>
              <a:t>V</a:t>
            </a:r>
            <a:r>
              <a:rPr lang="en-GB" dirty="0" smtClean="0"/>
              <a:t>isualization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Based on “The 33 best tools for data </a:t>
            </a:r>
            <a:r>
              <a:rPr lang="en-GB" dirty="0" smtClean="0"/>
              <a:t>visualization”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4864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hlinkClick r:id="rId2"/>
              </a:rPr>
              <a:t>Better World Flux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3100" dirty="0" smtClean="0"/>
              <a:t>(Visualisation of Data sets) </a:t>
            </a:r>
            <a:endParaRPr lang="en-GB" sz="3100" dirty="0"/>
          </a:p>
        </p:txBody>
      </p:sp>
      <p:pic>
        <p:nvPicPr>
          <p:cNvPr id="9218" name="Picture 2" descr=" Better World Flu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6792"/>
            <a:ext cx="6408712" cy="513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831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>
                <a:hlinkClick r:id="rId2"/>
              </a:rPr>
              <a:t>jQuery</a:t>
            </a:r>
            <a:r>
              <a:rPr lang="en-GB" dirty="0" smtClean="0">
                <a:hlinkClick r:id="rId2"/>
              </a:rPr>
              <a:t> Visualize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3100" dirty="0" smtClean="0"/>
              <a:t>(</a:t>
            </a:r>
            <a:r>
              <a:rPr lang="en-GB" sz="3100" dirty="0" err="1" smtClean="0"/>
              <a:t>jQuery</a:t>
            </a:r>
            <a:r>
              <a:rPr lang="en-GB" sz="3100" dirty="0" smtClean="0"/>
              <a:t> plug-in, uses Canvas)</a:t>
            </a:r>
            <a:endParaRPr lang="en-GB" sz="31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96" y="1466850"/>
            <a:ext cx="6916087" cy="5326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8203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>
                <a:hlinkClick r:id="rId2"/>
              </a:rPr>
              <a:t>jqPlot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3600" dirty="0" smtClean="0"/>
              <a:t>(</a:t>
            </a:r>
            <a:r>
              <a:rPr lang="en-GB" sz="3600" dirty="0" err="1" smtClean="0"/>
              <a:t>jQuery</a:t>
            </a:r>
            <a:r>
              <a:rPr lang="en-GB" sz="3600" dirty="0" smtClean="0"/>
              <a:t> plug-in)</a:t>
            </a:r>
            <a:endParaRPr lang="en-GB" sz="36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57338"/>
            <a:ext cx="6272931" cy="4607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416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hlinkClick r:id="rId2"/>
              </a:rPr>
              <a:t>D3.js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3600" dirty="0" smtClean="0"/>
              <a:t>(JavaScript library)</a:t>
            </a:r>
            <a:endParaRPr lang="en-GB" sz="36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00920"/>
            <a:ext cx="4660553" cy="4935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3879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>
                <a:hlinkClick r:id="rId2"/>
              </a:rPr>
              <a:t>jpGraph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3600" dirty="0" smtClean="0"/>
              <a:t>(PHP server-side)</a:t>
            </a:r>
            <a:endParaRPr lang="en-GB" sz="3600" dirty="0"/>
          </a:p>
        </p:txBody>
      </p:sp>
      <p:pic>
        <p:nvPicPr>
          <p:cNvPr id="13314" name="Picture 2" descr=" jp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85968"/>
            <a:ext cx="6498934" cy="527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9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hlinkClick r:id="rId2"/>
              </a:rPr>
              <a:t>Google Charts</a:t>
            </a:r>
            <a:endParaRPr lang="en-GB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6920325" cy="4216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300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>
                <a:hlinkClick r:id="rId2"/>
              </a:rPr>
              <a:t>iCharts</a:t>
            </a:r>
            <a:r>
              <a:rPr lang="en-GB" dirty="0" smtClean="0"/>
              <a:t>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700" dirty="0" smtClean="0"/>
              <a:t>(Cloud based)</a:t>
            </a:r>
            <a:endParaRPr lang="en-GB" sz="2700" dirty="0"/>
          </a:p>
        </p:txBody>
      </p:sp>
      <p:pic>
        <p:nvPicPr>
          <p:cNvPr id="1026" name="Picture 2" descr=" iChar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072" y="1512582"/>
            <a:ext cx="3583707" cy="534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24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>
                <a:hlinkClick r:id="rId2"/>
              </a:rPr>
              <a:t>Flot</a:t>
            </a:r>
            <a:r>
              <a:rPr lang="en-GB" dirty="0" smtClean="0"/>
              <a:t>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700" dirty="0" smtClean="0"/>
              <a:t>(</a:t>
            </a:r>
            <a:r>
              <a:rPr lang="en-GB" sz="2700" dirty="0" err="1" smtClean="0"/>
              <a:t>jQuery</a:t>
            </a:r>
            <a:r>
              <a:rPr lang="en-GB" sz="2700" dirty="0" smtClean="0"/>
              <a:t>)</a:t>
            </a:r>
            <a:endParaRPr lang="en-GB" sz="2700" dirty="0"/>
          </a:p>
        </p:txBody>
      </p:sp>
      <p:pic>
        <p:nvPicPr>
          <p:cNvPr id="2050" name="Picture 2" descr=" Fl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8800"/>
            <a:ext cx="6264696" cy="467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23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>
                <a:hlinkClick r:id="rId2"/>
              </a:rPr>
              <a:t>Raphaël</a:t>
            </a:r>
            <a:r>
              <a:rPr lang="en-GB" b="1" dirty="0"/>
              <a:t> 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sz="3100" dirty="0" smtClean="0"/>
              <a:t>(</a:t>
            </a:r>
            <a:r>
              <a:rPr lang="en-GB" sz="3100" dirty="0" smtClean="0"/>
              <a:t>JavaScript library)</a:t>
            </a:r>
            <a:endParaRPr lang="en-GB" sz="3100" dirty="0"/>
          </a:p>
        </p:txBody>
      </p:sp>
      <p:pic>
        <p:nvPicPr>
          <p:cNvPr id="3074" name="Picture 2" descr=" Rapha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95438"/>
            <a:ext cx="7376414" cy="442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032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hlinkClick r:id="rId2"/>
              </a:rPr>
              <a:t>Leaflet</a:t>
            </a:r>
            <a:r>
              <a:rPr lang="en-GB" dirty="0" smtClean="0"/>
              <a:t>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3100" dirty="0" smtClean="0"/>
              <a:t>(</a:t>
            </a:r>
            <a:r>
              <a:rPr lang="en-GB" sz="3100" dirty="0" smtClean="0"/>
              <a:t>HTML5/CSS3)</a:t>
            </a:r>
            <a:endParaRPr lang="en-GB" sz="3100" dirty="0"/>
          </a:p>
        </p:txBody>
      </p:sp>
      <p:pic>
        <p:nvPicPr>
          <p:cNvPr id="4098" name="Picture 2" descr=" Leafl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16832"/>
            <a:ext cx="6264696" cy="451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21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hlinkClick r:id="rId2"/>
              </a:rPr>
              <a:t>Timeline</a:t>
            </a:r>
            <a:r>
              <a:rPr lang="en-GB" dirty="0"/>
              <a:t/>
            </a:r>
            <a:br>
              <a:rPr lang="en-GB" dirty="0"/>
            </a:br>
            <a:r>
              <a:rPr lang="en-GB" sz="3100" dirty="0" smtClean="0"/>
              <a:t>(Widget</a:t>
            </a:r>
            <a:r>
              <a:rPr lang="en-GB" sz="3100" dirty="0" smtClean="0"/>
              <a:t>)</a:t>
            </a:r>
            <a:endParaRPr lang="en-GB" sz="3100" dirty="0"/>
          </a:p>
        </p:txBody>
      </p:sp>
      <p:pic>
        <p:nvPicPr>
          <p:cNvPr id="5122" name="Picture 2" descr=" Time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738444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3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>
                <a:hlinkClick r:id="rId2"/>
              </a:rPr>
              <a:t>WolframAlpha</a:t>
            </a:r>
            <a:r>
              <a:rPr lang="en-GB" dirty="0"/>
              <a:t>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3600" dirty="0" smtClean="0"/>
              <a:t>(computational knowledge engine)</a:t>
            </a:r>
            <a:endParaRPr lang="en-GB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26305"/>
            <a:ext cx="6525370" cy="413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939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68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hlinkClick r:id="rId2"/>
              </a:rPr>
              <a:t>Visual.ly</a:t>
            </a:r>
            <a:r>
              <a:rPr lang="en-GB" dirty="0"/>
              <a:t> 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sz="3100" dirty="0" smtClean="0"/>
              <a:t>(</a:t>
            </a:r>
            <a:r>
              <a:rPr lang="en-GB" sz="3100" dirty="0" err="1" smtClean="0"/>
              <a:t>infographic</a:t>
            </a:r>
            <a:r>
              <a:rPr lang="en-GB" sz="3100" dirty="0" smtClean="0"/>
              <a:t> generation tool)</a:t>
            </a:r>
            <a:endParaRPr lang="en-GB" sz="3600" dirty="0"/>
          </a:p>
        </p:txBody>
      </p:sp>
      <p:pic>
        <p:nvPicPr>
          <p:cNvPr id="7170" name="Picture 2" descr=" Visual.l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04776"/>
            <a:ext cx="5616624" cy="543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042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hlinkClick r:id="rId2"/>
              </a:rPr>
              <a:t>Visualize Free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3600" dirty="0" smtClean="0"/>
              <a:t>(hosted tool, HTML5)</a:t>
            </a:r>
            <a:endParaRPr lang="en-GB" sz="3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53187"/>
            <a:ext cx="6264695" cy="4894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857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35</Words>
  <Application>Microsoft Office PowerPoint</Application>
  <PresentationFormat>On-screen Show (4:3)</PresentationFormat>
  <Paragraphs>16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Online Tools for Data Visualization</vt:lpstr>
      <vt:lpstr>iCharts  (Cloud based)</vt:lpstr>
      <vt:lpstr>Flot  (jQuery)</vt:lpstr>
      <vt:lpstr>Raphaël  (JavaScript library)</vt:lpstr>
      <vt:lpstr>Leaflet  (HTML5/CSS3)</vt:lpstr>
      <vt:lpstr>Timeline (Widget)</vt:lpstr>
      <vt:lpstr>WolframAlpha  (computational knowledge engine)</vt:lpstr>
      <vt:lpstr>Visual.ly  (infographic generation tool)</vt:lpstr>
      <vt:lpstr>Visualize Free (hosted tool, HTML5)</vt:lpstr>
      <vt:lpstr>Better World Flux (Visualisation of Data sets) </vt:lpstr>
      <vt:lpstr>jQuery Visualize (jQuery plug-in, uses Canvas)</vt:lpstr>
      <vt:lpstr>jqPlot (jQuery plug-in)</vt:lpstr>
      <vt:lpstr>D3.js (JavaScript library)</vt:lpstr>
      <vt:lpstr>jpGraph (PHP server-side)</vt:lpstr>
      <vt:lpstr>Google Charts</vt:lpstr>
    </vt:vector>
  </TitlesOfParts>
  <Company>University of Greenwich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for Data Visualization</dc:title>
  <dc:creator>Raymond Stoneham</dc:creator>
  <cp:lastModifiedBy>Raymond Stoneham</cp:lastModifiedBy>
  <cp:revision>5</cp:revision>
  <dcterms:created xsi:type="dcterms:W3CDTF">2014-03-06T18:56:39Z</dcterms:created>
  <dcterms:modified xsi:type="dcterms:W3CDTF">2014-03-06T19:30:23Z</dcterms:modified>
</cp:coreProperties>
</file>