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108" y="4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15803"/>
            <a:ext cx="9134676" cy="849587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499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708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794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967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>
            <a:normAutofit/>
          </a:bodyPr>
          <a:lstStyle>
            <a:lvl1pPr algn="ctr">
              <a:defRPr sz="3000" b="0" i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703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2499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2499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819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354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03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1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29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5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179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88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Rockwel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bri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bri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bri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bri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CE1597-9648-46C2-AC74-09E75078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883931"/>
            <a:ext cx="9143999" cy="1021556"/>
          </a:xfrm>
        </p:spPr>
        <p:txBody>
          <a:bodyPr/>
          <a:lstStyle/>
          <a:p>
            <a:r>
              <a:rPr lang="en-US" dirty="0"/>
              <a:t>Team 1 – </a:t>
            </a:r>
            <a:r>
              <a:rPr lang="en-US" dirty="0" err="1"/>
              <a:t>Supervet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BC4C1-789C-4650-B5D2-58E53ED8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0035" y="3394709"/>
            <a:ext cx="2103930" cy="15730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Duc Vo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Jou</a:t>
            </a:r>
            <a:r>
              <a:rPr lang="en-US" dirty="0"/>
              <a:t> 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Khanh</a:t>
            </a:r>
            <a:r>
              <a:rPr lang="en-US" dirty="0"/>
              <a:t> 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 farmer</a:t>
            </a:r>
          </a:p>
        </p:txBody>
      </p:sp>
    </p:spTree>
    <p:extLst>
      <p:ext uri="{BB962C8B-B14F-4D97-AF65-F5344CB8AC3E}">
        <p14:creationId xmlns:p14="http://schemas.microsoft.com/office/powerpoint/2010/main" val="177519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333B-D6F6-4CB3-97CD-0AD3388A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605D-6FA9-42FF-8596-3A8329AD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3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6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5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333B-D6F6-4CB3-97CD-0AD3388A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Logical, external models, </a:t>
            </a:r>
            <a:r>
              <a:rPr lang="en-US" dirty="0" err="1"/>
              <a:t>erd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605D-6FA9-42FF-8596-3A8329AD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2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333B-D6F6-4CB3-97CD-0AD3388A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Logical, external models, </a:t>
            </a:r>
            <a:r>
              <a:rPr lang="en-US" dirty="0" err="1"/>
              <a:t>erd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605D-6FA9-42FF-8596-3A8329AD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8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333B-D6F6-4CB3-97CD-0AD3388A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Logical, external models, </a:t>
            </a:r>
            <a:r>
              <a:rPr lang="en-US" dirty="0" err="1"/>
              <a:t>erd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605D-6FA9-42FF-8596-3A8329AD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333B-D6F6-4CB3-97CD-0AD3388A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queries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605D-6FA9-42FF-8596-3A8329AD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6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333B-D6F6-4CB3-97CD-0AD3388A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queries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605D-6FA9-42FF-8596-3A8329AD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3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333B-D6F6-4CB3-97CD-0AD3388A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queries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605D-6FA9-42FF-8596-3A8329AD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0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</TotalTime>
  <Words>44</Words>
  <Application>Microsoft Office PowerPoint</Application>
  <PresentationFormat>On-screen Show (16:9)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Rockwell</vt:lpstr>
      <vt:lpstr>Office Theme</vt:lpstr>
      <vt:lpstr>Team 1 – Supervet</vt:lpstr>
      <vt:lpstr>Problem statement</vt:lpstr>
      <vt:lpstr>Mission statement</vt:lpstr>
      <vt:lpstr>Logical, external models, erd</vt:lpstr>
      <vt:lpstr>Logical, external models, erd</vt:lpstr>
      <vt:lpstr>Logical, external models, erd</vt:lpstr>
      <vt:lpstr>Application queries explanation</vt:lpstr>
      <vt:lpstr>Application queries explanation</vt:lpstr>
      <vt:lpstr>Application queries explanation</vt:lpstr>
      <vt:lpstr>Demonstration</vt:lpstr>
    </vt:vector>
  </TitlesOfParts>
  <Company>Office of Information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Seattle University</dc:creator>
  <cp:lastModifiedBy>sam f</cp:lastModifiedBy>
  <cp:revision>8</cp:revision>
  <dcterms:created xsi:type="dcterms:W3CDTF">2014-04-24T22:34:56Z</dcterms:created>
  <dcterms:modified xsi:type="dcterms:W3CDTF">2021-11-28T20:43:10Z</dcterms:modified>
</cp:coreProperties>
</file>