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5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11/08/2019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11/08/2019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11/08/2019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11/08/2019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383957"/>
            <a:ext cx="7766936" cy="1919415"/>
          </a:xfrm>
        </p:spPr>
        <p:txBody>
          <a:bodyPr/>
          <a:lstStyle/>
          <a:p>
            <a:r>
              <a:rPr lang="vi-VN" dirty="0" smtClean="0"/>
              <a:t>GAME INTRODUCE</a:t>
            </a:r>
            <a:br>
              <a:rPr lang="vi-VN" dirty="0" smtClean="0"/>
            </a:br>
            <a:r>
              <a:rPr lang="vi-VN" sz="4500" dirty="0" smtClean="0">
                <a:solidFill>
                  <a:srgbClr val="FF0000"/>
                </a:solidFill>
              </a:rPr>
              <a:t>FLAPPYBIRD</a:t>
            </a:r>
            <a:endParaRPr lang="en-US" sz="45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525793"/>
            <a:ext cx="7766936" cy="1597225"/>
          </a:xfrm>
        </p:spPr>
        <p:txBody>
          <a:bodyPr/>
          <a:lstStyle/>
          <a:p>
            <a:r>
              <a:rPr lang="vi-VN" dirty="0" smtClean="0"/>
              <a:t>NGUYỄN ANH ĐỨC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2595"/>
          </a:xfrm>
        </p:spPr>
        <p:txBody>
          <a:bodyPr>
            <a:normAutofit/>
          </a:bodyPr>
          <a:lstStyle/>
          <a:p>
            <a:r>
              <a:rPr lang="vi-VN" sz="4000" dirty="0" smtClean="0"/>
              <a:t>1. Ý tưởng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7525"/>
            <a:ext cx="8596668" cy="4533838"/>
          </a:xfrm>
        </p:spPr>
        <p:txBody>
          <a:bodyPr>
            <a:normAutofit/>
          </a:bodyPr>
          <a:lstStyle/>
          <a:p>
            <a:r>
              <a:rPr lang="vi-VN" sz="2400" dirty="0" smtClean="0"/>
              <a:t>Tựa game thân thuộc.</a:t>
            </a:r>
          </a:p>
          <a:p>
            <a:r>
              <a:rPr lang="vi-VN" sz="2400" dirty="0" smtClean="0"/>
              <a:t>Hình ảnh quen thuộc, gắn liền với tuổi thơ.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362" y="2537254"/>
            <a:ext cx="6460232" cy="413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9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757880"/>
            <a:ext cx="8548788" cy="51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1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 dirty="0" smtClean="0"/>
              <a:t>2. Điều khiển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dirty="0" smtClean="0"/>
              <a:t>Thao tác 1 chạm đơn giản.</a:t>
            </a:r>
          </a:p>
          <a:p>
            <a:r>
              <a:rPr lang="vi-VN" sz="2400" dirty="0" smtClean="0"/>
              <a:t>Chạm vào màn hình để điểu khiển </a:t>
            </a:r>
          </a:p>
          <a:p>
            <a:pPr marL="0" indent="0">
              <a:buNone/>
            </a:pPr>
            <a:r>
              <a:rPr lang="vi-VN" sz="2400" dirty="0" smtClean="0"/>
              <a:t>nhân vật.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17" y="2160589"/>
            <a:ext cx="405079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7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 dirty="0" smtClean="0"/>
              <a:t>3. Cách chơi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2769"/>
            <a:ext cx="8596668" cy="4698594"/>
          </a:xfrm>
        </p:spPr>
        <p:txBody>
          <a:bodyPr>
            <a:normAutofit/>
          </a:bodyPr>
          <a:lstStyle/>
          <a:p>
            <a:r>
              <a:rPr lang="vi-VN" sz="2400" dirty="0" smtClean="0"/>
              <a:t>Điều khiển nhân vật vượt qua các khe ống để có thêm điểm.</a:t>
            </a:r>
          </a:p>
          <a:p>
            <a:r>
              <a:rPr lang="vi-VN" sz="2400" dirty="0" smtClean="0"/>
              <a:t>Một vài ống có khả năng di chuyển lên xuống gây khó khăn cho người chơi.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240" y="2889650"/>
            <a:ext cx="6029137" cy="388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8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80" y="2961407"/>
            <a:ext cx="8596668" cy="1320800"/>
          </a:xfrm>
        </p:spPr>
        <p:txBody>
          <a:bodyPr/>
          <a:lstStyle/>
          <a:p>
            <a:r>
              <a:rPr lang="vi-VN" dirty="0" smtClean="0"/>
              <a:t>Cảm ơn mọi người đã lắng nghe.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39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89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Tahoma</vt:lpstr>
      <vt:lpstr>Trebuchet MS</vt:lpstr>
      <vt:lpstr>Wingdings 3</vt:lpstr>
      <vt:lpstr>Facet</vt:lpstr>
      <vt:lpstr>GAME INTRODUCE FLAPPYBIRD</vt:lpstr>
      <vt:lpstr>1. Ý tưởng</vt:lpstr>
      <vt:lpstr>PowerPoint Presentation</vt:lpstr>
      <vt:lpstr>2. Điều khiển</vt:lpstr>
      <vt:lpstr>3. Cách chơi</vt:lpstr>
      <vt:lpstr>Cảm ơn mọi người đã lắng nghe.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INTRODUCE FLAPPYBIRD</dc:title>
  <dc:creator>Windows User</dc:creator>
  <cp:lastModifiedBy>Windows User</cp:lastModifiedBy>
  <cp:revision>2</cp:revision>
  <dcterms:created xsi:type="dcterms:W3CDTF">2019-08-11T13:02:12Z</dcterms:created>
  <dcterms:modified xsi:type="dcterms:W3CDTF">2019-08-11T13:34:30Z</dcterms:modified>
</cp:coreProperties>
</file>