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E750-BE35-DED8-0D10-A866E215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514F-3F44-2CB8-B93A-DABE0016C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541A-5938-28EE-C079-E1245B57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A960-D72F-7719-04CF-11F52550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EB35-91D8-9FEC-F9EA-CFB9D21F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D91C-C26F-B680-41EA-04FCB1D1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3762D-1ED0-C1D3-1D50-74765099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5B99-FE45-0086-56F4-0CCC8739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8467-D921-AC23-DBEA-906F8AD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AA6A-E706-F2D8-F1CB-2E7100DB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38D3C-E016-14B7-4E2E-F82C16E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D17B3-4E9D-AD7E-7729-B3FBE851E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65AF-5530-A009-55B2-A458A4E4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CB16-3BC4-6871-A684-576894E7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3AC4-A436-8A8D-500C-E55A205C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78AF-A149-15B0-B168-841527E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9016-A2D0-D5E5-8DE8-E47AA164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ED8-E9C2-04D0-1D28-AD692856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A4DB-C8C5-B40F-DB03-EFC2910D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231-5ABD-26D2-FA05-664006DB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DD0A-ECA3-97F3-CFA4-883F0854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0F3F-D665-C521-BD16-6C246BEA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F6C0-F908-726B-32DC-19FB40ED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9759-3CE7-2C80-914D-1073C9F3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A540-747B-56C6-3DAF-B94137F4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EDA4-0C2A-158C-2AAE-50F26138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56F6-6DA6-9638-8EED-3DC96B78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C4CF1-56F8-4956-C23A-17D6A47E4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07DE-33AD-12D9-79DD-614DB96C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83D8-96C5-1C64-5F97-FBC9D7E8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58C35-4906-4576-A2DC-2618E090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48B9-6C11-3055-FC5F-36C0F9B3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A302-5EE7-BEC6-7018-413B9C88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7320-C987-27BE-3703-C0A297BF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9E99B-345B-CCDC-5D9F-8FA7288F1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202F9-61E1-3604-0A0E-13574401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42334-A134-EAE6-510B-87C0BF7D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CE36A-8E03-E952-A32D-8BD70859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E10C6-93C3-FADC-26ED-43214E90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F211-F993-DBE8-4473-491F9E0E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3BCED-4887-D1E7-3891-0077A0DA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86BAA-5ED6-15F8-AB7D-4957C1A6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B1312-8819-7FD3-9B1E-A0426AC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E728-C51A-8669-F9BB-91DEED15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814E1-EB51-ECB6-32A8-9D3CC92F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EEAF-954D-2FA0-7104-9DEE2F8C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FE5D-AF73-7C96-9A65-4463D64E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521C-2D7D-2BA4-1790-3A6D1232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9AE7E-B2EA-F759-123B-2333867B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74BAA-B921-C569-D7C7-C4757C37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D254-5B88-786E-2A29-92C50050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F7AAA-1285-4124-3FB2-A17AB39B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8B3C-2E95-AEE8-CC60-F1924FAA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A0125-A3B3-AA75-5ECA-8541EEB49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F5B86-DD4B-830D-4C0B-FD9B4F4A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19DE6-0C60-FF75-2F4C-DF10B0E6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8BE7-0BC0-BE72-6D5C-5915826F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426D-497E-3243-CACA-6C8E99B5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05B0-FB5C-16EF-405D-370E9FFA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CF79-130A-2676-951E-A0B5D0AB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0866-13E1-42CF-8727-4A1E5771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A301-628D-423B-8F93-AEC63D0B469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3928-C4FD-A81D-41FE-ACB004F68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B858-B8D1-6EC5-CDB3-ED766D1FD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6FD8-D6C1-4EBC-B269-DE2C1F76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 DEVKIT V1 DOIT board with 36 pins Pinout">
            <a:extLst>
              <a:ext uri="{FF2B5EF4-FFF2-40B4-BE49-F238E27FC236}">
                <a16:creationId xmlns:a16="http://schemas.microsoft.com/office/drawing/2014/main" id="{3E5B45EE-CA13-380B-DC25-6807E3CE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7" t="15094" r="30425" b="9206"/>
          <a:stretch/>
        </p:blipFill>
        <p:spPr bwMode="auto">
          <a:xfrm>
            <a:off x="1989721" y="3104445"/>
            <a:ext cx="2214583" cy="3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ao Tiếp LCD 16x2 I2C với Arduino Uno | Điện Tử DAT">
            <a:extLst>
              <a:ext uri="{FF2B5EF4-FFF2-40B4-BE49-F238E27FC236}">
                <a16:creationId xmlns:a16="http://schemas.microsoft.com/office/drawing/2014/main" id="{FBF597F1-1DC8-4A77-5C5C-61CD42A14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5" t="57999" r="3924"/>
          <a:stretch/>
        </p:blipFill>
        <p:spPr bwMode="auto">
          <a:xfrm rot="10800000">
            <a:off x="0" y="-2659"/>
            <a:ext cx="3996448" cy="25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L1: Using buttons | Physical Computing">
            <a:extLst>
              <a:ext uri="{FF2B5EF4-FFF2-40B4-BE49-F238E27FC236}">
                <a16:creationId xmlns:a16="http://schemas.microsoft.com/office/drawing/2014/main" id="{AF980AE7-0FBE-CCA4-EA11-BF58B2022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2" t="28587" r="8542" b="26060"/>
          <a:stretch/>
        </p:blipFill>
        <p:spPr bwMode="auto">
          <a:xfrm>
            <a:off x="5333939" y="238881"/>
            <a:ext cx="2787309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ông tin] kỹ thuật NodeMCU ESP8266 | Mecsu.vn">
            <a:extLst>
              <a:ext uri="{FF2B5EF4-FFF2-40B4-BE49-F238E27FC236}">
                <a16:creationId xmlns:a16="http://schemas.microsoft.com/office/drawing/2014/main" id="{7D681DF1-1900-1B84-701D-DF6E7B13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7134936" y="1416297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48C0D6-82F7-42FF-F328-2EEB093B1B31}"/>
              </a:ext>
            </a:extLst>
          </p:cNvPr>
          <p:cNvSpPr/>
          <p:nvPr/>
        </p:nvSpPr>
        <p:spPr>
          <a:xfrm rot="5400000">
            <a:off x="6382305" y="1426126"/>
            <a:ext cx="622300" cy="37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6" descr="L1: Using buttons | Physical Computing">
            <a:extLst>
              <a:ext uri="{FF2B5EF4-FFF2-40B4-BE49-F238E27FC236}">
                <a16:creationId xmlns:a16="http://schemas.microsoft.com/office/drawing/2014/main" id="{E74A747D-617E-80C2-C248-682CBD327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2" t="28587" r="8542" b="26060"/>
          <a:stretch/>
        </p:blipFill>
        <p:spPr bwMode="auto">
          <a:xfrm>
            <a:off x="5260096" y="1944081"/>
            <a:ext cx="2787309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ông tin] kỹ thuật NodeMCU ESP8266 | Mecsu.vn">
            <a:extLst>
              <a:ext uri="{FF2B5EF4-FFF2-40B4-BE49-F238E27FC236}">
                <a16:creationId xmlns:a16="http://schemas.microsoft.com/office/drawing/2014/main" id="{94A53AA5-6FD2-3166-D9D8-66435C00E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7061093" y="3121497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E82AEF-E05D-A40A-D0B9-BF903096FA74}"/>
              </a:ext>
            </a:extLst>
          </p:cNvPr>
          <p:cNvSpPr/>
          <p:nvPr/>
        </p:nvSpPr>
        <p:spPr>
          <a:xfrm rot="5400000">
            <a:off x="6308462" y="3131326"/>
            <a:ext cx="622300" cy="37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6" descr="L1: Using buttons | Physical Computing">
            <a:extLst>
              <a:ext uri="{FF2B5EF4-FFF2-40B4-BE49-F238E27FC236}">
                <a16:creationId xmlns:a16="http://schemas.microsoft.com/office/drawing/2014/main" id="{C5B715CC-1B9A-28C5-6729-B9048FE5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2" t="28587" r="8542" b="26060"/>
          <a:stretch/>
        </p:blipFill>
        <p:spPr bwMode="auto">
          <a:xfrm>
            <a:off x="5260096" y="3601557"/>
            <a:ext cx="2787309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hông tin] kỹ thuật NodeMCU ESP8266 | Mecsu.vn">
            <a:extLst>
              <a:ext uri="{FF2B5EF4-FFF2-40B4-BE49-F238E27FC236}">
                <a16:creationId xmlns:a16="http://schemas.microsoft.com/office/drawing/2014/main" id="{040725C4-9E45-1198-0BB2-949D30D8A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7061093" y="4778973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D8A662-08E4-6D83-6816-0D90E44B145B}"/>
              </a:ext>
            </a:extLst>
          </p:cNvPr>
          <p:cNvSpPr/>
          <p:nvPr/>
        </p:nvSpPr>
        <p:spPr>
          <a:xfrm rot="5400000">
            <a:off x="6308462" y="4788802"/>
            <a:ext cx="622300" cy="37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ESP32 DEVKIT V1 DOIT board with 36 pins Pinout">
            <a:extLst>
              <a:ext uri="{FF2B5EF4-FFF2-40B4-BE49-F238E27FC236}">
                <a16:creationId xmlns:a16="http://schemas.microsoft.com/office/drawing/2014/main" id="{36BAE8E5-48A9-4C6C-C510-3C9A2DE11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6" t="29591" r="30425" b="67515"/>
          <a:stretch/>
        </p:blipFill>
        <p:spPr bwMode="auto">
          <a:xfrm>
            <a:off x="3996417" y="2119013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SP32 DEVKIT V1 DOIT board with 36 pins Pinout">
            <a:extLst>
              <a:ext uri="{FF2B5EF4-FFF2-40B4-BE49-F238E27FC236}">
                <a16:creationId xmlns:a16="http://schemas.microsoft.com/office/drawing/2014/main" id="{53CAF356-1DE1-06AA-E265-51C7E63C7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5" t="38887" r="30466" b="58219"/>
          <a:stretch/>
        </p:blipFill>
        <p:spPr bwMode="auto">
          <a:xfrm>
            <a:off x="3996417" y="2281909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SP32 DEVKIT V1 DOIT board with 36 pins Pinout">
            <a:extLst>
              <a:ext uri="{FF2B5EF4-FFF2-40B4-BE49-F238E27FC236}">
                <a16:creationId xmlns:a16="http://schemas.microsoft.com/office/drawing/2014/main" id="{156CD55E-8792-F2A5-2A1B-66A76957D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1" t="80228" r="62900" b="16878"/>
          <a:stretch/>
        </p:blipFill>
        <p:spPr bwMode="auto">
          <a:xfrm>
            <a:off x="3996417" y="1969452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SP32 DEVKIT V1 DOIT board with 36 pins Pinout">
            <a:extLst>
              <a:ext uri="{FF2B5EF4-FFF2-40B4-BE49-F238E27FC236}">
                <a16:creationId xmlns:a16="http://schemas.microsoft.com/office/drawing/2014/main" id="{0F4C7EEA-1BA4-61B4-D02F-D1C2A6063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7" t="77005" r="62794" b="20101"/>
          <a:stretch/>
        </p:blipFill>
        <p:spPr bwMode="auto">
          <a:xfrm rot="5400000">
            <a:off x="10442242" y="6164181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SP32 DEVKIT V1 DOIT board with 36 pins Pinout">
            <a:extLst>
              <a:ext uri="{FF2B5EF4-FFF2-40B4-BE49-F238E27FC236}">
                <a16:creationId xmlns:a16="http://schemas.microsoft.com/office/drawing/2014/main" id="{0F4C7EEA-1BA4-61B4-D02F-D1C2A6063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54978" r="62559" b="42128"/>
          <a:stretch/>
        </p:blipFill>
        <p:spPr bwMode="auto">
          <a:xfrm>
            <a:off x="6454696" y="1294862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SP32 DEVKIT V1 DOIT board with 36 pins Pinout">
            <a:extLst>
              <a:ext uri="{FF2B5EF4-FFF2-40B4-BE49-F238E27FC236}">
                <a16:creationId xmlns:a16="http://schemas.microsoft.com/office/drawing/2014/main" id="{74DB3C55-44B7-DB87-E630-49B2E154A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9" t="51824" r="62682" b="45282"/>
          <a:stretch/>
        </p:blipFill>
        <p:spPr bwMode="auto">
          <a:xfrm>
            <a:off x="6414991" y="3012982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 descr="ESP32 DEVKIT V1 DOIT board with 36 pins Pinout">
            <a:extLst>
              <a:ext uri="{FF2B5EF4-FFF2-40B4-BE49-F238E27FC236}">
                <a16:creationId xmlns:a16="http://schemas.microsoft.com/office/drawing/2014/main" id="{6AA74FDF-C0E7-5C0D-B9B9-8FC67FC7D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9" t="48617" r="62612" b="48489"/>
          <a:stretch/>
        </p:blipFill>
        <p:spPr bwMode="auto">
          <a:xfrm>
            <a:off x="6380853" y="4667517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TL To RS485 Adapter 485 Serial Port UART Level Converter Module 3.3V 5V |  Lazada.vn">
            <a:extLst>
              <a:ext uri="{FF2B5EF4-FFF2-40B4-BE49-F238E27FC236}">
                <a16:creationId xmlns:a16="http://schemas.microsoft.com/office/drawing/2014/main" id="{A34CEF03-8807-FF90-3C4F-BD6759F13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Mạch chuyển giao tiếp UART TTL to RS485 V2 Linh Kiện 888">
            <a:extLst>
              <a:ext uri="{FF2B5EF4-FFF2-40B4-BE49-F238E27FC236}">
                <a16:creationId xmlns:a16="http://schemas.microsoft.com/office/drawing/2014/main" id="{C31E45AF-088F-B2EA-C8A9-0FCBB56B7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17690" y="2725050"/>
            <a:ext cx="3274310" cy="32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SP32 DEVKIT V1 DOIT board with 36 pins Pinout">
            <a:extLst>
              <a:ext uri="{FF2B5EF4-FFF2-40B4-BE49-F238E27FC236}">
                <a16:creationId xmlns:a16="http://schemas.microsoft.com/office/drawing/2014/main" id="{003E04F0-E327-7020-AB70-7C0C826B6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7" t="77005" r="62794" b="20101"/>
          <a:stretch/>
        </p:blipFill>
        <p:spPr bwMode="auto">
          <a:xfrm>
            <a:off x="3996417" y="1813223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SP32 DEVKIT V1 DOIT board with 36 pins Pinout">
            <a:extLst>
              <a:ext uri="{FF2B5EF4-FFF2-40B4-BE49-F238E27FC236}">
                <a16:creationId xmlns:a16="http://schemas.microsoft.com/office/drawing/2014/main" id="{6BFB3032-23E5-7BBE-3069-51A3EE03C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1" t="80228" r="62900" b="16878"/>
          <a:stretch/>
        </p:blipFill>
        <p:spPr bwMode="auto">
          <a:xfrm rot="5400000">
            <a:off x="10059508" y="6144855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SP32 DEVKIT V1 DOIT board with 36 pins Pinout">
            <a:extLst>
              <a:ext uri="{FF2B5EF4-FFF2-40B4-BE49-F238E27FC236}">
                <a16:creationId xmlns:a16="http://schemas.microsoft.com/office/drawing/2014/main" id="{3BA24552-D4DD-A8CD-FF66-DB91CD21D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6" t="55025" r="30425" b="42081"/>
          <a:stretch/>
        </p:blipFill>
        <p:spPr bwMode="auto">
          <a:xfrm rot="5400000">
            <a:off x="10292680" y="6164181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SP32 DEVKIT V1 DOIT board with 36 pins Pinout">
            <a:extLst>
              <a:ext uri="{FF2B5EF4-FFF2-40B4-BE49-F238E27FC236}">
                <a16:creationId xmlns:a16="http://schemas.microsoft.com/office/drawing/2014/main" id="{B55D7693-331E-918F-29D2-2FD31D5D8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8" t="51810" r="30213" b="45296"/>
          <a:stretch/>
        </p:blipFill>
        <p:spPr bwMode="auto">
          <a:xfrm rot="5400000">
            <a:off x="10171211" y="6164181"/>
            <a:ext cx="477518" cy="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ạch chuyển đổi giao tiếp USB to RS485 - Nshop">
            <a:extLst>
              <a:ext uri="{FF2B5EF4-FFF2-40B4-BE49-F238E27FC236}">
                <a16:creationId xmlns:a16="http://schemas.microsoft.com/office/drawing/2014/main" id="{7B283EAF-2FEA-1F1F-61FC-ECFDB6C3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14522">
            <a:off x="9443955" y="409127"/>
            <a:ext cx="2014338" cy="20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C1CE81-E6F9-1C19-2BE5-11E4DD40FD38}"/>
              </a:ext>
            </a:extLst>
          </p:cNvPr>
          <p:cNvCxnSpPr>
            <a:cxnSpLocks/>
          </p:cNvCxnSpPr>
          <p:nvPr/>
        </p:nvCxnSpPr>
        <p:spPr>
          <a:xfrm flipV="1">
            <a:off x="10298267" y="2298741"/>
            <a:ext cx="0" cy="711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105243-2C03-70F5-E78A-539195AF0A82}"/>
              </a:ext>
            </a:extLst>
          </p:cNvPr>
          <p:cNvCxnSpPr>
            <a:cxnSpLocks/>
          </p:cNvCxnSpPr>
          <p:nvPr/>
        </p:nvCxnSpPr>
        <p:spPr>
          <a:xfrm flipH="1" flipV="1">
            <a:off x="10409970" y="2281909"/>
            <a:ext cx="74781" cy="72813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Nam</dc:creator>
  <cp:lastModifiedBy>Mr Nam</cp:lastModifiedBy>
  <cp:revision>4</cp:revision>
  <dcterms:created xsi:type="dcterms:W3CDTF">2024-04-21T13:01:06Z</dcterms:created>
  <dcterms:modified xsi:type="dcterms:W3CDTF">2024-04-21T13:40:25Z</dcterms:modified>
</cp:coreProperties>
</file>