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8476-3EBF-F6BB-1BBE-09FAD857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6A67-5A91-1FD4-0EDD-3E20B55E1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BBA4-4EB3-8D36-8403-A2D4AA0F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B382-85E7-E453-DFEE-2E392615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F6AE-A98A-9D51-84A6-DE280684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2B28-F281-17BF-E2E2-1CE36140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A805-35EB-3042-824A-1968950F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67A7-B4D0-DF4F-18EA-1151525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0F2C-5706-9E15-FEB7-CB0EE430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DCA-76D3-105C-212F-9676A9F9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C3748-0881-B9C7-CD27-FF6579D8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6DF6-C7FE-17EC-6E39-5DB9958F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126F-6A45-397B-D467-3EEC9270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63CA-A61E-B430-535D-D0E608A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342A-9067-F0C3-82C4-9B1EA09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CE9C-69E0-D70D-5286-FC8D65B8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A26-49FA-D55E-5E16-0D4D5792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8448-67F3-BA6F-D1D3-FC8BAAB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7E92-8DA0-E886-A789-47E749A9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FBEA-97DB-9392-00DF-663379CC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C880-3887-5C7C-5B6A-A1F5CDA2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738F-FF48-CC54-1C25-CA119EEB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6C6B-DE37-0651-627F-AA00A44B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D3EE-CA32-CFBE-F56C-3DADC80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24DC-A229-7E40-356D-3886DA7A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3DBB-4593-8AE4-1D39-3F68C1DC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888A-8C3F-8478-84F7-C5FCA3450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7759-1834-81FA-E058-7FB708E4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8BB37-D87C-D4E1-8AC2-F4B65EC2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6E677-AB6D-B5E6-A6D4-FA9EE4A6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6DC3-2C1A-395A-BE63-93D95838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A03-35D9-3E99-A34F-B69DA6D1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EA4D-2377-68FC-65D6-16FA40AA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9F012-2C57-DAE1-67E4-5EC6BFE0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04363-1A6B-90D7-527B-2D1BE212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FE5CE-89CC-C839-259B-9847A5D40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B3DB9-B1FA-7C73-1C9E-1C4097D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5002-97E2-BE8D-4A63-77E27C98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5FEB-9138-3678-03AF-F321EFE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A5E7-BBF6-0F04-04B0-11659D3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B9C2A-F9F6-C79F-B880-511AFE87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9112-60EF-7734-1168-15D00E53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875F1-A571-D4CD-5537-03FCB78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DD239-41F0-55F7-E761-1C3899EE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CD94-A8AE-B423-B243-6A780434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A5174-AB5E-94A5-DDDC-F2D7ABE8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A8DF-F5AA-D5B9-80DC-6B5AB8FC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07A8-7A08-256E-C703-A89B102B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A70A-CB77-0C9A-DCF1-4F5C9427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D3DB-B19D-F387-F052-3477622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4C0DA-0DA1-9348-6CCE-13A50960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3083-DE7B-752A-C9DF-825D882C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817F-D7A3-FA57-E138-C953AA74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67F48-9E2C-2F0F-7212-B5EB241D0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865B-7E35-51AB-B150-64D4492D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B62A-337D-ACDC-F2A4-88025EFF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D9AA-26F7-B40A-586F-D9EB69FE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B4AF-D5F8-197F-54A2-97D197F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EB8A5-572F-6ACE-AB2A-573F52DA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D6BD-5242-B319-64DB-67F04E0FE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40F5-6658-47DC-1CCC-A456AF24B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34AC-571E-4F7A-A1FE-964EBBCC264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E15A-041D-1249-96FD-E250E31ED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218D-7DC3-0AEB-253C-FA0BDF4B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7CA2-315E-4F42-AF9E-6B3B92B0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ông tin] kỹ thuật NodeMCU ESP8266 | Mecsu.vn">
            <a:extLst>
              <a:ext uri="{FF2B5EF4-FFF2-40B4-BE49-F238E27FC236}">
                <a16:creationId xmlns:a16="http://schemas.microsoft.com/office/drawing/2014/main" id="{CD2DCD21-8CAC-269A-AEE0-0ABF691CC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5" r="27813"/>
          <a:stretch/>
        </p:blipFill>
        <p:spPr bwMode="auto">
          <a:xfrm>
            <a:off x="4678461" y="1360582"/>
            <a:ext cx="317768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igh-precision temperature and humidity sensor measurement module AHT20  AHT21 temperature and humidity sensor module - AliExpress">
            <a:extLst>
              <a:ext uri="{FF2B5EF4-FFF2-40B4-BE49-F238E27FC236}">
                <a16:creationId xmlns:a16="http://schemas.microsoft.com/office/drawing/2014/main" id="{3513AF60-32B7-EADD-4E7F-1B9935AFE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52418" r="20667" b="9082"/>
          <a:stretch/>
        </p:blipFill>
        <p:spPr bwMode="auto">
          <a:xfrm>
            <a:off x="1071717" y="2892453"/>
            <a:ext cx="1574800" cy="107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rong sơ đồ Hình 88, để đèn LED sáng thì điện áp lối ra của mạch khuếch đại  thuật toán phải dương hay âm so với đất">
            <a:extLst>
              <a:ext uri="{FF2B5EF4-FFF2-40B4-BE49-F238E27FC236}">
                <a16:creationId xmlns:a16="http://schemas.microsoft.com/office/drawing/2014/main" id="{67990961-B0EF-76C5-9488-338355218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9" t="8141" r="22267" b="28570"/>
          <a:stretch/>
        </p:blipFill>
        <p:spPr bwMode="auto">
          <a:xfrm>
            <a:off x="10301664" y="2165366"/>
            <a:ext cx="1574799" cy="25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rong sơ đồ Hình 88, để đèn LED sáng thì điện áp lối ra của mạch khuếch đại  thuật toán phải dương hay âm so với đất">
            <a:extLst>
              <a:ext uri="{FF2B5EF4-FFF2-40B4-BE49-F238E27FC236}">
                <a16:creationId xmlns:a16="http://schemas.microsoft.com/office/drawing/2014/main" id="{394E036F-2D52-9B7C-0514-6F4C8DCFB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9" t="8141" r="29627" b="32512"/>
          <a:stretch/>
        </p:blipFill>
        <p:spPr bwMode="auto">
          <a:xfrm>
            <a:off x="9288067" y="2165366"/>
            <a:ext cx="1221878" cy="23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418CA0-0131-BB1D-D2AC-0968C2B41093}"/>
              </a:ext>
            </a:extLst>
          </p:cNvPr>
          <p:cNvCxnSpPr>
            <a:cxnSpLocks/>
          </p:cNvCxnSpPr>
          <p:nvPr/>
        </p:nvCxnSpPr>
        <p:spPr>
          <a:xfrm>
            <a:off x="10182919" y="4447342"/>
            <a:ext cx="0" cy="237955"/>
          </a:xfrm>
          <a:prstGeom prst="line">
            <a:avLst/>
          </a:prstGeom>
          <a:ln w="28575">
            <a:solidFill>
              <a:srgbClr val="0707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6F15A-F9C8-65B1-E6B0-1284F13861C9}"/>
              </a:ext>
            </a:extLst>
          </p:cNvPr>
          <p:cNvCxnSpPr>
            <a:cxnSpLocks/>
          </p:cNvCxnSpPr>
          <p:nvPr/>
        </p:nvCxnSpPr>
        <p:spPr>
          <a:xfrm>
            <a:off x="10182919" y="4670057"/>
            <a:ext cx="166053" cy="0"/>
          </a:xfrm>
          <a:prstGeom prst="line">
            <a:avLst/>
          </a:prstGeom>
          <a:ln w="28575">
            <a:solidFill>
              <a:srgbClr val="07070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Thông tin] kỹ thuật NodeMCU ESP8266 | Mecsu.vn">
            <a:extLst>
              <a:ext uri="{FF2B5EF4-FFF2-40B4-BE49-F238E27FC236}">
                <a16:creationId xmlns:a16="http://schemas.microsoft.com/office/drawing/2014/main" id="{0CED0963-5563-AF67-C027-3997CEBCA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609437" y="2943253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hông tin] kỹ thuật NodeMCU ESP8266 | Mecsu.vn">
            <a:extLst>
              <a:ext uri="{FF2B5EF4-FFF2-40B4-BE49-F238E27FC236}">
                <a16:creationId xmlns:a16="http://schemas.microsoft.com/office/drawing/2014/main" id="{EA0FFD93-69C4-A31C-20A9-CF3DC0A43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6" t="41629" r="28765" b="53268"/>
          <a:stretch/>
        </p:blipFill>
        <p:spPr bwMode="auto">
          <a:xfrm>
            <a:off x="609437" y="3148742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hông tin] kỹ thuật NodeMCU ESP8266 | Mecsu.vn">
            <a:extLst>
              <a:ext uri="{FF2B5EF4-FFF2-40B4-BE49-F238E27FC236}">
                <a16:creationId xmlns:a16="http://schemas.microsoft.com/office/drawing/2014/main" id="{04398B3E-DE87-AB83-03EF-F19D91445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6" t="41629" r="28765" b="53268"/>
          <a:stretch/>
        </p:blipFill>
        <p:spPr bwMode="auto">
          <a:xfrm>
            <a:off x="10350365" y="4704292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ông tin] kỹ thuật NodeMCU ESP8266 | Mecsu.vn">
            <a:extLst>
              <a:ext uri="{FF2B5EF4-FFF2-40B4-BE49-F238E27FC236}">
                <a16:creationId xmlns:a16="http://schemas.microsoft.com/office/drawing/2014/main" id="{60078EAF-2827-AC11-8533-6F0F4FC61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2" t="27245" r="28879" b="67652"/>
          <a:stretch/>
        </p:blipFill>
        <p:spPr bwMode="auto">
          <a:xfrm>
            <a:off x="10962064" y="2032608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hông tin] kỹ thuật NodeMCU ESP8266 | Mecsu.vn">
            <a:extLst>
              <a:ext uri="{FF2B5EF4-FFF2-40B4-BE49-F238E27FC236}">
                <a16:creationId xmlns:a16="http://schemas.microsoft.com/office/drawing/2014/main" id="{2967C984-8F72-5001-C14B-9F3BA4344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2" t="32198" r="28879" b="62699"/>
          <a:stretch/>
        </p:blipFill>
        <p:spPr bwMode="auto">
          <a:xfrm>
            <a:off x="9951779" y="2041443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hông tin] kỹ thuật NodeMCU ESP8266 | Mecsu.vn">
            <a:extLst>
              <a:ext uri="{FF2B5EF4-FFF2-40B4-BE49-F238E27FC236}">
                <a16:creationId xmlns:a16="http://schemas.microsoft.com/office/drawing/2014/main" id="{2AAE072B-D19F-31E4-E24D-39AEF9B12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6" t="17186" r="28935" b="77711"/>
          <a:stretch/>
        </p:blipFill>
        <p:spPr bwMode="auto">
          <a:xfrm>
            <a:off x="609437" y="3455544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hông tin] kỹ thuật NodeMCU ESP8266 | Mecsu.vn">
            <a:extLst>
              <a:ext uri="{FF2B5EF4-FFF2-40B4-BE49-F238E27FC236}">
                <a16:creationId xmlns:a16="http://schemas.microsoft.com/office/drawing/2014/main" id="{6AD0F738-F0A0-896F-6451-BF09BA15B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6" t="21972" r="28765" b="72925"/>
          <a:stretch/>
        </p:blipFill>
        <p:spPr bwMode="auto">
          <a:xfrm>
            <a:off x="619598" y="3710545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F9898F-8BD3-0D19-D0E7-0655236B9C3A}"/>
              </a:ext>
            </a:extLst>
          </p:cNvPr>
          <p:cNvSpPr txBox="1"/>
          <p:nvPr/>
        </p:nvSpPr>
        <p:spPr>
          <a:xfrm>
            <a:off x="2780907" y="301658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1</a:t>
            </a:r>
          </a:p>
        </p:txBody>
      </p:sp>
    </p:spTree>
    <p:extLst>
      <p:ext uri="{BB962C8B-B14F-4D97-AF65-F5344CB8AC3E}">
        <p14:creationId xmlns:p14="http://schemas.microsoft.com/office/powerpoint/2010/main" val="16190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ông tin] kỹ thuật NodeMCU ESP8266 | Mecsu.vn">
            <a:extLst>
              <a:ext uri="{FF2B5EF4-FFF2-40B4-BE49-F238E27FC236}">
                <a16:creationId xmlns:a16="http://schemas.microsoft.com/office/drawing/2014/main" id="{96896787-3594-B9F4-6B32-5F33EA11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5" r="27813"/>
          <a:stretch/>
        </p:blipFill>
        <p:spPr bwMode="auto">
          <a:xfrm>
            <a:off x="3736309" y="2532380"/>
            <a:ext cx="317768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gment Display Module - 8 Character - Decimal - Red - MAX7219 -  MAX7219RED8DEC">
            <a:extLst>
              <a:ext uri="{FF2B5EF4-FFF2-40B4-BE49-F238E27FC236}">
                <a16:creationId xmlns:a16="http://schemas.microsoft.com/office/drawing/2014/main" id="{EB70097D-28F0-D256-3AD8-D6B3F8F4C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33037" r="11334" b="48889"/>
          <a:stretch/>
        </p:blipFill>
        <p:spPr bwMode="auto">
          <a:xfrm>
            <a:off x="1748948" y="342900"/>
            <a:ext cx="6470421" cy="15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L1: Using buttons | Physical Computing">
            <a:extLst>
              <a:ext uri="{FF2B5EF4-FFF2-40B4-BE49-F238E27FC236}">
                <a16:creationId xmlns:a16="http://schemas.microsoft.com/office/drawing/2014/main" id="{910EA40F-C39B-7933-9311-3BBCB182D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2" t="28587" r="8542" b="26060"/>
          <a:stretch/>
        </p:blipFill>
        <p:spPr bwMode="auto">
          <a:xfrm>
            <a:off x="8562202" y="213360"/>
            <a:ext cx="278730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L1: Using buttons | Physical Computing">
            <a:extLst>
              <a:ext uri="{FF2B5EF4-FFF2-40B4-BE49-F238E27FC236}">
                <a16:creationId xmlns:a16="http://schemas.microsoft.com/office/drawing/2014/main" id="{06059A83-58A7-943F-5F21-001495FB4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2" t="28587" r="8542" b="26060"/>
          <a:stretch/>
        </p:blipFill>
        <p:spPr bwMode="auto">
          <a:xfrm>
            <a:off x="8562201" y="1884680"/>
            <a:ext cx="278730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ông tin] kỹ thuật NodeMCU ESP8266 | Mecsu.vn">
            <a:extLst>
              <a:ext uri="{FF2B5EF4-FFF2-40B4-BE49-F238E27FC236}">
                <a16:creationId xmlns:a16="http://schemas.microsoft.com/office/drawing/2014/main" id="{E4F8DC05-3EB4-F5D2-1A4B-52C5246F2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1748948" y="659951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ông tin] kỹ thuật NodeMCU ESP8266 | Mecsu.vn">
            <a:extLst>
              <a:ext uri="{FF2B5EF4-FFF2-40B4-BE49-F238E27FC236}">
                <a16:creationId xmlns:a16="http://schemas.microsoft.com/office/drawing/2014/main" id="{D89ED7A4-97C7-2BF7-1BE0-1B07A29A8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10363199" y="1390776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hông tin] kỹ thuật NodeMCU ESP8266 | Mecsu.vn">
            <a:extLst>
              <a:ext uri="{FF2B5EF4-FFF2-40B4-BE49-F238E27FC236}">
                <a16:creationId xmlns:a16="http://schemas.microsoft.com/office/drawing/2014/main" id="{C834C2AD-140C-32FA-4C8E-D78B27F67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4" t="36783" r="28807" b="58114"/>
          <a:stretch/>
        </p:blipFill>
        <p:spPr bwMode="auto">
          <a:xfrm>
            <a:off x="10363199" y="3084921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hông tin] kỹ thuật NodeMCU ESP8266 | Mecsu.vn">
            <a:extLst>
              <a:ext uri="{FF2B5EF4-FFF2-40B4-BE49-F238E27FC236}">
                <a16:creationId xmlns:a16="http://schemas.microsoft.com/office/drawing/2014/main" id="{84668B68-4264-2A0A-4191-6EA85AAC5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6" t="41629" r="28765" b="53268"/>
          <a:stretch/>
        </p:blipFill>
        <p:spPr bwMode="auto">
          <a:xfrm>
            <a:off x="1748948" y="850900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D258B96-FA53-B990-865A-A829F7430ED3}"/>
              </a:ext>
            </a:extLst>
          </p:cNvPr>
          <p:cNvSpPr/>
          <p:nvPr/>
        </p:nvSpPr>
        <p:spPr>
          <a:xfrm rot="5400000">
            <a:off x="9585766" y="1383665"/>
            <a:ext cx="622300" cy="37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78029-DB16-8C13-79BA-46D188A8884B}"/>
              </a:ext>
            </a:extLst>
          </p:cNvPr>
          <p:cNvSpPr/>
          <p:nvPr/>
        </p:nvSpPr>
        <p:spPr>
          <a:xfrm rot="5400000">
            <a:off x="9528018" y="3060743"/>
            <a:ext cx="622300" cy="37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Thông tin] kỹ thuật NodeMCU ESP8266 | Mecsu.vn">
            <a:extLst>
              <a:ext uri="{FF2B5EF4-FFF2-40B4-BE49-F238E27FC236}">
                <a16:creationId xmlns:a16="http://schemas.microsoft.com/office/drawing/2014/main" id="{E8BA4DB0-A2A9-7B19-056F-B506B80DB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3" t="16997" r="28738" b="77900"/>
          <a:stretch/>
        </p:blipFill>
        <p:spPr bwMode="auto">
          <a:xfrm>
            <a:off x="9649303" y="1262380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hông tin] kỹ thuật NodeMCU ESP8266 | Mecsu.vn">
            <a:extLst>
              <a:ext uri="{FF2B5EF4-FFF2-40B4-BE49-F238E27FC236}">
                <a16:creationId xmlns:a16="http://schemas.microsoft.com/office/drawing/2014/main" id="{415C9DFF-E69D-8D97-3680-CE2267278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5" t="22111" r="28676" b="72786"/>
          <a:stretch/>
        </p:blipFill>
        <p:spPr bwMode="auto">
          <a:xfrm>
            <a:off x="9707051" y="2892134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hông tin] kỹ thuật NodeMCU ESP8266 | Mecsu.vn">
            <a:extLst>
              <a:ext uri="{FF2B5EF4-FFF2-40B4-BE49-F238E27FC236}">
                <a16:creationId xmlns:a16="http://schemas.microsoft.com/office/drawing/2014/main" id="{4A9B7CE9-DF65-8762-FB68-DECBAF467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4" t="56688" r="28787" b="38209"/>
          <a:stretch/>
        </p:blipFill>
        <p:spPr bwMode="auto">
          <a:xfrm>
            <a:off x="1748948" y="1059180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hông tin] kỹ thuật NodeMCU ESP8266 | Mecsu.vn">
            <a:extLst>
              <a:ext uri="{FF2B5EF4-FFF2-40B4-BE49-F238E27FC236}">
                <a16:creationId xmlns:a16="http://schemas.microsoft.com/office/drawing/2014/main" id="{9852354C-51D1-0F23-6125-DBFD7FAE9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4" t="61791" r="28787" b="33106"/>
          <a:stretch/>
        </p:blipFill>
        <p:spPr bwMode="auto">
          <a:xfrm>
            <a:off x="1748948" y="1262380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hông tin] kỹ thuật NodeMCU ESP8266 | Mecsu.vn">
            <a:extLst>
              <a:ext uri="{FF2B5EF4-FFF2-40B4-BE49-F238E27FC236}">
                <a16:creationId xmlns:a16="http://schemas.microsoft.com/office/drawing/2014/main" id="{E366A1BF-B1E0-5FF0-F57B-319F61BC8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5" t="46600" r="28936" b="48297"/>
          <a:stretch/>
        </p:blipFill>
        <p:spPr bwMode="auto">
          <a:xfrm>
            <a:off x="1748948" y="1453006"/>
            <a:ext cx="46228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F5F374-EAF9-8A26-51CD-94A46F02FD5C}"/>
              </a:ext>
            </a:extLst>
          </p:cNvPr>
          <p:cNvSpPr txBox="1"/>
          <p:nvPr/>
        </p:nvSpPr>
        <p:spPr>
          <a:xfrm>
            <a:off x="715757" y="2754792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2</a:t>
            </a:r>
          </a:p>
        </p:txBody>
      </p:sp>
    </p:spTree>
    <p:extLst>
      <p:ext uri="{BB962C8B-B14F-4D97-AF65-F5344CB8AC3E}">
        <p14:creationId xmlns:p14="http://schemas.microsoft.com/office/powerpoint/2010/main" val="24297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Nam</dc:creator>
  <cp:lastModifiedBy>Mr Nam</cp:lastModifiedBy>
  <cp:revision>1</cp:revision>
  <dcterms:created xsi:type="dcterms:W3CDTF">2024-04-21T13:51:20Z</dcterms:created>
  <dcterms:modified xsi:type="dcterms:W3CDTF">2024-04-21T14:47:25Z</dcterms:modified>
</cp:coreProperties>
</file>