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8" r:id="rId15"/>
    <p:sldId id="273" r:id="rId16"/>
    <p:sldId id="274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85444A70-A9C7-468B-B13D-6F1B2D34A57C}"/>
    <pc:docChg chg="undo custSel delSld modSld">
      <pc:chgData name="Duc Nguyen" userId="b76401370ca9b2a3" providerId="LiveId" clId="{85444A70-A9C7-468B-B13D-6F1B2D34A57C}" dt="2022-09-05T10:08:48.309" v="497" actId="20577"/>
      <pc:docMkLst>
        <pc:docMk/>
      </pc:docMkLst>
      <pc:sldChg chg="modSp mod">
        <pc:chgData name="Duc Nguyen" userId="b76401370ca9b2a3" providerId="LiveId" clId="{85444A70-A9C7-468B-B13D-6F1B2D34A57C}" dt="2022-09-05T09:08:14.212" v="200" actId="115"/>
        <pc:sldMkLst>
          <pc:docMk/>
          <pc:sldMk cId="3231818914" sldId="257"/>
        </pc:sldMkLst>
        <pc:spChg chg="mod">
          <ac:chgData name="Duc Nguyen" userId="b76401370ca9b2a3" providerId="LiveId" clId="{85444A70-A9C7-468B-B13D-6F1B2D34A57C}" dt="2022-09-05T08:37:16.440" v="13" actId="20577"/>
          <ac:spMkLst>
            <pc:docMk/>
            <pc:sldMk cId="3231818914" sldId="257"/>
            <ac:spMk id="2" creationId="{6D4E53BC-EBB1-9876-8A24-4F3828F4F40A}"/>
          </ac:spMkLst>
        </pc:spChg>
        <pc:spChg chg="mod">
          <ac:chgData name="Duc Nguyen" userId="b76401370ca9b2a3" providerId="LiveId" clId="{85444A70-A9C7-468B-B13D-6F1B2D34A57C}" dt="2022-09-05T09:08:14.212" v="200" actId="115"/>
          <ac:spMkLst>
            <pc:docMk/>
            <pc:sldMk cId="3231818914" sldId="257"/>
            <ac:spMk id="3" creationId="{B1575DEE-F74B-70E4-E04C-C2AAD50E72C2}"/>
          </ac:spMkLst>
        </pc:spChg>
      </pc:sldChg>
      <pc:sldChg chg="modSp mod">
        <pc:chgData name="Duc Nguyen" userId="b76401370ca9b2a3" providerId="LiveId" clId="{85444A70-A9C7-468B-B13D-6F1B2D34A57C}" dt="2022-09-05T08:36:50.386" v="4" actId="20577"/>
        <pc:sldMkLst>
          <pc:docMk/>
          <pc:sldMk cId="3101945828" sldId="258"/>
        </pc:sldMkLst>
        <pc:spChg chg="mod">
          <ac:chgData name="Duc Nguyen" userId="b76401370ca9b2a3" providerId="LiveId" clId="{85444A70-A9C7-468B-B13D-6F1B2D34A57C}" dt="2022-09-05T08:36:50.386" v="4" actId="20577"/>
          <ac:spMkLst>
            <pc:docMk/>
            <pc:sldMk cId="3101945828" sldId="258"/>
            <ac:spMk id="3" creationId="{10D2C016-C7E1-61CA-E33D-D54232CF9861}"/>
          </ac:spMkLst>
        </pc:spChg>
      </pc:sldChg>
      <pc:sldChg chg="modSp mod">
        <pc:chgData name="Duc Nguyen" userId="b76401370ca9b2a3" providerId="LiveId" clId="{85444A70-A9C7-468B-B13D-6F1B2D34A57C}" dt="2022-09-05T09:45:49.215" v="225" actId="20577"/>
        <pc:sldMkLst>
          <pc:docMk/>
          <pc:sldMk cId="1267177078" sldId="259"/>
        </pc:sldMkLst>
        <pc:spChg chg="mod">
          <ac:chgData name="Duc Nguyen" userId="b76401370ca9b2a3" providerId="LiveId" clId="{85444A70-A9C7-468B-B13D-6F1B2D34A57C}" dt="2022-09-05T09:45:15.385" v="218" actId="20577"/>
          <ac:spMkLst>
            <pc:docMk/>
            <pc:sldMk cId="1267177078" sldId="259"/>
            <ac:spMk id="12" creationId="{58DC2B6A-0CFB-0759-5C83-C75CF34E4919}"/>
          </ac:spMkLst>
        </pc:spChg>
        <pc:spChg chg="mod">
          <ac:chgData name="Duc Nguyen" userId="b76401370ca9b2a3" providerId="LiveId" clId="{85444A70-A9C7-468B-B13D-6F1B2D34A57C}" dt="2022-09-05T09:45:49.215" v="225" actId="20577"/>
          <ac:spMkLst>
            <pc:docMk/>
            <pc:sldMk cId="1267177078" sldId="259"/>
            <ac:spMk id="14" creationId="{815D3D31-374F-FAAB-FC38-2EDEDDE69E47}"/>
          </ac:spMkLst>
        </pc:spChg>
      </pc:sldChg>
      <pc:sldChg chg="modSp mod">
        <pc:chgData name="Duc Nguyen" userId="b76401370ca9b2a3" providerId="LiveId" clId="{85444A70-A9C7-468B-B13D-6F1B2D34A57C}" dt="2022-09-05T09:46:20.449" v="227" actId="13926"/>
        <pc:sldMkLst>
          <pc:docMk/>
          <pc:sldMk cId="3800146621" sldId="260"/>
        </pc:sldMkLst>
        <pc:spChg chg="mod">
          <ac:chgData name="Duc Nguyen" userId="b76401370ca9b2a3" providerId="LiveId" clId="{85444A70-A9C7-468B-B13D-6F1B2D34A57C}" dt="2022-09-05T09:46:20.449" v="227" actId="13926"/>
          <ac:spMkLst>
            <pc:docMk/>
            <pc:sldMk cId="3800146621" sldId="260"/>
            <ac:spMk id="8" creationId="{EE63CC6F-744F-6B74-C43A-0BF674E0ADD5}"/>
          </ac:spMkLst>
        </pc:spChg>
      </pc:sldChg>
      <pc:sldChg chg="addSp delSp modSp mod">
        <pc:chgData name="Duc Nguyen" userId="b76401370ca9b2a3" providerId="LiveId" clId="{85444A70-A9C7-468B-B13D-6F1B2D34A57C}" dt="2022-09-05T09:49:38.182" v="232"/>
        <pc:sldMkLst>
          <pc:docMk/>
          <pc:sldMk cId="2311206174" sldId="261"/>
        </pc:sldMkLst>
        <pc:spChg chg="del">
          <ac:chgData name="Duc Nguyen" userId="b76401370ca9b2a3" providerId="LiveId" clId="{85444A70-A9C7-468B-B13D-6F1B2D34A57C}" dt="2022-09-05T09:49:33.176" v="228" actId="478"/>
          <ac:spMkLst>
            <pc:docMk/>
            <pc:sldMk cId="2311206174" sldId="261"/>
            <ac:spMk id="2" creationId="{2DE1AC78-5521-53F2-019D-728EC7C19DB4}"/>
          </ac:spMkLst>
        </pc:spChg>
        <pc:spChg chg="add del mod">
          <ac:chgData name="Duc Nguyen" userId="b76401370ca9b2a3" providerId="LiveId" clId="{85444A70-A9C7-468B-B13D-6F1B2D34A57C}" dt="2022-09-05T09:49:37.651" v="231" actId="478"/>
          <ac:spMkLst>
            <pc:docMk/>
            <pc:sldMk cId="2311206174" sldId="261"/>
            <ac:spMk id="7" creationId="{975728A2-2DF8-4062-A719-27ECEA4AD4AC}"/>
          </ac:spMkLst>
        </pc:spChg>
        <pc:spChg chg="add del mod">
          <ac:chgData name="Duc Nguyen" userId="b76401370ca9b2a3" providerId="LiveId" clId="{85444A70-A9C7-468B-B13D-6F1B2D34A57C}" dt="2022-09-05T09:49:35.172" v="230"/>
          <ac:spMkLst>
            <pc:docMk/>
            <pc:sldMk cId="2311206174" sldId="261"/>
            <ac:spMk id="8" creationId="{2FE34483-C5FE-4D66-A632-687BA29EDBDF}"/>
          </ac:spMkLst>
        </pc:spChg>
        <pc:spChg chg="add mod">
          <ac:chgData name="Duc Nguyen" userId="b76401370ca9b2a3" providerId="LiveId" clId="{85444A70-A9C7-468B-B13D-6F1B2D34A57C}" dt="2022-09-05T09:49:38.182" v="232"/>
          <ac:spMkLst>
            <pc:docMk/>
            <pc:sldMk cId="2311206174" sldId="261"/>
            <ac:spMk id="9" creationId="{76C05B4E-18E1-4FCE-B521-B9089A3BBC64}"/>
          </ac:spMkLst>
        </pc:spChg>
      </pc:sldChg>
      <pc:sldChg chg="modSp mod">
        <pc:chgData name="Duc Nguyen" userId="b76401370ca9b2a3" providerId="LiveId" clId="{85444A70-A9C7-468B-B13D-6F1B2D34A57C}" dt="2022-09-05T09:51:34.382" v="293" actId="20577"/>
        <pc:sldMkLst>
          <pc:docMk/>
          <pc:sldMk cId="3139745440" sldId="263"/>
        </pc:sldMkLst>
        <pc:spChg chg="mod">
          <ac:chgData name="Duc Nguyen" userId="b76401370ca9b2a3" providerId="LiveId" clId="{85444A70-A9C7-468B-B13D-6F1B2D34A57C}" dt="2022-09-05T09:51:34.382" v="293" actId="20577"/>
          <ac:spMkLst>
            <pc:docMk/>
            <pc:sldMk cId="3139745440" sldId="263"/>
            <ac:spMk id="4" creationId="{569D1725-D8CE-47A5-18B9-58DA0EAD3B6A}"/>
          </ac:spMkLst>
        </pc:spChg>
      </pc:sldChg>
      <pc:sldChg chg="modSp mod">
        <pc:chgData name="Duc Nguyen" userId="b76401370ca9b2a3" providerId="LiveId" clId="{85444A70-A9C7-468B-B13D-6F1B2D34A57C}" dt="2022-09-05T09:56:23.067" v="487" actId="20577"/>
        <pc:sldMkLst>
          <pc:docMk/>
          <pc:sldMk cId="2401285994" sldId="264"/>
        </pc:sldMkLst>
        <pc:spChg chg="mod">
          <ac:chgData name="Duc Nguyen" userId="b76401370ca9b2a3" providerId="LiveId" clId="{85444A70-A9C7-468B-B13D-6F1B2D34A57C}" dt="2022-09-05T09:56:23.067" v="487" actId="20577"/>
          <ac:spMkLst>
            <pc:docMk/>
            <pc:sldMk cId="2401285994" sldId="264"/>
            <ac:spMk id="8" creationId="{CA524C52-D255-D1E9-A171-E6A788A3C3ED}"/>
          </ac:spMkLst>
        </pc:spChg>
        <pc:spChg chg="mod">
          <ac:chgData name="Duc Nguyen" userId="b76401370ca9b2a3" providerId="LiveId" clId="{85444A70-A9C7-468B-B13D-6F1B2D34A57C}" dt="2022-09-05T09:53:29.147" v="321" actId="1036"/>
          <ac:spMkLst>
            <pc:docMk/>
            <pc:sldMk cId="2401285994" sldId="264"/>
            <ac:spMk id="9" creationId="{F37C712D-4C26-CDD5-8CC1-E8BF682C463F}"/>
          </ac:spMkLst>
        </pc:spChg>
        <pc:spChg chg="mod">
          <ac:chgData name="Duc Nguyen" userId="b76401370ca9b2a3" providerId="LiveId" clId="{85444A70-A9C7-468B-B13D-6F1B2D34A57C}" dt="2022-09-05T09:54:47.140" v="474" actId="1076"/>
          <ac:spMkLst>
            <pc:docMk/>
            <pc:sldMk cId="2401285994" sldId="264"/>
            <ac:spMk id="11" creationId="{1ADFC3A1-0545-A319-E13A-8B63AB18D07B}"/>
          </ac:spMkLst>
        </pc:spChg>
        <pc:spChg chg="mod">
          <ac:chgData name="Duc Nguyen" userId="b76401370ca9b2a3" providerId="LiveId" clId="{85444A70-A9C7-468B-B13D-6F1B2D34A57C}" dt="2022-09-05T09:54:40.571" v="473" actId="20577"/>
          <ac:spMkLst>
            <pc:docMk/>
            <pc:sldMk cId="2401285994" sldId="264"/>
            <ac:spMk id="12" creationId="{F5948319-2C2D-BEA3-FEB3-48BFE6C6B327}"/>
          </ac:spMkLst>
        </pc:spChg>
        <pc:spChg chg="mod">
          <ac:chgData name="Duc Nguyen" userId="b76401370ca9b2a3" providerId="LiveId" clId="{85444A70-A9C7-468B-B13D-6F1B2D34A57C}" dt="2022-09-05T09:54:56.124" v="475" actId="1076"/>
          <ac:spMkLst>
            <pc:docMk/>
            <pc:sldMk cId="2401285994" sldId="264"/>
            <ac:spMk id="13" creationId="{C0E300DA-8685-3DE1-9B7E-8E0005114CFC}"/>
          </ac:spMkLst>
        </pc:spChg>
      </pc:sldChg>
      <pc:sldChg chg="del">
        <pc:chgData name="Duc Nguyen" userId="b76401370ca9b2a3" providerId="LiveId" clId="{85444A70-A9C7-468B-B13D-6F1B2D34A57C}" dt="2022-09-05T09:56:42.775" v="488" actId="2696"/>
        <pc:sldMkLst>
          <pc:docMk/>
          <pc:sldMk cId="3177752542" sldId="269"/>
        </pc:sldMkLst>
      </pc:sldChg>
      <pc:sldChg chg="modSp mod">
        <pc:chgData name="Duc Nguyen" userId="b76401370ca9b2a3" providerId="LiveId" clId="{85444A70-A9C7-468B-B13D-6F1B2D34A57C}" dt="2022-09-05T10:08:48.309" v="497" actId="20577"/>
        <pc:sldMkLst>
          <pc:docMk/>
          <pc:sldMk cId="3324073638" sldId="270"/>
        </pc:sldMkLst>
        <pc:spChg chg="mod">
          <ac:chgData name="Duc Nguyen" userId="b76401370ca9b2a3" providerId="LiveId" clId="{85444A70-A9C7-468B-B13D-6F1B2D34A57C}" dt="2022-09-05T10:08:48.309" v="497" actId="20577"/>
          <ac:spMkLst>
            <pc:docMk/>
            <pc:sldMk cId="3324073638" sldId="270"/>
            <ac:spMk id="9" creationId="{DA386B64-C00D-529F-8D5A-67E8F45EFEFA}"/>
          </ac:spMkLst>
        </pc:spChg>
        <pc:spChg chg="mod">
          <ac:chgData name="Duc Nguyen" userId="b76401370ca9b2a3" providerId="LiveId" clId="{85444A70-A9C7-468B-B13D-6F1B2D34A57C}" dt="2022-08-17T12:10:51.081" v="3" actId="1076"/>
          <ac:spMkLst>
            <pc:docMk/>
            <pc:sldMk cId="3324073638" sldId="270"/>
            <ac:spMk id="11" creationId="{71C82B57-F947-9332-2967-40E1EE5A3A19}"/>
          </ac:spMkLst>
        </pc:spChg>
      </pc:sldChg>
      <pc:sldChg chg="modSp mod">
        <pc:chgData name="Duc Nguyen" userId="b76401370ca9b2a3" providerId="LiveId" clId="{85444A70-A9C7-468B-B13D-6F1B2D34A57C}" dt="2022-09-05T08:54:18.780" v="39" actId="14734"/>
        <pc:sldMkLst>
          <pc:docMk/>
          <pc:sldMk cId="2734151095" sldId="271"/>
        </pc:sldMkLst>
        <pc:spChg chg="mod">
          <ac:chgData name="Duc Nguyen" userId="b76401370ca9b2a3" providerId="LiveId" clId="{85444A70-A9C7-468B-B13D-6F1B2D34A57C}" dt="2022-09-05T08:37:25.320" v="25" actId="1035"/>
          <ac:spMkLst>
            <pc:docMk/>
            <pc:sldMk cId="2734151095" sldId="271"/>
            <ac:spMk id="5" creationId="{E7B86E03-4C25-A151-5E62-558ECC67CF10}"/>
          </ac:spMkLst>
        </pc:spChg>
        <pc:graphicFrameChg chg="mod modGraphic">
          <ac:chgData name="Duc Nguyen" userId="b76401370ca9b2a3" providerId="LiveId" clId="{85444A70-A9C7-468B-B13D-6F1B2D34A57C}" dt="2022-09-05T08:54:18.780" v="39" actId="14734"/>
          <ac:graphicFrameMkLst>
            <pc:docMk/>
            <pc:sldMk cId="2734151095" sldId="271"/>
            <ac:graphicFrameMk id="4" creationId="{6DE4DC9C-7360-62FB-C846-2404B8BD5679}"/>
          </ac:graphicFrameMkLst>
        </pc:graphicFrameChg>
      </pc:sldChg>
      <pc:sldChg chg="modSp mod">
        <pc:chgData name="Duc Nguyen" userId="b76401370ca9b2a3" providerId="LiveId" clId="{85444A70-A9C7-468B-B13D-6F1B2D34A57C}" dt="2022-09-05T08:59:10.510" v="179" actId="20577"/>
        <pc:sldMkLst>
          <pc:docMk/>
          <pc:sldMk cId="3529603723" sldId="272"/>
        </pc:sldMkLst>
        <pc:spChg chg="mod">
          <ac:chgData name="Duc Nguyen" userId="b76401370ca9b2a3" providerId="LiveId" clId="{85444A70-A9C7-468B-B13D-6F1B2D34A57C}" dt="2022-09-05T08:58:58.863" v="136" actId="20577"/>
          <ac:spMkLst>
            <pc:docMk/>
            <pc:sldMk cId="3529603723" sldId="272"/>
            <ac:spMk id="6" creationId="{60B121F4-7501-609B-87BE-58C9DCA432FC}"/>
          </ac:spMkLst>
        </pc:spChg>
        <pc:spChg chg="mod">
          <ac:chgData name="Duc Nguyen" userId="b76401370ca9b2a3" providerId="LiveId" clId="{85444A70-A9C7-468B-B13D-6F1B2D34A57C}" dt="2022-09-05T08:59:10.510" v="179" actId="20577"/>
          <ac:spMkLst>
            <pc:docMk/>
            <pc:sldMk cId="3529603723" sldId="272"/>
            <ac:spMk id="8" creationId="{8230E3C7-54C1-4FEB-9C78-72DC154FD163}"/>
          </ac:spMkLst>
        </pc:spChg>
      </pc:sldChg>
      <pc:sldChg chg="modSp mod">
        <pc:chgData name="Duc Nguyen" userId="b76401370ca9b2a3" providerId="LiveId" clId="{85444A70-A9C7-468B-B13D-6F1B2D34A57C}" dt="2022-09-05T09:57:05.026" v="490" actId="20577"/>
        <pc:sldMkLst>
          <pc:docMk/>
          <pc:sldMk cId="2751517174" sldId="274"/>
        </pc:sldMkLst>
        <pc:spChg chg="mod">
          <ac:chgData name="Duc Nguyen" userId="b76401370ca9b2a3" providerId="LiveId" clId="{85444A70-A9C7-468B-B13D-6F1B2D34A57C}" dt="2022-09-05T09:57:05.026" v="490" actId="20577"/>
          <ac:spMkLst>
            <pc:docMk/>
            <pc:sldMk cId="2751517174" sldId="274"/>
            <ac:spMk id="3" creationId="{11885E6F-ED66-33CC-D310-3AEAD5EB6D6A}"/>
          </ac:spMkLst>
        </pc:spChg>
      </pc:sldChg>
    </pc:docChg>
  </pc:docChgLst>
  <pc:docChgLst>
    <pc:chgData name="Duc" userId="b76401370ca9b2a3" providerId="LiveId" clId="{078C4BC9-9877-492C-8586-C2D5C18FE48A}"/>
    <pc:docChg chg="undo custSel modSld">
      <pc:chgData name="Duc" userId="b76401370ca9b2a3" providerId="LiveId" clId="{078C4BC9-9877-492C-8586-C2D5C18FE48A}" dt="2022-08-17T10:27:28.724" v="241" actId="14100"/>
      <pc:docMkLst>
        <pc:docMk/>
      </pc:docMkLst>
      <pc:sldChg chg="modSp">
        <pc:chgData name="Duc" userId="b76401370ca9b2a3" providerId="LiveId" clId="{078C4BC9-9877-492C-8586-C2D5C18FE48A}" dt="2022-08-17T10:27:28.724" v="241" actId="14100"/>
        <pc:sldMkLst>
          <pc:docMk/>
          <pc:sldMk cId="2806046543" sldId="256"/>
        </pc:sldMkLst>
        <pc:picChg chg="mod">
          <ac:chgData name="Duc" userId="b76401370ca9b2a3" providerId="LiveId" clId="{078C4BC9-9877-492C-8586-C2D5C18FE48A}" dt="2022-08-17T10:27:28.724" v="241" actId="14100"/>
          <ac:picMkLst>
            <pc:docMk/>
            <pc:sldMk cId="2806046543" sldId="256"/>
            <ac:picMk id="1026" creationId="{37D73CA6-6AE4-7759-7F45-E1A6F54A4F03}"/>
          </ac:picMkLst>
        </pc:picChg>
      </pc:sldChg>
      <pc:sldChg chg="modSp mod">
        <pc:chgData name="Duc" userId="b76401370ca9b2a3" providerId="LiveId" clId="{078C4BC9-9877-492C-8586-C2D5C18FE48A}" dt="2022-08-17T10:08:58.048" v="112" actId="255"/>
        <pc:sldMkLst>
          <pc:docMk/>
          <pc:sldMk cId="3231818914" sldId="257"/>
        </pc:sldMkLst>
        <pc:spChg chg="mod">
          <ac:chgData name="Duc" userId="b76401370ca9b2a3" providerId="LiveId" clId="{078C4BC9-9877-492C-8586-C2D5C18FE48A}" dt="2022-08-17T10:08:58.048" v="112" actId="255"/>
          <ac:spMkLst>
            <pc:docMk/>
            <pc:sldMk cId="3231818914" sldId="257"/>
            <ac:spMk id="3" creationId="{B1575DEE-F74B-70E4-E04C-C2AAD50E72C2}"/>
          </ac:spMkLst>
        </pc:spChg>
      </pc:sldChg>
      <pc:sldChg chg="modSp mod">
        <pc:chgData name="Duc" userId="b76401370ca9b2a3" providerId="LiveId" clId="{078C4BC9-9877-492C-8586-C2D5C18FE48A}" dt="2022-08-17T10:09:26.297" v="116" actId="122"/>
        <pc:sldMkLst>
          <pc:docMk/>
          <pc:sldMk cId="1267177078" sldId="259"/>
        </pc:sldMkLst>
        <pc:spChg chg="mod">
          <ac:chgData name="Duc" userId="b76401370ca9b2a3" providerId="LiveId" clId="{078C4BC9-9877-492C-8586-C2D5C18FE48A}" dt="2022-08-17T10:09:24.645" v="115" actId="122"/>
          <ac:spMkLst>
            <pc:docMk/>
            <pc:sldMk cId="1267177078" sldId="259"/>
            <ac:spMk id="11" creationId="{7A2218B7-8019-4BBD-0DF6-06C0BDE3C14A}"/>
          </ac:spMkLst>
        </pc:spChg>
        <pc:spChg chg="mod">
          <ac:chgData name="Duc" userId="b76401370ca9b2a3" providerId="LiveId" clId="{078C4BC9-9877-492C-8586-C2D5C18FE48A}" dt="2022-08-17T10:09:12.171" v="113" actId="255"/>
          <ac:spMkLst>
            <pc:docMk/>
            <pc:sldMk cId="1267177078" sldId="259"/>
            <ac:spMk id="12" creationId="{58DC2B6A-0CFB-0759-5C83-C75CF34E4919}"/>
          </ac:spMkLst>
        </pc:spChg>
        <pc:spChg chg="mod">
          <ac:chgData name="Duc" userId="b76401370ca9b2a3" providerId="LiveId" clId="{078C4BC9-9877-492C-8586-C2D5C18FE48A}" dt="2022-08-17T10:09:26.297" v="116" actId="122"/>
          <ac:spMkLst>
            <pc:docMk/>
            <pc:sldMk cId="1267177078" sldId="259"/>
            <ac:spMk id="13" creationId="{8F2CFBA6-8D39-E2E9-C1AA-EC49BDD951FB}"/>
          </ac:spMkLst>
        </pc:spChg>
        <pc:spChg chg="mod">
          <ac:chgData name="Duc" userId="b76401370ca9b2a3" providerId="LiveId" clId="{078C4BC9-9877-492C-8586-C2D5C18FE48A}" dt="2022-08-17T10:09:17.902" v="114" actId="255"/>
          <ac:spMkLst>
            <pc:docMk/>
            <pc:sldMk cId="1267177078" sldId="259"/>
            <ac:spMk id="14" creationId="{815D3D31-374F-FAAB-FC38-2EDEDDE69E47}"/>
          </ac:spMkLst>
        </pc:spChg>
      </pc:sldChg>
      <pc:sldChg chg="modSp mod">
        <pc:chgData name="Duc" userId="b76401370ca9b2a3" providerId="LiveId" clId="{078C4BC9-9877-492C-8586-C2D5C18FE48A}" dt="2022-08-17T10:09:41.199" v="121" actId="255"/>
        <pc:sldMkLst>
          <pc:docMk/>
          <pc:sldMk cId="3800146621" sldId="260"/>
        </pc:sldMkLst>
        <pc:spChg chg="mod">
          <ac:chgData name="Duc" userId="b76401370ca9b2a3" providerId="LiveId" clId="{078C4BC9-9877-492C-8586-C2D5C18FE48A}" dt="2022-08-17T10:09:41.199" v="121" actId="255"/>
          <ac:spMkLst>
            <pc:docMk/>
            <pc:sldMk cId="3800146621" sldId="260"/>
            <ac:spMk id="8" creationId="{EE63CC6F-744F-6B74-C43A-0BF674E0ADD5}"/>
          </ac:spMkLst>
        </pc:spChg>
      </pc:sldChg>
      <pc:sldChg chg="modSp mod">
        <pc:chgData name="Duc" userId="b76401370ca9b2a3" providerId="LiveId" clId="{078C4BC9-9877-492C-8586-C2D5C18FE48A}" dt="2022-08-17T10:11:55.320" v="159" actId="14100"/>
        <pc:sldMkLst>
          <pc:docMk/>
          <pc:sldMk cId="2311206174" sldId="261"/>
        </pc:sldMkLst>
        <pc:spChg chg="mod">
          <ac:chgData name="Duc" userId="b76401370ca9b2a3" providerId="LiveId" clId="{078C4BC9-9877-492C-8586-C2D5C18FE48A}" dt="2022-08-17T10:11:44.806" v="157" actId="255"/>
          <ac:spMkLst>
            <pc:docMk/>
            <pc:sldMk cId="2311206174" sldId="261"/>
            <ac:spMk id="3" creationId="{13F6153F-1A75-2EA2-4118-8C650890CA5F}"/>
          </ac:spMkLst>
        </pc:spChg>
        <pc:spChg chg="mod">
          <ac:chgData name="Duc" userId="b76401370ca9b2a3" providerId="LiveId" clId="{078C4BC9-9877-492C-8586-C2D5C18FE48A}" dt="2022-08-17T10:10:01.576" v="122" actId="255"/>
          <ac:spMkLst>
            <pc:docMk/>
            <pc:sldMk cId="2311206174" sldId="261"/>
            <ac:spMk id="4" creationId="{8111F9C4-A46D-E216-6B7E-E0DB4E9B964B}"/>
          </ac:spMkLst>
        </pc:spChg>
        <pc:spChg chg="mod">
          <ac:chgData name="Duc" userId="b76401370ca9b2a3" providerId="LiveId" clId="{078C4BC9-9877-492C-8586-C2D5C18FE48A}" dt="2022-08-17T10:11:55.320" v="159" actId="14100"/>
          <ac:spMkLst>
            <pc:docMk/>
            <pc:sldMk cId="2311206174" sldId="261"/>
            <ac:spMk id="5" creationId="{7D1EB501-C85E-2232-01B5-A1BEBC17223B}"/>
          </ac:spMkLst>
        </pc:spChg>
      </pc:sldChg>
      <pc:sldChg chg="modSp mod">
        <pc:chgData name="Duc" userId="b76401370ca9b2a3" providerId="LiveId" clId="{078C4BC9-9877-492C-8586-C2D5C18FE48A}" dt="2022-08-17T10:12:31.334" v="167" actId="20577"/>
        <pc:sldMkLst>
          <pc:docMk/>
          <pc:sldMk cId="3673358960" sldId="262"/>
        </pc:sldMkLst>
        <pc:spChg chg="mod">
          <ac:chgData name="Duc" userId="b76401370ca9b2a3" providerId="LiveId" clId="{078C4BC9-9877-492C-8586-C2D5C18FE48A}" dt="2022-08-17T10:12:31.334" v="167" actId="20577"/>
          <ac:spMkLst>
            <pc:docMk/>
            <pc:sldMk cId="3673358960" sldId="262"/>
            <ac:spMk id="4" creationId="{96D4E998-2636-7938-EACE-52A6133D12B6}"/>
          </ac:spMkLst>
        </pc:spChg>
        <pc:spChg chg="mod">
          <ac:chgData name="Duc" userId="b76401370ca9b2a3" providerId="LiveId" clId="{078C4BC9-9877-492C-8586-C2D5C18FE48A}" dt="2022-08-17T10:12:02.929" v="160" actId="255"/>
          <ac:spMkLst>
            <pc:docMk/>
            <pc:sldMk cId="3673358960" sldId="262"/>
            <ac:spMk id="5" creationId="{DF376148-AF75-3B69-4B25-BB5359FC03EC}"/>
          </ac:spMkLst>
        </pc:spChg>
        <pc:spChg chg="mod">
          <ac:chgData name="Duc" userId="b76401370ca9b2a3" providerId="LiveId" clId="{078C4BC9-9877-492C-8586-C2D5C18FE48A}" dt="2022-08-17T10:12:21.421" v="165" actId="255"/>
          <ac:spMkLst>
            <pc:docMk/>
            <pc:sldMk cId="3673358960" sldId="262"/>
            <ac:spMk id="6" creationId="{4B6F6254-3763-1588-2A81-230B7D653B4B}"/>
          </ac:spMkLst>
        </pc:spChg>
      </pc:sldChg>
      <pc:sldChg chg="modSp mod">
        <pc:chgData name="Duc" userId="b76401370ca9b2a3" providerId="LiveId" clId="{078C4BC9-9877-492C-8586-C2D5C18FE48A}" dt="2022-08-17T10:22:57.558" v="204" actId="1076"/>
        <pc:sldMkLst>
          <pc:docMk/>
          <pc:sldMk cId="3139745440" sldId="263"/>
        </pc:sldMkLst>
        <pc:spChg chg="mod">
          <ac:chgData name="Duc" userId="b76401370ca9b2a3" providerId="LiveId" clId="{078C4BC9-9877-492C-8586-C2D5C18FE48A}" dt="2022-08-17T10:22:57.558" v="204" actId="1076"/>
          <ac:spMkLst>
            <pc:docMk/>
            <pc:sldMk cId="3139745440" sldId="263"/>
            <ac:spMk id="4" creationId="{569D1725-D8CE-47A5-18B9-58DA0EAD3B6A}"/>
          </ac:spMkLst>
        </pc:spChg>
      </pc:sldChg>
      <pc:sldChg chg="modSp mod">
        <pc:chgData name="Duc" userId="b76401370ca9b2a3" providerId="LiveId" clId="{078C4BC9-9877-492C-8586-C2D5C18FE48A}" dt="2022-08-17T10:24:15.103" v="221" actId="255"/>
        <pc:sldMkLst>
          <pc:docMk/>
          <pc:sldMk cId="2401285994" sldId="264"/>
        </pc:sldMkLst>
        <pc:spChg chg="mod">
          <ac:chgData name="Duc" userId="b76401370ca9b2a3" providerId="LiveId" clId="{078C4BC9-9877-492C-8586-C2D5C18FE48A}" dt="2022-08-17T10:24:04.449" v="219" actId="122"/>
          <ac:spMkLst>
            <pc:docMk/>
            <pc:sldMk cId="2401285994" sldId="264"/>
            <ac:spMk id="8" creationId="{CA524C52-D255-D1E9-A171-E6A788A3C3ED}"/>
          </ac:spMkLst>
        </pc:spChg>
        <pc:spChg chg="mod">
          <ac:chgData name="Duc" userId="b76401370ca9b2a3" providerId="LiveId" clId="{078C4BC9-9877-492C-8586-C2D5C18FE48A}" dt="2022-08-17T10:24:15.103" v="221" actId="255"/>
          <ac:spMkLst>
            <pc:docMk/>
            <pc:sldMk cId="2401285994" sldId="264"/>
            <ac:spMk id="9" creationId="{F37C712D-4C26-CDD5-8CC1-E8BF682C463F}"/>
          </ac:spMkLst>
        </pc:spChg>
        <pc:spChg chg="mod">
          <ac:chgData name="Duc" userId="b76401370ca9b2a3" providerId="LiveId" clId="{078C4BC9-9877-492C-8586-C2D5C18FE48A}" dt="2022-08-17T10:23:30.044" v="212" actId="1076"/>
          <ac:spMkLst>
            <pc:docMk/>
            <pc:sldMk cId="2401285994" sldId="264"/>
            <ac:spMk id="11" creationId="{1ADFC3A1-0545-A319-E13A-8B63AB18D07B}"/>
          </ac:spMkLst>
        </pc:spChg>
        <pc:spChg chg="mod">
          <ac:chgData name="Duc" userId="b76401370ca9b2a3" providerId="LiveId" clId="{078C4BC9-9877-492C-8586-C2D5C18FE48A}" dt="2022-08-17T10:23:45.548" v="215" actId="1076"/>
          <ac:spMkLst>
            <pc:docMk/>
            <pc:sldMk cId="2401285994" sldId="264"/>
            <ac:spMk id="12" creationId="{F5948319-2C2D-BEA3-FEB3-48BFE6C6B327}"/>
          </ac:spMkLst>
        </pc:spChg>
        <pc:spChg chg="mod">
          <ac:chgData name="Duc" userId="b76401370ca9b2a3" providerId="LiveId" clId="{078C4BC9-9877-492C-8586-C2D5C18FE48A}" dt="2022-08-17T10:23:57.130" v="218" actId="1076"/>
          <ac:spMkLst>
            <pc:docMk/>
            <pc:sldMk cId="2401285994" sldId="264"/>
            <ac:spMk id="13" creationId="{C0E300DA-8685-3DE1-9B7E-8E0005114CFC}"/>
          </ac:spMkLst>
        </pc:spChg>
      </pc:sldChg>
      <pc:sldChg chg="modSp mod">
        <pc:chgData name="Duc" userId="b76401370ca9b2a3" providerId="LiveId" clId="{078C4BC9-9877-492C-8586-C2D5C18FE48A}" dt="2022-08-17T10:25:14.597" v="235" actId="14100"/>
        <pc:sldMkLst>
          <pc:docMk/>
          <pc:sldMk cId="1233932097" sldId="265"/>
        </pc:sldMkLst>
        <pc:spChg chg="mod">
          <ac:chgData name="Duc" userId="b76401370ca9b2a3" providerId="LiveId" clId="{078C4BC9-9877-492C-8586-C2D5C18FE48A}" dt="2022-08-17T10:25:14.597" v="235" actId="14100"/>
          <ac:spMkLst>
            <pc:docMk/>
            <pc:sldMk cId="1233932097" sldId="265"/>
            <ac:spMk id="9" creationId="{EB7BADBC-F22E-2040-DF44-B03B3AF9BB2B}"/>
          </ac:spMkLst>
        </pc:spChg>
        <pc:spChg chg="mod">
          <ac:chgData name="Duc" userId="b76401370ca9b2a3" providerId="LiveId" clId="{078C4BC9-9877-492C-8586-C2D5C18FE48A}" dt="2022-08-17T10:24:48.694" v="226" actId="1076"/>
          <ac:spMkLst>
            <pc:docMk/>
            <pc:sldMk cId="1233932097" sldId="265"/>
            <ac:spMk id="10" creationId="{DF146CB0-02F6-9926-1402-D7C8BFBD2640}"/>
          </ac:spMkLst>
        </pc:spChg>
        <pc:spChg chg="mod">
          <ac:chgData name="Duc" userId="b76401370ca9b2a3" providerId="LiveId" clId="{078C4BC9-9877-492C-8586-C2D5C18FE48A}" dt="2022-08-17T10:24:55.841" v="228" actId="1076"/>
          <ac:spMkLst>
            <pc:docMk/>
            <pc:sldMk cId="1233932097" sldId="265"/>
            <ac:spMk id="12" creationId="{322A4CF1-E33E-1B63-0DDF-5F39AFB8FFB8}"/>
          </ac:spMkLst>
        </pc:spChg>
      </pc:sldChg>
      <pc:sldChg chg="modSp mod">
        <pc:chgData name="Duc" userId="b76401370ca9b2a3" providerId="LiveId" clId="{078C4BC9-9877-492C-8586-C2D5C18FE48A}" dt="2022-08-17T10:26:13.472" v="237" actId="1076"/>
        <pc:sldMkLst>
          <pc:docMk/>
          <pc:sldMk cId="1018252596" sldId="266"/>
        </pc:sldMkLst>
        <pc:spChg chg="mod">
          <ac:chgData name="Duc" userId="b76401370ca9b2a3" providerId="LiveId" clId="{078C4BC9-9877-492C-8586-C2D5C18FE48A}" dt="2022-08-17T10:26:13.472" v="237" actId="1076"/>
          <ac:spMkLst>
            <pc:docMk/>
            <pc:sldMk cId="1018252596" sldId="266"/>
            <ac:spMk id="9" creationId="{E4891076-51A5-B753-A9D1-BABDF49D114A}"/>
          </ac:spMkLst>
        </pc:spChg>
        <pc:graphicFrameChg chg="mod modGraphic">
          <ac:chgData name="Duc" userId="b76401370ca9b2a3" providerId="LiveId" clId="{078C4BC9-9877-492C-8586-C2D5C18FE48A}" dt="2022-08-17T09:12:03.021" v="9" actId="14734"/>
          <ac:graphicFrameMkLst>
            <pc:docMk/>
            <pc:sldMk cId="1018252596" sldId="266"/>
            <ac:graphicFrameMk id="7" creationId="{DDED98BB-6C60-30B1-57EA-2CD1659EFFFE}"/>
          </ac:graphicFrameMkLst>
        </pc:graphicFrameChg>
      </pc:sldChg>
      <pc:sldChg chg="modSp mod">
        <pc:chgData name="Duc" userId="b76401370ca9b2a3" providerId="LiveId" clId="{078C4BC9-9877-492C-8586-C2D5C18FE48A}" dt="2022-08-17T09:11:58.192" v="8" actId="2062"/>
        <pc:sldMkLst>
          <pc:docMk/>
          <pc:sldMk cId="3442337666" sldId="267"/>
        </pc:sldMkLst>
        <pc:graphicFrameChg chg="mod modGraphic">
          <ac:chgData name="Duc" userId="b76401370ca9b2a3" providerId="LiveId" clId="{078C4BC9-9877-492C-8586-C2D5C18FE48A}" dt="2022-08-17T09:11:58.192" v="8" actId="2062"/>
          <ac:graphicFrameMkLst>
            <pc:docMk/>
            <pc:sldMk cId="3442337666" sldId="267"/>
            <ac:graphicFrameMk id="2" creationId="{F0C9F8DB-456B-A186-8ACE-33BD2121EB97}"/>
          </ac:graphicFrameMkLst>
        </pc:graphicFrameChg>
      </pc:sldChg>
      <pc:sldChg chg="modSp mod">
        <pc:chgData name="Duc" userId="b76401370ca9b2a3" providerId="LiveId" clId="{078C4BC9-9877-492C-8586-C2D5C18FE48A}" dt="2022-08-17T09:12:24.433" v="10"/>
        <pc:sldMkLst>
          <pc:docMk/>
          <pc:sldMk cId="3177752542" sldId="269"/>
        </pc:sldMkLst>
        <pc:spChg chg="mod">
          <ac:chgData name="Duc" userId="b76401370ca9b2a3" providerId="LiveId" clId="{078C4BC9-9877-492C-8586-C2D5C18FE48A}" dt="2022-08-17T09:12:24.433" v="10"/>
          <ac:spMkLst>
            <pc:docMk/>
            <pc:sldMk cId="3177752542" sldId="269"/>
            <ac:spMk id="2" creationId="{5C4BAB73-02D7-4454-B5C1-AEA763E20DA6}"/>
          </ac:spMkLst>
        </pc:spChg>
      </pc:sldChg>
      <pc:sldChg chg="modSp mod">
        <pc:chgData name="Duc" userId="b76401370ca9b2a3" providerId="LiveId" clId="{078C4BC9-9877-492C-8586-C2D5C18FE48A}" dt="2022-08-17T09:13:35.988" v="65" actId="14100"/>
        <pc:sldMkLst>
          <pc:docMk/>
          <pc:sldMk cId="3324073638" sldId="270"/>
        </pc:sldMkLst>
        <pc:spChg chg="mod">
          <ac:chgData name="Duc" userId="b76401370ca9b2a3" providerId="LiveId" clId="{078C4BC9-9877-492C-8586-C2D5C18FE48A}" dt="2022-08-17T09:13:27.894" v="63" actId="1076"/>
          <ac:spMkLst>
            <pc:docMk/>
            <pc:sldMk cId="3324073638" sldId="270"/>
            <ac:spMk id="9" creationId="{DA386B64-C00D-529F-8D5A-67E8F45EFEFA}"/>
          </ac:spMkLst>
        </pc:spChg>
        <pc:spChg chg="mod">
          <ac:chgData name="Duc" userId="b76401370ca9b2a3" providerId="LiveId" clId="{078C4BC9-9877-492C-8586-C2D5C18FE48A}" dt="2022-08-17T09:13:35.988" v="65" actId="14100"/>
          <ac:spMkLst>
            <pc:docMk/>
            <pc:sldMk cId="3324073638" sldId="270"/>
            <ac:spMk id="10" creationId="{C9993132-950A-6E04-3AD6-9607B36D1470}"/>
          </ac:spMkLst>
        </pc:spChg>
      </pc:sldChg>
      <pc:sldChg chg="modSp mod">
        <pc:chgData name="Duc" userId="b76401370ca9b2a3" providerId="LiveId" clId="{078C4BC9-9877-492C-8586-C2D5C18FE48A}" dt="2022-08-17T09:23:15.303" v="102" actId="20577"/>
        <pc:sldMkLst>
          <pc:docMk/>
          <pc:sldMk cId="2734151095" sldId="271"/>
        </pc:sldMkLst>
        <pc:graphicFrameChg chg="mod modGraphic">
          <ac:chgData name="Duc" userId="b76401370ca9b2a3" providerId="LiveId" clId="{078C4BC9-9877-492C-8586-C2D5C18FE48A}" dt="2022-08-17T09:23:15.303" v="102" actId="20577"/>
          <ac:graphicFrameMkLst>
            <pc:docMk/>
            <pc:sldMk cId="2734151095" sldId="271"/>
            <ac:graphicFrameMk id="4" creationId="{6DE4DC9C-7360-62FB-C846-2404B8BD5679}"/>
          </ac:graphicFrameMkLst>
        </pc:graphicFrameChg>
      </pc:sldChg>
      <pc:sldChg chg="modSp mod">
        <pc:chgData name="Duc" userId="b76401370ca9b2a3" providerId="LiveId" clId="{078C4BC9-9877-492C-8586-C2D5C18FE48A}" dt="2022-08-17T09:23:56.040" v="108" actId="122"/>
        <pc:sldMkLst>
          <pc:docMk/>
          <pc:sldMk cId="3529603723" sldId="272"/>
        </pc:sldMkLst>
        <pc:spChg chg="mod">
          <ac:chgData name="Duc" userId="b76401370ca9b2a3" providerId="LiveId" clId="{078C4BC9-9877-492C-8586-C2D5C18FE48A}" dt="2022-08-17T09:23:54.615" v="107" actId="122"/>
          <ac:spMkLst>
            <pc:docMk/>
            <pc:sldMk cId="3529603723" sldId="272"/>
            <ac:spMk id="5" creationId="{C833D5E7-4398-E644-C3FC-1E81A65E50AB}"/>
          </ac:spMkLst>
        </pc:spChg>
        <pc:spChg chg="mod">
          <ac:chgData name="Duc" userId="b76401370ca9b2a3" providerId="LiveId" clId="{078C4BC9-9877-492C-8586-C2D5C18FE48A}" dt="2022-08-17T09:23:56.040" v="108" actId="122"/>
          <ac:spMkLst>
            <pc:docMk/>
            <pc:sldMk cId="3529603723" sldId="272"/>
            <ac:spMk id="7" creationId="{26E55FBD-3ABE-7150-51E7-C686309377D7}"/>
          </ac:spMkLst>
        </pc:spChg>
      </pc:sldChg>
      <pc:sldChg chg="modSp mod">
        <pc:chgData name="Duc" userId="b76401370ca9b2a3" providerId="LiveId" clId="{078C4BC9-9877-492C-8586-C2D5C18FE48A}" dt="2022-08-17T09:12:50.365" v="56" actId="20577"/>
        <pc:sldMkLst>
          <pc:docMk/>
          <pc:sldMk cId="41864060" sldId="273"/>
        </pc:sldMkLst>
        <pc:spChg chg="mod">
          <ac:chgData name="Duc" userId="b76401370ca9b2a3" providerId="LiveId" clId="{078C4BC9-9877-492C-8586-C2D5C18FE48A}" dt="2022-08-17T09:12:50.365" v="56" actId="20577"/>
          <ac:spMkLst>
            <pc:docMk/>
            <pc:sldMk cId="41864060" sldId="273"/>
            <ac:spMk id="2" creationId="{0F07675E-C2A4-5A9C-A1EF-1432A6865E63}"/>
          </ac:spMkLst>
        </pc:spChg>
      </pc:sldChg>
      <pc:sldChg chg="modSp mod">
        <pc:chgData name="Duc" userId="b76401370ca9b2a3" providerId="LiveId" clId="{078C4BC9-9877-492C-8586-C2D5C18FE48A}" dt="2022-08-17T10:22:43.537" v="202" actId="20577"/>
        <pc:sldMkLst>
          <pc:docMk/>
          <pc:sldMk cId="2751517174" sldId="274"/>
        </pc:sldMkLst>
        <pc:spChg chg="mod">
          <ac:chgData name="Duc" userId="b76401370ca9b2a3" providerId="LiveId" clId="{078C4BC9-9877-492C-8586-C2D5C18FE48A}" dt="2022-08-17T10:22:43.537" v="202" actId="20577"/>
          <ac:spMkLst>
            <pc:docMk/>
            <pc:sldMk cId="2751517174" sldId="274"/>
            <ac:spMk id="2" creationId="{E080D1F0-5B64-3590-B3FC-D1EDEF4A18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BB45-A6C3-76DE-2E0B-A09EB037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5C82-C593-C52B-453B-A970CF92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218E-160F-F9C3-5719-DCA121B4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075D-FEC9-67FF-D885-9DDCE898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BF49-7C89-A486-CA63-2BD3D839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4BFD-5113-A511-5DEC-9EF77B3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40FAE-3D7A-0CDC-37E5-1A089002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5E1B-292E-1B9D-24EB-D8980C4A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8852-8022-E003-B720-C62B99F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A286-06F7-4400-D369-CEBC45F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BC751-E1EA-75AC-EE51-2659968BF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9060C-9349-1891-FDF0-8BFB8C12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8D40-F3C5-8596-74A9-DB6510BF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6CA7-08B8-E0D3-B91E-FC36BD82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C001-5B83-B323-8196-1A2E09C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2582-C164-3107-29B5-1F1DFE60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A81A-C799-F3E7-3599-78E6FFC7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F28C-980C-DE07-A80E-29E7B1E6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527C-C157-53D0-DDFB-CA5EDDD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9365-DC80-9EE1-80DB-87A283DA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5A6D-7D45-40C6-BEF3-BEBDFCDB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A783-86B5-8312-DD09-CB5FB396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5E57-9CEC-D57A-4495-B7367A1F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401A-45C7-4622-684D-15B9BDF2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3D73-733A-5885-A612-E90E2542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5EF5-E211-F6F6-6182-AF86627D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1553-9114-0D32-822B-68B0E75C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0D92-E04E-D8F3-6150-365CB47A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4286-7954-93B5-6D3A-81E710DD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3EE6-448C-5C5A-EA64-E2A84C4E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5884-FA97-B79D-2AE8-50222F3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E1CF-017E-1131-24FD-378BEC59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FD1E-FC4B-F705-BA33-F6CBA7F5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A5E80-034C-6DDD-22FF-233D9780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857A0-B005-CEAA-D61B-70B672E5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BB14-CDA5-2F97-2EED-2003A28B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77EE-65F4-7313-CC0A-41711B5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2F6E8-F98E-10E3-C6E1-7C425C7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7C6B-7705-3F30-6AD2-238BD75F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C04C-3FEC-4A14-FF86-E7ADE4DB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26C88-3527-0E6A-69F6-7C7E4B30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9CC9A-7EFE-7951-60B6-7F43570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7E701-3111-DB8E-5074-4DC05E49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8E46E-61EE-3EE6-9878-1F84C81E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07881-9FAE-22E6-A5F9-A55D64C3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F9D1-7AC1-1F07-5925-86622E32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94EB-86C0-1E10-104D-C66818B8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F9C1-E424-4DBE-0CC7-E0701C8C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6FC7-72BA-93A4-1EC7-37D285E8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43F0-6239-BBF0-CE7D-B3729817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CC1B6-07D7-662C-A5F4-58843206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8F73-D32F-925C-B743-779A7944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F5F9-6F05-9B5A-9E3E-F211F9C0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E194B-6C5F-62E2-4E8B-9C92EF692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D406-ADC4-CC17-F7D7-3C85CE50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46BC-9859-50D2-9270-DAD7AA5F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94585-405B-8917-FE45-6720ED72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9990-F017-9A81-7360-9409A1B5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3BA5F-8A98-A512-CE40-FE1D0671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6D5E-C5C9-4088-B54B-7534FDA2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435F-065E-05F5-534F-BF7B5A68F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9E71-EE94-4A47-B413-3415F3AE7226}" type="datetimeFigureOut">
              <a:rPr lang="en-US" smtClean="0"/>
              <a:t>05-Sep-22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BF43-AA33-6887-E7FA-1BF1E8C1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2070-62E5-811A-9961-B0FF9225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17C-BA01-6CD4-3BCB-62CF43ADA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09008-38AD-8897-56E1-D24B4ABFC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ại Sao Nên Dùng ArrayList Thay Cho Array?">
            <a:extLst>
              <a:ext uri="{FF2B5EF4-FFF2-40B4-BE49-F238E27FC236}">
                <a16:creationId xmlns:a16="http://schemas.microsoft.com/office/drawing/2014/main" id="{37D73CA6-6AE4-7759-7F45-E1A6F54A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38225"/>
            <a:ext cx="9143999" cy="499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4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E67-3EC5-2F72-9178-0178C21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 số phương thức của 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951F-A324-2CC5-8BDD-EE08B27E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phần </a:t>
            </a:r>
            <a:r>
              <a:rPr lang="en-US" dirty="0" err="1"/>
              <a:t>tử</a:t>
            </a:r>
            <a:r>
              <a:rPr lang="en-US" dirty="0"/>
              <a:t> trong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9D1725-D8CE-47A5-18B9-58DA0EAD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3" y="2612441"/>
            <a:ext cx="6241452" cy="388434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(String[]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ArrayList&lt;String&gt; animals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Add elements in the 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"Cat"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"Horse"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"Initial ArrayList: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Remove the first element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remove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hoặc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animals.remove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(0);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"Final ArrayList: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E67-3EC5-2F72-9178-0178C21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 số phương thức của ArrayList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524C52-D255-D1E9-A171-E6A788A3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7743"/>
            <a:ext cx="5157787" cy="82391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removeAll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(Collection c)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7C712D-4C26-CDD5-8CC1-E8BF682C4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7743"/>
            <a:ext cx="5183188" cy="82391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clear()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ADFC3A1-0545-A319-E13A-8B63AB18D07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6738" y="2258306"/>
            <a:ext cx="5430837" cy="35457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(String[] args)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ArrayList&lt;String&gt; animals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Add elements in the 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"Horse"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"Initial ArrayList: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Remove all elements inside the collection parameter from the list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removeAll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"Final ArrayList: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948319-2C2D-BEA3-FEB3-48BFE6C6B32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2258306"/>
            <a:ext cx="5430837" cy="32380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(String[]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ArrayList&lt;String&gt; animals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Add elements in the array 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"Horse"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"Initial ArrayList: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Remove all elements from the list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"Final ArrayList: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0E300DA-8685-3DE1-9B7E-8E000511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10" y="5920749"/>
            <a:ext cx="10267580" cy="87711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Initial ArrayList: [Dog, Cat, Horse]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Final ArrayList: 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2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D143E-400A-DBEF-E373-1CB53A58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thông</a:t>
            </a:r>
            <a:r>
              <a:rPr lang="en-US" dirty="0"/>
              <a:t> tin phần </a:t>
            </a:r>
            <a:r>
              <a:rPr lang="en-US" dirty="0" err="1"/>
              <a:t>tử</a:t>
            </a:r>
            <a:r>
              <a:rPr lang="en-US" dirty="0"/>
              <a:t> trong ArrayList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BADBC-F22E-2040-DF44-B03B3AF9B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9075"/>
            <a:ext cx="5181600" cy="2800767"/>
          </a:xfrm>
        </p:spPr>
        <p:txBody>
          <a:bodyPr>
            <a:normAutofit/>
          </a:bodyPr>
          <a:lstStyle/>
          <a:p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Cập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nhật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giá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trị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của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phần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tử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trong ArrayList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bằng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hàm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:</a:t>
            </a:r>
          </a:p>
          <a:p>
            <a:pPr marL="0" indent="0"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  set(index, element)</a:t>
            </a:r>
            <a:endParaRPr lang="en-US" sz="2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F146CB0-02F6-9926-1402-D7C8BFBD264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4405" y="2119075"/>
            <a:ext cx="574779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ArrayList&lt;String&gt;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arrayList.add(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abc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arrayList.add(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"def"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arrayList.set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"abc New"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A4CF1-E33E-1B63-0DDF-5F39AFB8FFB8}"/>
              </a:ext>
            </a:extLst>
          </p:cNvPr>
          <p:cNvSpPr txBox="1"/>
          <p:nvPr/>
        </p:nvSpPr>
        <p:spPr>
          <a:xfrm>
            <a:off x="424405" y="5213292"/>
            <a:ext cx="42467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/>
              <a:t>arrayList</a:t>
            </a:r>
            <a:r>
              <a:rPr lang="en-US" sz="2200" dirty="0"/>
              <a:t>: [</a:t>
            </a:r>
            <a:r>
              <a:rPr lang="en-US" sz="2200" dirty="0" err="1"/>
              <a:t>abc</a:t>
            </a:r>
            <a:r>
              <a:rPr lang="en-US" sz="2200" dirty="0"/>
              <a:t> New, def]</a:t>
            </a:r>
          </a:p>
        </p:txBody>
      </p:sp>
    </p:spTree>
    <p:extLst>
      <p:ext uri="{BB962C8B-B14F-4D97-AF65-F5344CB8AC3E}">
        <p14:creationId xmlns:p14="http://schemas.microsoft.com/office/powerpoint/2010/main" val="12339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482B-0426-CEB1-F50A-1AA2544B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386B64-C00D-529F-8D5A-67E8F45EF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7998" y="1448827"/>
            <a:ext cx="461149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CollectionsExample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 {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create list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List&lt;String&gt; list =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ArrayList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&lt;String&gt;();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add elements to list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list.add(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"Java"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list.add(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list.add(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"C++"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list.add(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"PHP"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list.add(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"Python"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sort list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Collections.sort(list);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show list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(String element : list) {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System.out.println(element);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9993132-950A-6E04-3AD6-9607B36D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550" y="2409911"/>
            <a:ext cx="1225232" cy="16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C++ Java PHP Python</a:t>
            </a:r>
            <a:r>
              <a:rPr kumimoji="0" lang="en-US" altLang="en-US" sz="19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en-US" altLang="en-US" sz="19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82B57-F947-9332-2967-40E1EE5A3A19}"/>
              </a:ext>
            </a:extLst>
          </p:cNvPr>
          <p:cNvSpPr/>
          <p:nvPr/>
        </p:nvSpPr>
        <p:spPr>
          <a:xfrm>
            <a:off x="6234935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6AB83-B717-A643-0F19-82E7352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D562-B896-4186-1C1B-DBB3FE3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Hodan</a:t>
            </a:r>
            <a:r>
              <a:rPr lang="en-US" dirty="0"/>
              <a:t> (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vi-VN" dirty="0"/>
              <a:t>Số thành viên trong hộ ( số người)</a:t>
            </a:r>
          </a:p>
          <a:p>
            <a:pPr marL="0" indent="0">
              <a:buNone/>
            </a:pPr>
            <a:r>
              <a:rPr lang="en-US" dirty="0"/>
              <a:t>   -</a:t>
            </a:r>
            <a:r>
              <a:rPr lang="vi-VN" dirty="0"/>
              <a:t> Số nhà của hộ dân đó. ( Số nhà được gắn cho mỗi hộ dân)</a:t>
            </a:r>
          </a:p>
          <a:p>
            <a:pPr marL="0" indent="0">
              <a:buNone/>
            </a:pPr>
            <a:r>
              <a:rPr lang="en-US" dirty="0"/>
              <a:t>   -</a:t>
            </a:r>
            <a:r>
              <a:rPr lang="vi-VN" dirty="0"/>
              <a:t> Thông tin về mỗi cá nhân trong hộ gia đình.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vi-VN" dirty="0"/>
              <a:t>- Với mỗi cá nhân, người ta quản lý các thông tin như: họ và tên, ngày sinh, nghề nghiệp.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YC: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trong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5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75E-C2A4-5A9C-A1EF-1432A686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13FF-20A6-A35C-BEE0-7864D610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TechMaster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1b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1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các</a:t>
            </a:r>
            <a:r>
              <a:rPr lang="en-US" dirty="0"/>
              <a:t>”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id,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1b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Id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D1F0-5B64-3590-B3FC-D1EDEF4A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5E6F-ED66-33CC-D310-3AEAD5EB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/>
              <a:t>Để quản lý hồ sơ học sinh của trường THPT, người ta cần quản lý những thông tin như</a:t>
            </a:r>
          </a:p>
          <a:p>
            <a:r>
              <a:rPr lang="vi-VN" dirty="0"/>
              <a:t>sau:</a:t>
            </a:r>
          </a:p>
          <a:p>
            <a:r>
              <a:rPr lang="vi-VN" dirty="0"/>
              <a:t>- Các thông tin về: lớp, khoá học, kỳ học, và các thông tin cá nhân của mỗi học sinh.</a:t>
            </a:r>
          </a:p>
          <a:p>
            <a:r>
              <a:rPr lang="vi-VN" dirty="0"/>
              <a:t>- Với mỗi học sinh, các thông tin cá nhân cần quản lý gồm có: Họ và tên, ngày sinh, quê</a:t>
            </a:r>
          </a:p>
          <a:p>
            <a:r>
              <a:rPr lang="vi-VN" dirty="0"/>
              <a:t>quán.</a:t>
            </a:r>
          </a:p>
          <a:p>
            <a:r>
              <a:rPr lang="vi-VN" dirty="0"/>
              <a:t>1. Hãy xây dựng lớp Nguoi để quản lý các thông tin cá nhân của mỗi học sinh.</a:t>
            </a:r>
          </a:p>
          <a:p>
            <a:r>
              <a:rPr lang="vi-VN" dirty="0"/>
              <a:t>2. Xây dựng lớp HocSinh (học sinh) để quản lý các thông tin về mỗi học sinh.</a:t>
            </a:r>
          </a:p>
          <a:p>
            <a:r>
              <a:rPr lang="en-US" dirty="0"/>
              <a:t>3</a:t>
            </a:r>
            <a:r>
              <a:rPr lang="vi-VN" dirty="0"/>
              <a:t>. Cài đặt chương trình thực hiện các công việc sau:</a:t>
            </a:r>
          </a:p>
          <a:p>
            <a:r>
              <a:rPr lang="vi-VN" dirty="0"/>
              <a:t>- Nhập vào một danh sách gồm n học sinh (n nhập từ bàn phím)</a:t>
            </a:r>
          </a:p>
          <a:p>
            <a:r>
              <a:rPr lang="vi-VN" dirty="0"/>
              <a:t>- Hiển thị ra màn hình tất cả những học sinh sinh năm 1985 và quê ở Thái Nguyên</a:t>
            </a:r>
          </a:p>
          <a:p>
            <a:r>
              <a:rPr lang="vi-VN" dirty="0"/>
              <a:t>- Hiển thị ra màn hình tất cả những học sinh của lớp 10A1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1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ED98BB-6C60-30B1-57EA-2CD1659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31602"/>
              </p:ext>
            </p:extLst>
          </p:nvPr>
        </p:nvGraphicFramePr>
        <p:xfrm>
          <a:off x="1365813" y="1336096"/>
          <a:ext cx="9190298" cy="5220524"/>
        </p:xfrm>
        <a:graphic>
          <a:graphicData uri="http://schemas.openxmlformats.org/drawingml/2006/table">
            <a:tbl>
              <a:tblPr/>
              <a:tblGrid>
                <a:gridCol w="3283008">
                  <a:extLst>
                    <a:ext uri="{9D8B030D-6E8A-4147-A177-3AD203B41FA5}">
                      <a16:colId xmlns:a16="http://schemas.microsoft.com/office/drawing/2014/main" val="1933807339"/>
                    </a:ext>
                  </a:extLst>
                </a:gridCol>
                <a:gridCol w="5907290">
                  <a:extLst>
                    <a:ext uri="{9D8B030D-6E8A-4147-A177-3AD203B41FA5}">
                      <a16:colId xmlns:a16="http://schemas.microsoft.com/office/drawing/2014/main" val="3207707623"/>
                    </a:ext>
                  </a:extLst>
                </a:gridCol>
              </a:tblGrid>
              <a:tr h="46955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6230"/>
                  </a:ext>
                </a:extLst>
              </a:tr>
              <a:tr h="10328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lastIndexOf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cuối cùng của phần tử được chỉ định, hoặc -1 nếu danh sách không chứa phần tử này.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08133"/>
                  </a:ext>
                </a:extLst>
              </a:tr>
              <a:tr h="722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mảng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chứa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theo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đúng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thứ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tự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70782"/>
                  </a:ext>
                </a:extLst>
              </a:tr>
              <a:tr h="722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(Object[] a)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một mảng chứa tất cả các phần tử trong danh sách này theo đúng thứ tự.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01708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clone()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bản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sao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của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ArrayList.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42455"/>
                  </a:ext>
                </a:extLst>
              </a:tr>
              <a:tr h="4131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clear()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 tất cả các phần tử từ danh sách này.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78314"/>
                  </a:ext>
                </a:extLst>
              </a:tr>
              <a:tr h="722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trimToSize()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Cắt dung lượng của thể hiện ArrayList này là kích thước danh sách hiện tại.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94783"/>
                  </a:ext>
                </a:extLst>
              </a:tr>
              <a:tr h="722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contains(element)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Kết quả trả về là true nếu tìm thấy element trong danh sách, ngược lại trả về false.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9672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CD1274F-206D-4F2C-6ED8-DE6A32E8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09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1076-51A5-B753-A9D1-BABDF49D114A}"/>
              </a:ext>
            </a:extLst>
          </p:cNvPr>
          <p:cNvSpPr txBox="1"/>
          <p:nvPr/>
        </p:nvSpPr>
        <p:spPr>
          <a:xfrm>
            <a:off x="1365813" y="594203"/>
            <a:ext cx="399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hàm </a:t>
            </a:r>
            <a:r>
              <a:rPr lang="en-US" sz="3200" dirty="0" err="1"/>
              <a:t>mở</a:t>
            </a:r>
            <a:r>
              <a:rPr lang="en-US" sz="3200" dirty="0"/>
              <a:t> </a:t>
            </a:r>
            <a:r>
              <a:rPr lang="en-US" sz="3200" dirty="0" err="1"/>
              <a:t>rộng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25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C9F8DB-456B-A186-8ACE-33BD2121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05133"/>
              </p:ext>
            </p:extLst>
          </p:nvPr>
        </p:nvGraphicFramePr>
        <p:xfrm>
          <a:off x="1180617" y="682906"/>
          <a:ext cx="9907929" cy="5636872"/>
        </p:xfrm>
        <a:graphic>
          <a:graphicData uri="http://schemas.openxmlformats.org/drawingml/2006/table">
            <a:tbl>
              <a:tblPr/>
              <a:tblGrid>
                <a:gridCol w="3539364">
                  <a:extLst>
                    <a:ext uri="{9D8B030D-6E8A-4147-A177-3AD203B41FA5}">
                      <a16:colId xmlns:a16="http://schemas.microsoft.com/office/drawing/2014/main" val="106884114"/>
                    </a:ext>
                  </a:extLst>
                </a:gridCol>
                <a:gridCol w="6368565">
                  <a:extLst>
                    <a:ext uri="{9D8B030D-6E8A-4147-A177-3AD203B41FA5}">
                      <a16:colId xmlns:a16="http://schemas.microsoft.com/office/drawing/2014/main" val="2543329261"/>
                    </a:ext>
                  </a:extLst>
                </a:gridCol>
              </a:tblGrid>
              <a:tr h="3946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49937"/>
                  </a:ext>
                </a:extLst>
              </a:tr>
              <a:tr h="667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add(Object o)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phần tử được chỉ định vào cuối một danh sách.</a:t>
                      </a:r>
                      <a:endParaRPr lang="vi-VN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19103"/>
                  </a:ext>
                </a:extLst>
              </a:tr>
              <a:tr h="667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add(int index, Object element)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element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tại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vị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index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vào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74542"/>
                  </a:ext>
                </a:extLst>
              </a:tr>
              <a:tr h="9512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addAll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tất cả các phần tử trong collection c vào cuối của danh sách, theo thứ tự chúng được trả về bởi bộ lặp iterator.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63951"/>
                  </a:ext>
                </a:extLst>
              </a:tr>
              <a:tr h="667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addAll(int index, Collection c)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vào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bắt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đầu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từ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vị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index.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00345"/>
                  </a:ext>
                </a:extLst>
              </a:tr>
              <a:tr h="667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retainAll(Collection c)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không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3266"/>
                  </a:ext>
                </a:extLst>
              </a:tr>
              <a:tr h="6679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removeAll(Collection c)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8991"/>
                  </a:ext>
                </a:extLst>
              </a:tr>
              <a:tr h="9512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indexOf(Object o)</a:t>
                      </a:r>
                      <a:endParaRPr lang="en-US" sz="180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đầu tiên của phần tử được chỉ định, hoặc -1 nếu danh sách không chứa phần tử này.</a:t>
                      </a:r>
                      <a:endParaRPr lang="vi-VN" sz="18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9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4240291-2B18-9729-ECDB-0D356161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187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49;p33">
            <a:extLst>
              <a:ext uri="{FF2B5EF4-FFF2-40B4-BE49-F238E27FC236}">
                <a16:creationId xmlns:a16="http://schemas.microsoft.com/office/drawing/2014/main" id="{6DE4DC9C-7360-62FB-C846-2404B8BD5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173612"/>
              </p:ext>
            </p:extLst>
          </p:nvPr>
        </p:nvGraphicFramePr>
        <p:xfrm>
          <a:off x="1497367" y="886787"/>
          <a:ext cx="9197266" cy="58793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Interface</a:t>
                      </a:r>
                      <a:endParaRPr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Abstract class</a:t>
                      </a:r>
                      <a:endParaRPr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phải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class</a:t>
                      </a:r>
                      <a:endParaRPr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Là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class</a:t>
                      </a:r>
                      <a:endParaRPr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219186"/>
                  </a:ext>
                </a:extLst>
              </a:tr>
              <a:tr h="4540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hàm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khởi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tạo</a:t>
                      </a:r>
                      <a:endParaRPr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hàm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khởi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tạo</a:t>
                      </a:r>
                      <a:endParaRPr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81267795"/>
                  </a:ext>
                </a:extLst>
              </a:tr>
              <a:tr h="13322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Chỉ chứa abstract methods. Tuy nhiên, từ Java 8, có thể chứa các phương thức non-abstract bằng cách sử dụng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default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hoặc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endParaRPr sz="1800" b="1" dirty="0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Một abstract class có thể chứa các phương thức abstract hoặc non-abstract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8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Interface chỉ chứa các biến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final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Abstract class có thể chứa các biến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final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non-final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 và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non-static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8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Abstract class có thể implements interface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Interface không thể implements abstract class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8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Interface được triển khai bằng cách sử dụng từ khóa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implements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Abstract class được kế thừa bằng cách sử dụng </a:t>
                      </a:r>
                      <a:r>
                        <a:rPr lang="en" sz="1800" b="1" dirty="0">
                          <a:solidFill>
                            <a:schemeClr val="tx1"/>
                          </a:solidFill>
                          <a:latin typeface="+mn-lt"/>
                          <a:ea typeface="Roboto"/>
                          <a:cs typeface="Roboto"/>
                          <a:sym typeface="Roboto"/>
                        </a:rPr>
                        <a:t>extends  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8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 interface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extends 1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hoặc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nhiều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interface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khác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 abstract class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implements 1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hoặc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nhiều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interface</a:t>
                      </a:r>
                      <a:endParaRPr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264106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B86E03-4C25-A151-5E62-558ECC67CF10}"/>
              </a:ext>
            </a:extLst>
          </p:cNvPr>
          <p:cNvSpPr txBox="1"/>
          <p:nvPr/>
        </p:nvSpPr>
        <p:spPr>
          <a:xfrm>
            <a:off x="1497367" y="285619"/>
            <a:ext cx="459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Nhắc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1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D5E7-4398-E644-C3FC-1E81A65E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121F4-7501-609B-87BE-58C9DCA432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non-abstract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“new”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E55FBD-3ABE-7150-51E7-C6863093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Abstract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30E3C7-54C1-4FEB-9C78-72DC154FD1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abstract </a:t>
            </a:r>
            <a:r>
              <a:rPr lang="en-US" dirty="0" err="1"/>
              <a:t>và</a:t>
            </a:r>
            <a:r>
              <a:rPr lang="en-US" dirty="0"/>
              <a:t> non-abstract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“new”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352960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3BC-EBB1-9876-8A24-4F3828F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97"/>
            <a:ext cx="10515600" cy="1325563"/>
          </a:xfrm>
        </p:spPr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5DEE-F74B-70E4-E04C-C2AAD50E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: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là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một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tập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hợp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các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phần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tử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có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cùng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kiểu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dữ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linkMacSystemFont"/>
              </a:rPr>
              <a:t>liệu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linkMacSystemFont"/>
              </a:rPr>
              <a:t>,</a:t>
            </a:r>
            <a:r>
              <a:rPr lang="vi-VN" sz="2000" b="0" i="0" dirty="0">
                <a:effectLst/>
                <a:latin typeface="Mulish"/>
              </a:rPr>
              <a:t> </a:t>
            </a:r>
            <a:r>
              <a:rPr lang="en-US" sz="2000" b="0" i="0" dirty="0">
                <a:effectLst/>
                <a:latin typeface="Mulish"/>
              </a:rPr>
              <a:t> </a:t>
            </a:r>
            <a:r>
              <a:rPr lang="vi-VN" sz="2000" b="0" i="0" dirty="0">
                <a:effectLst/>
                <a:latin typeface="Mulish"/>
              </a:rPr>
              <a:t>mỗi phần tử trong mảng được truy xuất thông qua các chỉ số của nó trong mảng</a:t>
            </a:r>
            <a:endParaRPr lang="en-US" sz="2000" dirty="0"/>
          </a:p>
          <a:p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: &lt;type&gt; []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= {…}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hoặc</a:t>
            </a:r>
            <a:r>
              <a:rPr lang="en-US" sz="2000" dirty="0"/>
              <a:t> &lt;type&gt;[]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= new type[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]</a:t>
            </a:r>
          </a:p>
          <a:p>
            <a:r>
              <a:rPr lang="en-US" sz="2000" u="sng" dirty="0"/>
              <a:t>VD:</a:t>
            </a:r>
            <a:r>
              <a:rPr lang="en-US" sz="2000" dirty="0"/>
              <a:t> int[] </a:t>
            </a:r>
            <a:r>
              <a:rPr lang="en-US" sz="2000" dirty="0" err="1"/>
              <a:t>intArr</a:t>
            </a:r>
            <a:r>
              <a:rPr lang="en-US" sz="2000" dirty="0"/>
              <a:t>= {1, 2, 5, 3}  //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int[] </a:t>
            </a:r>
            <a:r>
              <a:rPr lang="en-US" sz="2000" dirty="0" err="1"/>
              <a:t>intArr</a:t>
            </a:r>
            <a:r>
              <a:rPr lang="en-US" sz="2000" dirty="0"/>
              <a:t>= new int[5] //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gtri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, </a:t>
            </a:r>
            <a:r>
              <a:rPr lang="vi-VN" sz="2000" b="0" i="0" dirty="0">
                <a:effectLst/>
                <a:latin typeface="Mulish"/>
              </a:rPr>
              <a:t>lưu các phần tử theo chỉ số (index), chỉ số của phần tử đầu tiên là 0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5245E3-7ECE-F82C-F8DE-2CED280E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38" y="3922543"/>
            <a:ext cx="6000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1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BAB9-6E25-681C-DBCC-755D27C5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C016-C7E1-61CA-E33D-D54232CF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8526" cy="4351338"/>
          </a:xfrm>
        </p:spPr>
        <p:txBody>
          <a:bodyPr/>
          <a:lstStyle/>
          <a:p>
            <a:r>
              <a:rPr lang="fr-FR" dirty="0">
                <a:solidFill>
                  <a:srgbClr val="333333"/>
                </a:solidFill>
                <a:latin typeface="Muli"/>
              </a:rPr>
              <a:t>L</a:t>
            </a:r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à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Muli"/>
              </a:rPr>
              <a:t>một</a:t>
            </a:r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Muli"/>
              </a:rPr>
              <a:t>phần</a:t>
            </a:r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Muli"/>
              </a:rPr>
              <a:t>của</a:t>
            </a:r>
            <a:r>
              <a:rPr lang="fr-FR" b="0" i="0" dirty="0">
                <a:solidFill>
                  <a:srgbClr val="333333"/>
                </a:solidFill>
                <a:effectLst/>
                <a:latin typeface="Muli"/>
              </a:rPr>
              <a:t> Collection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Muli"/>
              </a:rPr>
              <a:t>framework</a:t>
            </a:r>
            <a:endParaRPr lang="fr-FR" b="0" i="0" dirty="0">
              <a:solidFill>
                <a:srgbClr val="333333"/>
              </a:solidFill>
              <a:effectLst/>
              <a:latin typeface="Muli"/>
            </a:endParaRPr>
          </a:p>
          <a:p>
            <a:r>
              <a:rPr lang="en-US" dirty="0">
                <a:solidFill>
                  <a:srgbClr val="333333"/>
                </a:solidFill>
                <a:latin typeface="Muli"/>
              </a:rPr>
              <a:t>C</a:t>
            </a:r>
            <a:r>
              <a:rPr lang="vi-VN" b="0" i="0" dirty="0">
                <a:solidFill>
                  <a:srgbClr val="333333"/>
                </a:solidFill>
                <a:effectLst/>
                <a:latin typeface="Muli"/>
              </a:rPr>
              <a:t>ung cấp cho người dùng một mảng động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Muli"/>
              </a:rPr>
              <a:t>(kích thước thay đổi)</a:t>
            </a:r>
            <a:endParaRPr lang="en-US" b="0" i="0" dirty="0">
              <a:solidFill>
                <a:srgbClr val="333333"/>
              </a:solidFill>
              <a:effectLst/>
              <a:latin typeface="Muli"/>
            </a:endParaRPr>
          </a:p>
          <a:p>
            <a:r>
              <a:rPr lang="en-US" dirty="0">
                <a:solidFill>
                  <a:srgbClr val="333333"/>
                </a:solidFill>
                <a:latin typeface="Muli"/>
              </a:rPr>
              <a:t>C</a:t>
            </a:r>
            <a:r>
              <a:rPr lang="vi-VN" b="0" i="0" dirty="0">
                <a:solidFill>
                  <a:srgbClr val="333333"/>
                </a:solidFill>
                <a:effectLst/>
                <a:latin typeface="Muli"/>
              </a:rPr>
              <a:t>ho phép lưu trữ và thao tác với một lượng lớn dữ liệu</a:t>
            </a:r>
            <a:endParaRPr lang="en-US" b="0" i="0" dirty="0">
              <a:solidFill>
                <a:srgbClr val="333333"/>
              </a:solidFill>
              <a:effectLst/>
              <a:latin typeface="Muli"/>
            </a:endParaRPr>
          </a:p>
          <a:p>
            <a:endParaRPr lang="fr-FR" b="0" i="0" dirty="0">
              <a:solidFill>
                <a:srgbClr val="333333"/>
              </a:solidFill>
              <a:effectLst/>
              <a:latin typeface="Muli"/>
            </a:endParaRPr>
          </a:p>
          <a:p>
            <a:endParaRPr lang="en-US" dirty="0"/>
          </a:p>
        </p:txBody>
      </p:sp>
      <p:pic>
        <p:nvPicPr>
          <p:cNvPr id="3074" name="Picture 2" descr="Tự học Java] Class ArrayList trong Java » Cafedev.vn">
            <a:extLst>
              <a:ext uri="{FF2B5EF4-FFF2-40B4-BE49-F238E27FC236}">
                <a16:creationId xmlns:a16="http://schemas.microsoft.com/office/drawing/2014/main" id="{EDD9B4BD-E17C-1573-FD14-30A7E1EE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19" y="564472"/>
            <a:ext cx="33909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4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111-D949-BE58-80E2-9873FF4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en-US" dirty="0" err="1"/>
              <a:t>Và</a:t>
            </a:r>
            <a:r>
              <a:rPr lang="en-US" dirty="0"/>
              <a:t> Array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2218B7-8019-4BBD-0DF6-06C0BDE3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/>
              <a:t>Array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DC2B6A-0CFB-0759-5C83-C75CF34E4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endParaRPr lang="en-US" sz="2200" dirty="0"/>
          </a:p>
          <a:p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phần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333333"/>
                </a:solidFill>
                <a:effectLst/>
              </a:rPr>
              <a:t>Không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thể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thêm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phần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tử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sau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khi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mảng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đã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đầy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Việc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thêm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và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xóa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phần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tử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ở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giữa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mảng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gây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nhiều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khó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333333"/>
                </a:solidFill>
                <a:effectLst/>
              </a:rPr>
              <a:t>khăn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2CFBA6-8D39-E2E9-C1AA-EC49BDD95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/>
              <a:t>ArrayList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5D3D31-374F-FAAB-FC38-2EDEDDE69E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phần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Thêm và xóa phần tử ở bất kì vị trí nào trong mảng một cách nhanh chóng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 nhiều phương thức hỗ trợ các thao tác như removeAll-xóa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tất cả, searching, iterations-duyệt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mảng, retainAll-sửa phần tử,…</a:t>
            </a:r>
          </a:p>
        </p:txBody>
      </p:sp>
    </p:spTree>
    <p:extLst>
      <p:ext uri="{BB962C8B-B14F-4D97-AF65-F5344CB8AC3E}">
        <p14:creationId xmlns:p14="http://schemas.microsoft.com/office/powerpoint/2010/main" val="126717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8E9D63-6321-E886-EC57-D9D17605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63CC6F-744F-6B74-C43A-0BF674E0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001080"/>
                </a:solidFill>
                <a:effectLst/>
                <a:latin typeface="Roboto Mono"/>
              </a:rPr>
              <a:t>Tên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&gt;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0" dirty="0">
                <a:effectLst/>
              </a:rPr>
            </a:b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001080"/>
                </a:solidFill>
                <a:effectLst/>
                <a:latin typeface="Roboto Mono"/>
              </a:rPr>
              <a:t>Tên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&gt;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rgbClr val="000000"/>
              </a:solidFill>
              <a:latin typeface="Roboto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Kiểu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dữ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liệu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&gt; 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Roboto Mono"/>
              </a:rPr>
              <a:t>&lt;</a:t>
            </a:r>
            <a:r>
              <a:rPr lang="en-US" sz="2200" b="0" i="0" u="none" strike="noStrike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Roboto Mono"/>
              </a:rPr>
              <a:t>Tên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Roboto Mono"/>
              </a:rPr>
              <a:t>&gt;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&lt;&gt;();</a:t>
            </a:r>
            <a:endParaRPr lang="en-US" sz="22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0" dirty="0">
                <a:effectLst/>
              </a:rPr>
            </a:b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Ví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dụ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:</a:t>
            </a: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0" dirty="0">
                <a:effectLst/>
              </a:rPr>
            </a:b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String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22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cars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String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 b="0" dirty="0">
                <a:effectLst/>
              </a:rPr>
            </a:b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2200" b="0" i="0" u="none" strike="noStrike" dirty="0" err="1">
                <a:solidFill>
                  <a:srgbClr val="001080"/>
                </a:solidFill>
                <a:effectLst/>
                <a:latin typeface="Roboto Mono"/>
              </a:rPr>
              <a:t>myNumbers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Integer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&gt; </a:t>
            </a:r>
            <a:r>
              <a:rPr lang="en-US" sz="2200" b="0" i="0" u="none" strike="noStrike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Roboto Mono"/>
              </a:rPr>
              <a:t>myNumbers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 = </a:t>
            </a:r>
            <a:r>
              <a:rPr lang="en-US" sz="2200" b="0" i="0" u="none" strike="noStrike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Roboto Mono"/>
              </a:rPr>
              <a:t>new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 </a:t>
            </a:r>
            <a:r>
              <a:rPr lang="en-US" sz="2200" b="0" i="0" u="none" strike="noStrike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Roboto Mono"/>
              </a:rPr>
              <a:t>ArrayList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&lt;</a:t>
            </a:r>
            <a:r>
              <a:rPr lang="en-US" sz="2200" b="0" i="0" u="none" strike="noStrike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Roboto Mono"/>
              </a:rPr>
              <a:t>Integer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 Mono"/>
              </a:rPr>
              <a:t>&gt;();</a:t>
            </a:r>
            <a:endParaRPr lang="en-US" sz="2200" b="0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01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153F-1A75-2EA2-4118-8C650890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phần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Truy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cập phần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tử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trong ArrayList bằng hàm get()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267F99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en-US" sz="2400" b="0" i="0" u="none" strike="noStrike" dirty="0" err="1">
                <a:solidFill>
                  <a:srgbClr val="267F99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b="0" i="0" u="none" strike="noStrike" dirty="0" err="1">
                <a:solidFill>
                  <a:srgbClr val="0070C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b="0" i="0" u="none" strike="noStrike" dirty="0" err="1">
                <a:solidFill>
                  <a:srgbClr val="795E26"/>
                </a:solidFill>
                <a:effectLst/>
                <a:latin typeface="Arial" panose="020B0604020202020204" pitchFamily="34" charset="0"/>
              </a:rPr>
              <a:t>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ack"/>
              </a:rPr>
              <a:t>animals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b="0" i="0" u="none" strike="noStrike" dirty="0">
                <a:solidFill>
                  <a:srgbClr val="795E26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b="0" i="0" u="none" strike="noStrike" dirty="0">
                <a:solidFill>
                  <a:srgbClr val="098658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</a:rPr>
              <a:t>-&gt; Result: Cat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11F9C4-A46D-E216-6B7E-E0DB4E9B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19" y="2249612"/>
            <a:ext cx="5166803" cy="200690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ArrayList&lt;String&gt; animals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Add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animals.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"Horse"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"ArrayList: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1EB501-C85E-2232-01B5-A1BEBC17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41" y="2234223"/>
            <a:ext cx="3626800" cy="5385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ArrayList: [Dog, Cat, Horse]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C05B4E-18E1-4FCE-B521-B9089A3B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vi-VN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 số phương thức của 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0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3D8E-5D5D-544E-4EA3-DA979FA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 số phương thức của ArrayList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D4E998-2636-7938-EACE-52A6133D1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8015"/>
            <a:ext cx="9359742" cy="253012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Main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(String[]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Hack"/>
              </a:rPr>
              <a:t>// Creating an array 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ArrayList&lt;String&gt; animals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Hack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ArrayList&lt;&gt;(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Arrays.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asList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"Cat"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"Cow"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"Dog"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System.out.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Hack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Hack"/>
              </a:rPr>
              <a:t>"ArrayList: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Hack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animals);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C6370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Hack"/>
              </a:rPr>
              <a:t> 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76148-AF75-3B69-4B25-BB5359FC03EC}"/>
              </a:ext>
            </a:extLst>
          </p:cNvPr>
          <p:cNvSpPr txBox="1"/>
          <p:nvPr/>
        </p:nvSpPr>
        <p:spPr>
          <a:xfrm>
            <a:off x="745723" y="1823853"/>
            <a:ext cx="9552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Khác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với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mảng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không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thể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khởi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tạo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ArrayList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một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cách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trực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tiếp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Tuy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nhiên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chúng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ta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có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thể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sử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dụng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hàm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asList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của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class Arrays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để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làm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điều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đó</a:t>
            </a:r>
            <a:endParaRPr lang="en-US" sz="2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6F6254-3763-1588-2A81-230B7D65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90698"/>
            <a:ext cx="6856557" cy="5385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ArrayList: [Cat, Cow, Dog]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5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2115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BlinkMacSystemFont</vt:lpstr>
      <vt:lpstr>Calibri</vt:lpstr>
      <vt:lpstr>Calibri Light</vt:lpstr>
      <vt:lpstr>Courier New</vt:lpstr>
      <vt:lpstr>Hack</vt:lpstr>
      <vt:lpstr>JetBrains Mono</vt:lpstr>
      <vt:lpstr>Monaco</vt:lpstr>
      <vt:lpstr>Muli</vt:lpstr>
      <vt:lpstr>Mulish</vt:lpstr>
      <vt:lpstr>Roboto</vt:lpstr>
      <vt:lpstr>Roboto Mono</vt:lpstr>
      <vt:lpstr>Verdana</vt:lpstr>
      <vt:lpstr>Office Theme</vt:lpstr>
      <vt:lpstr>ArrayList</vt:lpstr>
      <vt:lpstr>PowerPoint Presentation</vt:lpstr>
      <vt:lpstr>PowerPoint Presentation</vt:lpstr>
      <vt:lpstr>Nhắc lại về Array</vt:lpstr>
      <vt:lpstr>ArrayList</vt:lpstr>
      <vt:lpstr>ArrayList Và Array</vt:lpstr>
      <vt:lpstr>Khởi tạo Arraylist</vt:lpstr>
      <vt:lpstr>Một số phương thức của ArrayList</vt:lpstr>
      <vt:lpstr>Một số phương thức của ArrayList</vt:lpstr>
      <vt:lpstr>Một số phương thức của ArrayList</vt:lpstr>
      <vt:lpstr>Một số phương thức của ArrayList</vt:lpstr>
      <vt:lpstr>Update thông tin phần tử trong ArrayList</vt:lpstr>
      <vt:lpstr>Sort()</vt:lpstr>
      <vt:lpstr>Bài tập: Quản lý hộ dân</vt:lpstr>
      <vt:lpstr>Bài tập: Quản lý trung tâm đào tạo </vt:lpstr>
      <vt:lpstr>Bài tập: Quản lý hồ sơ học sinh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chu đạt</dc:creator>
  <cp:lastModifiedBy>Duc Nguyen</cp:lastModifiedBy>
  <cp:revision>10</cp:revision>
  <dcterms:created xsi:type="dcterms:W3CDTF">2022-08-16T00:05:33Z</dcterms:created>
  <dcterms:modified xsi:type="dcterms:W3CDTF">2022-09-05T10:09:02Z</dcterms:modified>
</cp:coreProperties>
</file>