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6" r:id="rId3"/>
    <p:sldId id="256" r:id="rId4"/>
    <p:sldId id="258" r:id="rId5"/>
    <p:sldId id="260" r:id="rId6"/>
    <p:sldId id="262" r:id="rId7"/>
    <p:sldId id="269" r:id="rId8"/>
    <p:sldId id="270" r:id="rId9"/>
    <p:sldId id="271" r:id="rId10"/>
    <p:sldId id="272" r:id="rId11"/>
    <p:sldId id="259" r:id="rId12"/>
    <p:sldId id="264" r:id="rId13"/>
    <p:sldId id="268" r:id="rId14"/>
    <p:sldId id="263" r:id="rId15"/>
    <p:sldId id="265" r:id="rId16"/>
    <p:sldId id="266" r:id="rId17"/>
    <p:sldId id="267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0AA85008-6CCD-4DD7-8FB4-B5D681EF1D36}"/>
    <pc:docChg chg="undo custSel addSld delSld modSld sldOrd">
      <pc:chgData name="Duc Nguyen" userId="b76401370ca9b2a3" providerId="LiveId" clId="{0AA85008-6CCD-4DD7-8FB4-B5D681EF1D36}" dt="2022-09-06T03:41:25.173" v="1253" actId="20577"/>
      <pc:docMkLst>
        <pc:docMk/>
      </pc:docMkLst>
      <pc:sldChg chg="modSp mod">
        <pc:chgData name="Duc Nguyen" userId="b76401370ca9b2a3" providerId="LiveId" clId="{0AA85008-6CCD-4DD7-8FB4-B5D681EF1D36}" dt="2022-08-23T04:39:58.532" v="411" actId="20577"/>
        <pc:sldMkLst>
          <pc:docMk/>
          <pc:sldMk cId="3744326213" sldId="257"/>
        </pc:sldMkLst>
        <pc:spChg chg="mod">
          <ac:chgData name="Duc Nguyen" userId="b76401370ca9b2a3" providerId="LiveId" clId="{0AA85008-6CCD-4DD7-8FB4-B5D681EF1D36}" dt="2022-08-23T04:39:58.532" v="411" actId="20577"/>
          <ac:spMkLst>
            <pc:docMk/>
            <pc:sldMk cId="3744326213" sldId="257"/>
            <ac:spMk id="2" creationId="{7D127D83-F4B4-7B9F-1CE2-FDA8D851CDE7}"/>
          </ac:spMkLst>
        </pc:spChg>
        <pc:spChg chg="mod">
          <ac:chgData name="Duc Nguyen" userId="b76401370ca9b2a3" providerId="LiveId" clId="{0AA85008-6CCD-4DD7-8FB4-B5D681EF1D36}" dt="2022-08-19T12:59:22.473" v="97" actId="20577"/>
          <ac:spMkLst>
            <pc:docMk/>
            <pc:sldMk cId="3744326213" sldId="257"/>
            <ac:spMk id="3" creationId="{AECFEDCA-F6E8-3925-0337-ED6FE0FE84A5}"/>
          </ac:spMkLst>
        </pc:spChg>
      </pc:sldChg>
      <pc:sldChg chg="modSp del mod modShow">
        <pc:chgData name="Duc Nguyen" userId="b76401370ca9b2a3" providerId="LiveId" clId="{0AA85008-6CCD-4DD7-8FB4-B5D681EF1D36}" dt="2022-08-19T14:15:21.286" v="220" actId="2696"/>
        <pc:sldMkLst>
          <pc:docMk/>
          <pc:sldMk cId="928999877" sldId="258"/>
        </pc:sldMkLst>
        <pc:graphicFrameChg chg="mod">
          <ac:chgData name="Duc Nguyen" userId="b76401370ca9b2a3" providerId="LiveId" clId="{0AA85008-6CCD-4DD7-8FB4-B5D681EF1D36}" dt="2022-08-19T14:15:11.693" v="218" actId="20577"/>
          <ac:graphicFrameMkLst>
            <pc:docMk/>
            <pc:sldMk cId="928999877" sldId="258"/>
            <ac:graphicFrameMk id="4" creationId="{03965183-D4A3-93CC-25A3-DCCD10C18A49}"/>
          </ac:graphicFrameMkLst>
        </pc:graphicFrameChg>
      </pc:sldChg>
      <pc:sldChg chg="modSp add ord">
        <pc:chgData name="Duc Nguyen" userId="b76401370ca9b2a3" providerId="LiveId" clId="{0AA85008-6CCD-4DD7-8FB4-B5D681EF1D36}" dt="2022-09-05T11:45:50.302" v="493" actId="2711"/>
        <pc:sldMkLst>
          <pc:docMk/>
          <pc:sldMk cId="3612882174" sldId="258"/>
        </pc:sldMkLst>
        <pc:graphicFrameChg chg="mod">
          <ac:chgData name="Duc Nguyen" userId="b76401370ca9b2a3" providerId="LiveId" clId="{0AA85008-6CCD-4DD7-8FB4-B5D681EF1D36}" dt="2022-09-05T11:45:50.302" v="493" actId="2711"/>
          <ac:graphicFrameMkLst>
            <pc:docMk/>
            <pc:sldMk cId="3612882174" sldId="258"/>
            <ac:graphicFrameMk id="4" creationId="{03965183-D4A3-93CC-25A3-DCCD10C18A49}"/>
          </ac:graphicFrameMkLst>
        </pc:graphicFrameChg>
      </pc:sldChg>
      <pc:sldChg chg="modSp mod">
        <pc:chgData name="Duc Nguyen" userId="b76401370ca9b2a3" providerId="LiveId" clId="{0AA85008-6CCD-4DD7-8FB4-B5D681EF1D36}" dt="2022-09-05T12:28:10.744" v="1235" actId="20577"/>
        <pc:sldMkLst>
          <pc:docMk/>
          <pc:sldMk cId="3241496933" sldId="259"/>
        </pc:sldMkLst>
        <pc:spChg chg="mod">
          <ac:chgData name="Duc Nguyen" userId="b76401370ca9b2a3" providerId="LiveId" clId="{0AA85008-6CCD-4DD7-8FB4-B5D681EF1D36}" dt="2022-09-05T12:28:10.744" v="1235" actId="20577"/>
          <ac:spMkLst>
            <pc:docMk/>
            <pc:sldMk cId="3241496933" sldId="259"/>
            <ac:spMk id="4" creationId="{50D50215-61A0-311D-6526-326F7D8CE997}"/>
          </ac:spMkLst>
        </pc:spChg>
        <pc:picChg chg="mod">
          <ac:chgData name="Duc Nguyen" userId="b76401370ca9b2a3" providerId="LiveId" clId="{0AA85008-6CCD-4DD7-8FB4-B5D681EF1D36}" dt="2022-09-05T12:14:56.810" v="1061" actId="14100"/>
          <ac:picMkLst>
            <pc:docMk/>
            <pc:sldMk cId="3241496933" sldId="259"/>
            <ac:picMk id="2050" creationId="{E630F2F3-BA12-BDC1-B961-CC4ABE6A784E}"/>
          </ac:picMkLst>
        </pc:picChg>
      </pc:sldChg>
      <pc:sldChg chg="addSp modSp mod">
        <pc:chgData name="Duc Nguyen" userId="b76401370ca9b2a3" providerId="LiveId" clId="{0AA85008-6CCD-4DD7-8FB4-B5D681EF1D36}" dt="2022-09-05T12:05:56.545" v="905" actId="1036"/>
        <pc:sldMkLst>
          <pc:docMk/>
          <pc:sldMk cId="2284247166" sldId="260"/>
        </pc:sldMkLst>
        <pc:spChg chg="mod">
          <ac:chgData name="Duc Nguyen" userId="b76401370ca9b2a3" providerId="LiveId" clId="{0AA85008-6CCD-4DD7-8FB4-B5D681EF1D36}" dt="2022-08-19T13:14:52.225" v="143" actId="113"/>
          <ac:spMkLst>
            <pc:docMk/>
            <pc:sldMk cId="2284247166" sldId="260"/>
            <ac:spMk id="2" creationId="{B2499780-D157-4FBF-83A3-85EB79FA6898}"/>
          </ac:spMkLst>
        </pc:spChg>
        <pc:spChg chg="mod">
          <ac:chgData name="Duc Nguyen" userId="b76401370ca9b2a3" providerId="LiveId" clId="{0AA85008-6CCD-4DD7-8FB4-B5D681EF1D36}" dt="2022-09-05T12:05:51.012" v="869" actId="20577"/>
          <ac:spMkLst>
            <pc:docMk/>
            <pc:sldMk cId="2284247166" sldId="260"/>
            <ac:spMk id="5" creationId="{8EE3FD79-2B5A-CCB2-FEC2-13FD0D39F270}"/>
          </ac:spMkLst>
        </pc:spChg>
        <pc:graphicFrameChg chg="add mod">
          <ac:chgData name="Duc Nguyen" userId="b76401370ca9b2a3" providerId="LiveId" clId="{0AA85008-6CCD-4DD7-8FB4-B5D681EF1D36}" dt="2022-09-05T12:05:56.545" v="905" actId="1036"/>
          <ac:graphicFrameMkLst>
            <pc:docMk/>
            <pc:sldMk cId="2284247166" sldId="260"/>
            <ac:graphicFrameMk id="4" creationId="{028F241B-E182-4F91-8A29-FF8E50FE9E12}"/>
          </ac:graphicFrameMkLst>
        </pc:graphicFrameChg>
      </pc:sldChg>
      <pc:sldChg chg="addSp delSp modSp del mod">
        <pc:chgData name="Duc Nguyen" userId="b76401370ca9b2a3" providerId="LiveId" clId="{0AA85008-6CCD-4DD7-8FB4-B5D681EF1D36}" dt="2022-09-05T12:04:09.335" v="743" actId="2696"/>
        <pc:sldMkLst>
          <pc:docMk/>
          <pc:sldMk cId="1014910039" sldId="261"/>
        </pc:sldMkLst>
        <pc:spChg chg="add mod">
          <ac:chgData name="Duc Nguyen" userId="b76401370ca9b2a3" providerId="LiveId" clId="{0AA85008-6CCD-4DD7-8FB4-B5D681EF1D36}" dt="2022-09-05T12:03:55.408" v="740" actId="21"/>
          <ac:spMkLst>
            <pc:docMk/>
            <pc:sldMk cId="1014910039" sldId="261"/>
            <ac:spMk id="4" creationId="{4127BF33-1729-499E-9DAC-019E453F540D}"/>
          </ac:spMkLst>
        </pc:spChg>
        <pc:graphicFrameChg chg="del modGraphic">
          <ac:chgData name="Duc Nguyen" userId="b76401370ca9b2a3" providerId="LiveId" clId="{0AA85008-6CCD-4DD7-8FB4-B5D681EF1D36}" dt="2022-09-05T12:03:55.408" v="740" actId="21"/>
          <ac:graphicFrameMkLst>
            <pc:docMk/>
            <pc:sldMk cId="1014910039" sldId="261"/>
            <ac:graphicFrameMk id="8" creationId="{93E9B125-23D0-561F-4151-E4377CEA891F}"/>
          </ac:graphicFrameMkLst>
        </pc:graphicFrameChg>
      </pc:sldChg>
      <pc:sldChg chg="modSp mod">
        <pc:chgData name="Duc Nguyen" userId="b76401370ca9b2a3" providerId="LiveId" clId="{0AA85008-6CCD-4DD7-8FB4-B5D681EF1D36}" dt="2022-09-05T11:52:31.902" v="612" actId="1076"/>
        <pc:sldMkLst>
          <pc:docMk/>
          <pc:sldMk cId="715427027" sldId="262"/>
        </pc:sldMkLst>
        <pc:spChg chg="mod">
          <ac:chgData name="Duc Nguyen" userId="b76401370ca9b2a3" providerId="LiveId" clId="{0AA85008-6CCD-4DD7-8FB4-B5D681EF1D36}" dt="2022-09-05T11:51:48.645" v="570" actId="20577"/>
          <ac:spMkLst>
            <pc:docMk/>
            <pc:sldMk cId="715427027" sldId="262"/>
            <ac:spMk id="5" creationId="{9CE4AFCD-A7A3-DF37-03BA-5EF0ABE5DC05}"/>
          </ac:spMkLst>
        </pc:spChg>
        <pc:spChg chg="mod">
          <ac:chgData name="Duc Nguyen" userId="b76401370ca9b2a3" providerId="LiveId" clId="{0AA85008-6CCD-4DD7-8FB4-B5D681EF1D36}" dt="2022-09-05T11:52:01.847" v="574" actId="20577"/>
          <ac:spMkLst>
            <pc:docMk/>
            <pc:sldMk cId="715427027" sldId="262"/>
            <ac:spMk id="7" creationId="{3B37223F-51DF-A4AB-0EF0-BCD06938E193}"/>
          </ac:spMkLst>
        </pc:spChg>
        <pc:spChg chg="mod">
          <ac:chgData name="Duc Nguyen" userId="b76401370ca9b2a3" providerId="LiveId" clId="{0AA85008-6CCD-4DD7-8FB4-B5D681EF1D36}" dt="2022-09-05T11:52:31.902" v="612" actId="1076"/>
          <ac:spMkLst>
            <pc:docMk/>
            <pc:sldMk cId="715427027" sldId="262"/>
            <ac:spMk id="9" creationId="{4993CB8F-DC28-689F-34C3-E9E5A4F09C28}"/>
          </ac:spMkLst>
        </pc:spChg>
        <pc:spChg chg="mod">
          <ac:chgData name="Duc Nguyen" userId="b76401370ca9b2a3" providerId="LiveId" clId="{0AA85008-6CCD-4DD7-8FB4-B5D681EF1D36}" dt="2022-09-05T11:52:25.941" v="611" actId="1036"/>
          <ac:spMkLst>
            <pc:docMk/>
            <pc:sldMk cId="715427027" sldId="262"/>
            <ac:spMk id="10" creationId="{15AA745B-09BB-176F-144F-C8367A8DA432}"/>
          </ac:spMkLst>
        </pc:spChg>
      </pc:sldChg>
      <pc:sldChg chg="modSp mod">
        <pc:chgData name="Duc Nguyen" userId="b76401370ca9b2a3" providerId="LiveId" clId="{0AA85008-6CCD-4DD7-8FB4-B5D681EF1D36}" dt="2022-08-19T13:11:32.325" v="138" actId="1076"/>
        <pc:sldMkLst>
          <pc:docMk/>
          <pc:sldMk cId="3458510060" sldId="263"/>
        </pc:sldMkLst>
        <pc:spChg chg="mod">
          <ac:chgData name="Duc Nguyen" userId="b76401370ca9b2a3" providerId="LiveId" clId="{0AA85008-6CCD-4DD7-8FB4-B5D681EF1D36}" dt="2022-08-19T13:11:20.758" v="135" actId="255"/>
          <ac:spMkLst>
            <pc:docMk/>
            <pc:sldMk cId="3458510060" sldId="263"/>
            <ac:spMk id="5" creationId="{51C15AAC-139A-B63D-2D40-FABE61DF9851}"/>
          </ac:spMkLst>
        </pc:spChg>
        <pc:spChg chg="mod">
          <ac:chgData name="Duc Nguyen" userId="b76401370ca9b2a3" providerId="LiveId" clId="{0AA85008-6CCD-4DD7-8FB4-B5D681EF1D36}" dt="2022-08-19T13:11:29.224" v="137" actId="1076"/>
          <ac:spMkLst>
            <pc:docMk/>
            <pc:sldMk cId="3458510060" sldId="263"/>
            <ac:spMk id="7" creationId="{3FB59F5B-5343-2E4A-A34C-7AF20727F036}"/>
          </ac:spMkLst>
        </pc:spChg>
        <pc:spChg chg="mod">
          <ac:chgData name="Duc Nguyen" userId="b76401370ca9b2a3" providerId="LiveId" clId="{0AA85008-6CCD-4DD7-8FB4-B5D681EF1D36}" dt="2022-08-19T13:11:32.325" v="138" actId="1076"/>
          <ac:spMkLst>
            <pc:docMk/>
            <pc:sldMk cId="3458510060" sldId="263"/>
            <ac:spMk id="8" creationId="{5B6C0D3F-AADE-AF46-247A-353C9FE39921}"/>
          </ac:spMkLst>
        </pc:spChg>
      </pc:sldChg>
      <pc:sldChg chg="modSp mod">
        <pc:chgData name="Duc Nguyen" userId="b76401370ca9b2a3" providerId="LiveId" clId="{0AA85008-6CCD-4DD7-8FB4-B5D681EF1D36}" dt="2022-09-06T03:41:25.173" v="1253" actId="20577"/>
        <pc:sldMkLst>
          <pc:docMk/>
          <pc:sldMk cId="1333096666" sldId="264"/>
        </pc:sldMkLst>
        <pc:graphicFrameChg chg="modGraphic">
          <ac:chgData name="Duc Nguyen" userId="b76401370ca9b2a3" providerId="LiveId" clId="{0AA85008-6CCD-4DD7-8FB4-B5D681EF1D36}" dt="2022-09-06T03:41:25.173" v="1253" actId="20577"/>
          <ac:graphicFrameMkLst>
            <pc:docMk/>
            <pc:sldMk cId="1333096666" sldId="264"/>
            <ac:graphicFrameMk id="7" creationId="{7BCFDB64-E6C7-DD93-2232-245807A00815}"/>
          </ac:graphicFrameMkLst>
        </pc:graphicFrameChg>
      </pc:sldChg>
      <pc:sldChg chg="modSp mod">
        <pc:chgData name="Duc Nguyen" userId="b76401370ca9b2a3" providerId="LiveId" clId="{0AA85008-6CCD-4DD7-8FB4-B5D681EF1D36}" dt="2022-08-19T13:11:39.325" v="139" actId="20577"/>
        <pc:sldMkLst>
          <pc:docMk/>
          <pc:sldMk cId="2857408567" sldId="265"/>
        </pc:sldMkLst>
        <pc:graphicFrameChg chg="modGraphic">
          <ac:chgData name="Duc Nguyen" userId="b76401370ca9b2a3" providerId="LiveId" clId="{0AA85008-6CCD-4DD7-8FB4-B5D681EF1D36}" dt="2022-08-19T13:11:39.325" v="139" actId="20577"/>
          <ac:graphicFrameMkLst>
            <pc:docMk/>
            <pc:sldMk cId="2857408567" sldId="265"/>
            <ac:graphicFrameMk id="5" creationId="{CCCB4F18-E0A0-9734-A6C1-D42E37CBDD86}"/>
          </ac:graphicFrameMkLst>
        </pc:graphicFrameChg>
      </pc:sldChg>
      <pc:sldChg chg="modSp mod">
        <pc:chgData name="Duc Nguyen" userId="b76401370ca9b2a3" providerId="LiveId" clId="{0AA85008-6CCD-4DD7-8FB4-B5D681EF1D36}" dt="2022-09-05T12:14:35.553" v="1060" actId="20577"/>
        <pc:sldMkLst>
          <pc:docMk/>
          <pc:sldMk cId="4102116543" sldId="266"/>
        </pc:sldMkLst>
        <pc:spChg chg="mod">
          <ac:chgData name="Duc Nguyen" userId="b76401370ca9b2a3" providerId="LiveId" clId="{0AA85008-6CCD-4DD7-8FB4-B5D681EF1D36}" dt="2022-09-05T12:14:35.553" v="1060" actId="20577"/>
          <ac:spMkLst>
            <pc:docMk/>
            <pc:sldMk cId="4102116543" sldId="266"/>
            <ac:spMk id="5" creationId="{638CB897-2FE0-84BA-A84B-520B510A9575}"/>
          </ac:spMkLst>
        </pc:spChg>
        <pc:picChg chg="mod">
          <ac:chgData name="Duc Nguyen" userId="b76401370ca9b2a3" providerId="LiveId" clId="{0AA85008-6CCD-4DD7-8FB4-B5D681EF1D36}" dt="2022-08-19T12:57:07.307" v="21" actId="1076"/>
          <ac:picMkLst>
            <pc:docMk/>
            <pc:sldMk cId="4102116543" sldId="266"/>
            <ac:picMk id="1027" creationId="{DAAD71AF-9192-AAF4-9B48-C43B04DFB1FE}"/>
          </ac:picMkLst>
        </pc:picChg>
      </pc:sldChg>
      <pc:sldChg chg="modSp mod">
        <pc:chgData name="Duc Nguyen" userId="b76401370ca9b2a3" providerId="LiveId" clId="{0AA85008-6CCD-4DD7-8FB4-B5D681EF1D36}" dt="2022-09-05T12:17:40.776" v="1170" actId="13926"/>
        <pc:sldMkLst>
          <pc:docMk/>
          <pc:sldMk cId="3635353812" sldId="267"/>
        </pc:sldMkLst>
        <pc:spChg chg="mod">
          <ac:chgData name="Duc Nguyen" userId="b76401370ca9b2a3" providerId="LiveId" clId="{0AA85008-6CCD-4DD7-8FB4-B5D681EF1D36}" dt="2022-09-05T12:17:40.776" v="1170" actId="13926"/>
          <ac:spMkLst>
            <pc:docMk/>
            <pc:sldMk cId="3635353812" sldId="267"/>
            <ac:spMk id="5" creationId="{229530D0-1E0E-7851-AF76-4CFA1DD9DD00}"/>
          </ac:spMkLst>
        </pc:spChg>
      </pc:sldChg>
      <pc:sldChg chg="modSp mod">
        <pc:chgData name="Duc Nguyen" userId="b76401370ca9b2a3" providerId="LiveId" clId="{0AA85008-6CCD-4DD7-8FB4-B5D681EF1D36}" dt="2022-09-05T12:08:59.131" v="1022" actId="20577"/>
        <pc:sldMkLst>
          <pc:docMk/>
          <pc:sldMk cId="725379886" sldId="268"/>
        </pc:sldMkLst>
        <pc:spChg chg="mod">
          <ac:chgData name="Duc Nguyen" userId="b76401370ca9b2a3" providerId="LiveId" clId="{0AA85008-6CCD-4DD7-8FB4-B5D681EF1D36}" dt="2022-09-05T12:08:59.131" v="1022" actId="20577"/>
          <ac:spMkLst>
            <pc:docMk/>
            <pc:sldMk cId="725379886" sldId="268"/>
            <ac:spMk id="4" creationId="{275F6528-65D0-0CC6-1D1A-51B388884057}"/>
          </ac:spMkLst>
        </pc:spChg>
      </pc:sldChg>
      <pc:sldChg chg="modSp mod">
        <pc:chgData name="Duc Nguyen" userId="b76401370ca9b2a3" providerId="LiveId" clId="{0AA85008-6CCD-4DD7-8FB4-B5D681EF1D36}" dt="2022-09-05T11:53:21.285" v="621" actId="20577"/>
        <pc:sldMkLst>
          <pc:docMk/>
          <pc:sldMk cId="2809661601" sldId="269"/>
        </pc:sldMkLst>
        <pc:spChg chg="mod">
          <ac:chgData name="Duc Nguyen" userId="b76401370ca9b2a3" providerId="LiveId" clId="{0AA85008-6CCD-4DD7-8FB4-B5D681EF1D36}" dt="2022-09-05T11:53:21.285" v="621" actId="20577"/>
          <ac:spMkLst>
            <pc:docMk/>
            <pc:sldMk cId="2809661601" sldId="269"/>
            <ac:spMk id="4" creationId="{970C0E75-C33B-FFA8-3ED7-DC7157AE0A09}"/>
          </ac:spMkLst>
        </pc:spChg>
        <pc:picChg chg="mod">
          <ac:chgData name="Duc Nguyen" userId="b76401370ca9b2a3" providerId="LiveId" clId="{0AA85008-6CCD-4DD7-8FB4-B5D681EF1D36}" dt="2022-08-19T13:08:30.925" v="111" actId="1076"/>
          <ac:picMkLst>
            <pc:docMk/>
            <pc:sldMk cId="2809661601" sldId="269"/>
            <ac:picMk id="4098" creationId="{C641EA60-957B-757C-83A2-CE19D6F08C50}"/>
          </ac:picMkLst>
        </pc:picChg>
      </pc:sldChg>
      <pc:sldChg chg="modSp mod">
        <pc:chgData name="Duc Nguyen" userId="b76401370ca9b2a3" providerId="LiveId" clId="{0AA85008-6CCD-4DD7-8FB4-B5D681EF1D36}" dt="2022-09-05T12:17:57.566" v="1174" actId="20577"/>
        <pc:sldMkLst>
          <pc:docMk/>
          <pc:sldMk cId="2611626999" sldId="270"/>
        </pc:sldMkLst>
        <pc:spChg chg="mod">
          <ac:chgData name="Duc Nguyen" userId="b76401370ca9b2a3" providerId="LiveId" clId="{0AA85008-6CCD-4DD7-8FB4-B5D681EF1D36}" dt="2022-09-05T12:16:14.903" v="1080" actId="20577"/>
          <ac:spMkLst>
            <pc:docMk/>
            <pc:sldMk cId="2611626999" sldId="270"/>
            <ac:spMk id="3" creationId="{C935FEEF-1AAA-5E04-72A3-E5E24058F7B7}"/>
          </ac:spMkLst>
        </pc:spChg>
        <pc:spChg chg="mod">
          <ac:chgData name="Duc Nguyen" userId="b76401370ca9b2a3" providerId="LiveId" clId="{0AA85008-6CCD-4DD7-8FB4-B5D681EF1D36}" dt="2022-09-05T12:17:57.566" v="1174" actId="20577"/>
          <ac:spMkLst>
            <pc:docMk/>
            <pc:sldMk cId="2611626999" sldId="270"/>
            <ac:spMk id="5" creationId="{9E9E43F3-A24D-CB96-6D9A-B4A77C5BEC08}"/>
          </ac:spMkLst>
        </pc:spChg>
      </pc:sldChg>
      <pc:sldChg chg="modSp mod">
        <pc:chgData name="Duc Nguyen" userId="b76401370ca9b2a3" providerId="LiveId" clId="{0AA85008-6CCD-4DD7-8FB4-B5D681EF1D36}" dt="2022-09-05T12:05:15.454" v="775" actId="20577"/>
        <pc:sldMkLst>
          <pc:docMk/>
          <pc:sldMk cId="1938469480" sldId="271"/>
        </pc:sldMkLst>
        <pc:spChg chg="mod">
          <ac:chgData name="Duc Nguyen" userId="b76401370ca9b2a3" providerId="LiveId" clId="{0AA85008-6CCD-4DD7-8FB4-B5D681EF1D36}" dt="2022-09-05T12:05:15.454" v="775" actId="20577"/>
          <ac:spMkLst>
            <pc:docMk/>
            <pc:sldMk cId="1938469480" sldId="271"/>
            <ac:spMk id="2" creationId="{F9336FE7-335E-765F-9F72-6E3CE03C20B3}"/>
          </ac:spMkLst>
        </pc:spChg>
        <pc:graphicFrameChg chg="mod modGraphic">
          <ac:chgData name="Duc Nguyen" userId="b76401370ca9b2a3" providerId="LiveId" clId="{0AA85008-6CCD-4DD7-8FB4-B5D681EF1D36}" dt="2022-09-05T12:00:54.793" v="723" actId="20577"/>
          <ac:graphicFrameMkLst>
            <pc:docMk/>
            <pc:sldMk cId="1938469480" sldId="271"/>
            <ac:graphicFrameMk id="5" creationId="{AE92A890-30D4-FD0E-9A8C-3894CD2E299C}"/>
          </ac:graphicFrameMkLst>
        </pc:graphicFrameChg>
      </pc:sldChg>
      <pc:sldChg chg="modSp mod">
        <pc:chgData name="Duc Nguyen" userId="b76401370ca9b2a3" providerId="LiveId" clId="{0AA85008-6CCD-4DD7-8FB4-B5D681EF1D36}" dt="2022-09-05T12:03:20.718" v="739" actId="20577"/>
        <pc:sldMkLst>
          <pc:docMk/>
          <pc:sldMk cId="266839711" sldId="272"/>
        </pc:sldMkLst>
        <pc:spChg chg="mod">
          <ac:chgData name="Duc Nguyen" userId="b76401370ca9b2a3" providerId="LiveId" clId="{0AA85008-6CCD-4DD7-8FB4-B5D681EF1D36}" dt="2022-09-05T12:03:20.718" v="739" actId="20577"/>
          <ac:spMkLst>
            <pc:docMk/>
            <pc:sldMk cId="266839711" sldId="272"/>
            <ac:spMk id="5" creationId="{AA0765AD-D23D-1D4C-D007-48304BD932CE}"/>
          </ac:spMkLst>
        </pc:spChg>
      </pc:sldChg>
      <pc:sldChg chg="del">
        <pc:chgData name="Duc Nguyen" userId="b76401370ca9b2a3" providerId="LiveId" clId="{0AA85008-6CCD-4DD7-8FB4-B5D681EF1D36}" dt="2022-08-19T14:13:06.982" v="149" actId="47"/>
        <pc:sldMkLst>
          <pc:docMk/>
          <pc:sldMk cId="3847533669" sldId="273"/>
        </pc:sldMkLst>
      </pc:sldChg>
      <pc:sldChg chg="modSp add mod ord">
        <pc:chgData name="Duc Nguyen" userId="b76401370ca9b2a3" providerId="LiveId" clId="{0AA85008-6CCD-4DD7-8FB4-B5D681EF1D36}" dt="2022-08-19T14:26:28.577" v="363" actId="113"/>
        <pc:sldMkLst>
          <pc:docMk/>
          <pc:sldMk cId="2845268359" sldId="274"/>
        </pc:sldMkLst>
        <pc:spChg chg="mod">
          <ac:chgData name="Duc Nguyen" userId="b76401370ca9b2a3" providerId="LiveId" clId="{0AA85008-6CCD-4DD7-8FB4-B5D681EF1D36}" dt="2022-08-19T14:13:11.804" v="170" actId="20577"/>
          <ac:spMkLst>
            <pc:docMk/>
            <pc:sldMk cId="2845268359" sldId="274"/>
            <ac:spMk id="2" creationId="{D0A49F27-7E6B-C500-417D-71CC64D584A4}"/>
          </ac:spMkLst>
        </pc:spChg>
        <pc:spChg chg="mod">
          <ac:chgData name="Duc Nguyen" userId="b76401370ca9b2a3" providerId="LiveId" clId="{0AA85008-6CCD-4DD7-8FB4-B5D681EF1D36}" dt="2022-08-19T14:26:28.577" v="363" actId="113"/>
          <ac:spMkLst>
            <pc:docMk/>
            <pc:sldMk cId="2845268359" sldId="274"/>
            <ac:spMk id="4" creationId="{A1CA25D5-38B7-6A54-3050-FF17CF665E16}"/>
          </ac:spMkLst>
        </pc:spChg>
      </pc:sldChg>
      <pc:sldChg chg="modSp add mod">
        <pc:chgData name="Duc Nguyen" userId="b76401370ca9b2a3" providerId="LiveId" clId="{0AA85008-6CCD-4DD7-8FB4-B5D681EF1D36}" dt="2022-09-05T12:18:32.280" v="1176"/>
        <pc:sldMkLst>
          <pc:docMk/>
          <pc:sldMk cId="3377304111" sldId="275"/>
        </pc:sldMkLst>
        <pc:spChg chg="mod">
          <ac:chgData name="Duc Nguyen" userId="b76401370ca9b2a3" providerId="LiveId" clId="{0AA85008-6CCD-4DD7-8FB4-B5D681EF1D36}" dt="2022-08-19T14:28:54.621" v="391" actId="20577"/>
          <ac:spMkLst>
            <pc:docMk/>
            <pc:sldMk cId="3377304111" sldId="275"/>
            <ac:spMk id="2" creationId="{D0A49F27-7E6B-C500-417D-71CC64D584A4}"/>
          </ac:spMkLst>
        </pc:spChg>
        <pc:spChg chg="mod">
          <ac:chgData name="Duc Nguyen" userId="b76401370ca9b2a3" providerId="LiveId" clId="{0AA85008-6CCD-4DD7-8FB4-B5D681EF1D36}" dt="2022-09-05T12:18:32.280" v="1176"/>
          <ac:spMkLst>
            <pc:docMk/>
            <pc:sldMk cId="3377304111" sldId="275"/>
            <ac:spMk id="3" creationId="{7B708208-A53A-E729-0957-F4E495E1800A}"/>
          </ac:spMkLst>
        </pc:spChg>
      </pc:sldChg>
      <pc:sldChg chg="modSp add mod ord setBg">
        <pc:chgData name="Duc Nguyen" userId="b76401370ca9b2a3" providerId="LiveId" clId="{0AA85008-6CCD-4DD7-8FB4-B5D681EF1D36}" dt="2022-09-05T11:44:08.672" v="470" actId="20577"/>
        <pc:sldMkLst>
          <pc:docMk/>
          <pc:sldMk cId="2518416448" sldId="276"/>
        </pc:sldMkLst>
        <pc:spChg chg="mod">
          <ac:chgData name="Duc Nguyen" userId="b76401370ca9b2a3" providerId="LiveId" clId="{0AA85008-6CCD-4DD7-8FB4-B5D681EF1D36}" dt="2022-08-19T14:19:07.517" v="257" actId="1076"/>
          <ac:spMkLst>
            <pc:docMk/>
            <pc:sldMk cId="2518416448" sldId="276"/>
            <ac:spMk id="2" creationId="{1B51FA59-4A99-FF5E-C761-89250058D215}"/>
          </ac:spMkLst>
        </pc:spChg>
        <pc:spChg chg="mod">
          <ac:chgData name="Duc Nguyen" userId="b76401370ca9b2a3" providerId="LiveId" clId="{0AA85008-6CCD-4DD7-8FB4-B5D681EF1D36}" dt="2022-09-05T11:44:08.672" v="470" actId="20577"/>
          <ac:spMkLst>
            <pc:docMk/>
            <pc:sldMk cId="2518416448" sldId="276"/>
            <ac:spMk id="4" creationId="{38B03677-FE35-47B6-8DFD-00E8AC8DE146}"/>
          </ac:spMkLst>
        </pc:spChg>
        <pc:spChg chg="mod">
          <ac:chgData name="Duc Nguyen" userId="b76401370ca9b2a3" providerId="LiveId" clId="{0AA85008-6CCD-4DD7-8FB4-B5D681EF1D36}" dt="2022-09-05T11:42:40.018" v="466" actId="14100"/>
          <ac:spMkLst>
            <pc:docMk/>
            <pc:sldMk cId="2518416448" sldId="276"/>
            <ac:spMk id="5" creationId="{6777366B-49EB-D9F1-519A-BEDC41D067E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187C1-C4C8-4E80-9A6D-89AACE14465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FF11B-E1BE-441B-B8D9-5D742F114439}">
      <dgm:prSet/>
      <dgm:spPr/>
      <dgm:t>
        <a:bodyPr/>
        <a:lstStyle/>
        <a:p>
          <a:r>
            <a:rPr lang="en-US"/>
            <a:t>Collections</a:t>
          </a:r>
        </a:p>
      </dgm:t>
    </dgm:pt>
    <dgm:pt modelId="{F107CA8B-3A4E-42BE-B260-0ACF90C12256}" type="parTrans" cxnId="{E13D4E5B-9FB0-4951-9CB0-436E948EA3D6}">
      <dgm:prSet/>
      <dgm:spPr/>
      <dgm:t>
        <a:bodyPr/>
        <a:lstStyle/>
        <a:p>
          <a:endParaRPr lang="en-US"/>
        </a:p>
      </dgm:t>
    </dgm:pt>
    <dgm:pt modelId="{6B87520F-7A7A-4094-B102-EAE5A9805C79}" type="sibTrans" cxnId="{E13D4E5B-9FB0-4951-9CB0-436E948EA3D6}">
      <dgm:prSet/>
      <dgm:spPr/>
      <dgm:t>
        <a:bodyPr/>
        <a:lstStyle/>
        <a:p>
          <a:endParaRPr lang="en-US"/>
        </a:p>
      </dgm:t>
    </dgm:pt>
    <dgm:pt modelId="{4D9612BF-5368-40A8-812E-AA5D08E0D835}">
      <dgm:prSet/>
      <dgm:spPr/>
      <dgm:t>
        <a:bodyPr/>
        <a:lstStyle/>
        <a:p>
          <a:r>
            <a:rPr lang="en-US"/>
            <a:t>Framwork</a:t>
          </a:r>
        </a:p>
      </dgm:t>
    </dgm:pt>
    <dgm:pt modelId="{9E2BB00D-E161-45B2-903F-F366DD2F8982}" type="parTrans" cxnId="{E994A474-70D2-4980-A61A-3F70544CAEEF}">
      <dgm:prSet/>
      <dgm:spPr/>
      <dgm:t>
        <a:bodyPr/>
        <a:lstStyle/>
        <a:p>
          <a:endParaRPr lang="en-US"/>
        </a:p>
      </dgm:t>
    </dgm:pt>
    <dgm:pt modelId="{A171C7D7-37C9-44C2-999D-B88567EB5F76}" type="sibTrans" cxnId="{E994A474-70D2-4980-A61A-3F70544CAEEF}">
      <dgm:prSet/>
      <dgm:spPr/>
      <dgm:t>
        <a:bodyPr/>
        <a:lstStyle/>
        <a:p>
          <a:endParaRPr lang="en-US"/>
        </a:p>
      </dgm:t>
    </dgm:pt>
    <dgm:pt modelId="{EE4A4950-B9A4-43FA-B487-0E563EE33CB0}">
      <dgm:prSet custT="1"/>
      <dgm:spPr/>
      <dgm:t>
        <a:bodyPr/>
        <a:lstStyle/>
        <a:p>
          <a:r>
            <a:rPr lang="vi-VN" sz="2000" b="0" i="0" dirty="0">
              <a:latin typeface="Arial (Body)"/>
            </a:rPr>
            <a:t>Collections được dùng để lưu trữ, truy xuất, tương tác với dữ liệu</a:t>
          </a:r>
          <a:r>
            <a:rPr lang="en-US" sz="2000" b="0" i="0" dirty="0">
              <a:latin typeface="Arial (Body)"/>
            </a:rPr>
            <a:t> (</a:t>
          </a:r>
          <a:r>
            <a:rPr lang="en-US" sz="2000" b="0" i="0" dirty="0" err="1">
              <a:latin typeface="Arial (Body)"/>
            </a:rPr>
            <a:t>thêm</a:t>
          </a:r>
          <a:r>
            <a:rPr lang="en-US" sz="2000" b="0" i="0" dirty="0">
              <a:latin typeface="Arial (Body)"/>
            </a:rPr>
            <a:t>, </a:t>
          </a:r>
          <a:r>
            <a:rPr lang="en-US" sz="2000" b="0" i="0" dirty="0" err="1">
              <a:latin typeface="Arial (Body)"/>
            </a:rPr>
            <a:t>sửa</a:t>
          </a:r>
          <a:r>
            <a:rPr lang="en-US" sz="2000" b="0" i="0" dirty="0">
              <a:latin typeface="Arial (Body)"/>
            </a:rPr>
            <a:t>, </a:t>
          </a:r>
          <a:r>
            <a:rPr lang="en-US" sz="2000" b="0" i="0" dirty="0" err="1">
              <a:latin typeface="Arial (Body)"/>
            </a:rPr>
            <a:t>xóa</a:t>
          </a:r>
          <a:r>
            <a:rPr lang="en-US" sz="2000" b="0" i="0" dirty="0">
              <a:latin typeface="Arial (Body)"/>
            </a:rPr>
            <a:t>)</a:t>
          </a:r>
          <a:endParaRPr lang="en-US" sz="2000" dirty="0">
            <a:latin typeface="Arial (Body)"/>
          </a:endParaRPr>
        </a:p>
      </dgm:t>
    </dgm:pt>
    <dgm:pt modelId="{7ECE0EEF-610A-4A78-9443-8261319A3FD7}" type="parTrans" cxnId="{23E1C312-01B0-48F6-AAB1-6EC22FF188A8}">
      <dgm:prSet/>
      <dgm:spPr/>
      <dgm:t>
        <a:bodyPr/>
        <a:lstStyle/>
        <a:p>
          <a:endParaRPr lang="en-US"/>
        </a:p>
      </dgm:t>
    </dgm:pt>
    <dgm:pt modelId="{EB24F9F3-BEF4-4067-89B0-8D24065F2061}" type="sibTrans" cxnId="{23E1C312-01B0-48F6-AAB1-6EC22FF188A8}">
      <dgm:prSet/>
      <dgm:spPr/>
      <dgm:t>
        <a:bodyPr/>
        <a:lstStyle/>
        <a:p>
          <a:endParaRPr lang="en-US"/>
        </a:p>
      </dgm:t>
    </dgm:pt>
    <dgm:pt modelId="{A8087003-C52C-4F57-A90F-65F8C363CFAE}">
      <dgm:prSet custT="1"/>
      <dgm:spPr/>
      <dgm:t>
        <a:bodyPr/>
        <a:lstStyle/>
        <a:p>
          <a:r>
            <a:rPr lang="vi-VN" sz="2000" b="0" i="0" dirty="0"/>
            <a:t>Framework là một tập hợp các thư viện (Library) đã được đóng gói để hỗ trợ phát triển ứng dụng dựa trên Framework đó. Đồng thời, Framework</a:t>
          </a:r>
          <a:r>
            <a:rPr lang="en-US" sz="2000" b="0" i="0" dirty="0">
              <a:latin typeface="Arial (Body)"/>
            </a:rPr>
            <a:t> </a:t>
          </a:r>
          <a:r>
            <a:rPr lang="en-US" sz="2000" b="0" i="0" dirty="0" err="1">
              <a:latin typeface="Arial (Body)"/>
            </a:rPr>
            <a:t>cũng</a:t>
          </a:r>
          <a:r>
            <a:rPr lang="vi-VN" sz="2000" b="0" i="0" dirty="0">
              <a:latin typeface="Arial (Body)"/>
            </a:rPr>
            <a:t> </a:t>
          </a:r>
          <a:r>
            <a:rPr lang="vi-VN" sz="2000" b="0" i="0" dirty="0"/>
            <a:t>cung cấp các nguyên tắc, cấu trúc của ứng dụng mà chúng ta phải tuân</a:t>
          </a:r>
          <a:r>
            <a:rPr lang="en-US" sz="2000" b="0" i="0" dirty="0"/>
            <a:t> </a:t>
          </a:r>
          <a:r>
            <a:rPr lang="vi-VN" sz="2000" b="0" i="0" dirty="0"/>
            <a:t>theo</a:t>
          </a:r>
          <a:r>
            <a:rPr lang="en-US" sz="2000" b="0" i="0" dirty="0"/>
            <a:t>.</a:t>
          </a:r>
          <a:endParaRPr lang="en-US" sz="2000" i="0" dirty="0"/>
        </a:p>
      </dgm:t>
    </dgm:pt>
    <dgm:pt modelId="{1B8291CD-4CA1-4C88-9D60-9F17D9181FB6}" type="parTrans" cxnId="{D2AD5F6A-AA29-4108-AF69-35DEDD86E7DD}">
      <dgm:prSet/>
      <dgm:spPr/>
      <dgm:t>
        <a:bodyPr/>
        <a:lstStyle/>
        <a:p>
          <a:endParaRPr lang="en-US"/>
        </a:p>
      </dgm:t>
    </dgm:pt>
    <dgm:pt modelId="{F5AEBE7D-BCFE-4CD8-ABE1-BFE26712705D}" type="sibTrans" cxnId="{D2AD5F6A-AA29-4108-AF69-35DEDD86E7DD}">
      <dgm:prSet/>
      <dgm:spPr/>
      <dgm:t>
        <a:bodyPr/>
        <a:lstStyle/>
        <a:p>
          <a:endParaRPr lang="en-US"/>
        </a:p>
      </dgm:t>
    </dgm:pt>
    <dgm:pt modelId="{684F3328-8794-4353-9426-A2724344B2F4}" type="pres">
      <dgm:prSet presAssocID="{46A187C1-C4C8-4E80-9A6D-89AACE144651}" presName="linearFlow" presStyleCnt="0">
        <dgm:presLayoutVars>
          <dgm:dir/>
          <dgm:animLvl val="lvl"/>
          <dgm:resizeHandles val="exact"/>
        </dgm:presLayoutVars>
      </dgm:prSet>
      <dgm:spPr/>
    </dgm:pt>
    <dgm:pt modelId="{B8E443FD-9135-4CBE-9181-170A1FF2E454}" type="pres">
      <dgm:prSet presAssocID="{534FF11B-E1BE-441B-B8D9-5D742F114439}" presName="composite" presStyleCnt="0"/>
      <dgm:spPr/>
    </dgm:pt>
    <dgm:pt modelId="{702D6907-08B0-4164-9C97-F7E3562DE094}" type="pres">
      <dgm:prSet presAssocID="{534FF11B-E1BE-441B-B8D9-5D742F114439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D58E132D-E9F0-46CB-8D61-80F938C78923}" type="pres">
      <dgm:prSet presAssocID="{534FF11B-E1BE-441B-B8D9-5D742F114439}" presName="descendantText" presStyleLbl="alignAcc1" presStyleIdx="0" presStyleCnt="2" custLinFactNeighborX="0" custLinFactNeighborY="-3461">
        <dgm:presLayoutVars>
          <dgm:bulletEnabled val="1"/>
        </dgm:presLayoutVars>
      </dgm:prSet>
      <dgm:spPr/>
    </dgm:pt>
    <dgm:pt modelId="{18CF54AA-43D3-4327-80F2-4F64838B46EE}" type="pres">
      <dgm:prSet presAssocID="{6B87520F-7A7A-4094-B102-EAE5A9805C79}" presName="sp" presStyleCnt="0"/>
      <dgm:spPr/>
    </dgm:pt>
    <dgm:pt modelId="{0261E9FD-BA8A-4C20-86FA-15968D394740}" type="pres">
      <dgm:prSet presAssocID="{4D9612BF-5368-40A8-812E-AA5D08E0D835}" presName="composite" presStyleCnt="0"/>
      <dgm:spPr/>
    </dgm:pt>
    <dgm:pt modelId="{CE286327-A134-41ED-A124-74F336632D57}" type="pres">
      <dgm:prSet presAssocID="{4D9612BF-5368-40A8-812E-AA5D08E0D83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ADFF27E-5E8C-4F31-A2F5-583F0BA915F3}" type="pres">
      <dgm:prSet presAssocID="{4D9612BF-5368-40A8-812E-AA5D08E0D83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3E1C312-01B0-48F6-AAB1-6EC22FF188A8}" srcId="{534FF11B-E1BE-441B-B8D9-5D742F114439}" destId="{EE4A4950-B9A4-43FA-B487-0E563EE33CB0}" srcOrd="0" destOrd="0" parTransId="{7ECE0EEF-610A-4A78-9443-8261319A3FD7}" sibTransId="{EB24F9F3-BEF4-4067-89B0-8D24065F2061}"/>
    <dgm:cxn modelId="{E13D4E5B-9FB0-4951-9CB0-436E948EA3D6}" srcId="{46A187C1-C4C8-4E80-9A6D-89AACE144651}" destId="{534FF11B-E1BE-441B-B8D9-5D742F114439}" srcOrd="0" destOrd="0" parTransId="{F107CA8B-3A4E-42BE-B260-0ACF90C12256}" sibTransId="{6B87520F-7A7A-4094-B102-EAE5A9805C79}"/>
    <dgm:cxn modelId="{8A16B564-53C6-4416-8E28-03C7A938A01A}" type="presOf" srcId="{534FF11B-E1BE-441B-B8D9-5D742F114439}" destId="{702D6907-08B0-4164-9C97-F7E3562DE094}" srcOrd="0" destOrd="0" presId="urn:microsoft.com/office/officeart/2005/8/layout/chevron2"/>
    <dgm:cxn modelId="{D2AD5F6A-AA29-4108-AF69-35DEDD86E7DD}" srcId="{4D9612BF-5368-40A8-812E-AA5D08E0D835}" destId="{A8087003-C52C-4F57-A90F-65F8C363CFAE}" srcOrd="0" destOrd="0" parTransId="{1B8291CD-4CA1-4C88-9D60-9F17D9181FB6}" sibTransId="{F5AEBE7D-BCFE-4CD8-ABE1-BFE26712705D}"/>
    <dgm:cxn modelId="{E994A474-70D2-4980-A61A-3F70544CAEEF}" srcId="{46A187C1-C4C8-4E80-9A6D-89AACE144651}" destId="{4D9612BF-5368-40A8-812E-AA5D08E0D835}" srcOrd="1" destOrd="0" parTransId="{9E2BB00D-E161-45B2-903F-F366DD2F8982}" sibTransId="{A171C7D7-37C9-44C2-999D-B88567EB5F76}"/>
    <dgm:cxn modelId="{8D7736D3-5087-47F1-BB0C-789284073BD1}" type="presOf" srcId="{A8087003-C52C-4F57-A90F-65F8C363CFAE}" destId="{4ADFF27E-5E8C-4F31-A2F5-583F0BA915F3}" srcOrd="0" destOrd="0" presId="urn:microsoft.com/office/officeart/2005/8/layout/chevron2"/>
    <dgm:cxn modelId="{8C0265EF-5863-41F2-B076-20E0F708251C}" type="presOf" srcId="{4D9612BF-5368-40A8-812E-AA5D08E0D835}" destId="{CE286327-A134-41ED-A124-74F336632D57}" srcOrd="0" destOrd="0" presId="urn:microsoft.com/office/officeart/2005/8/layout/chevron2"/>
    <dgm:cxn modelId="{906C41F5-FB52-4F05-AA2F-6C679203CB81}" type="presOf" srcId="{46A187C1-C4C8-4E80-9A6D-89AACE144651}" destId="{684F3328-8794-4353-9426-A2724344B2F4}" srcOrd="0" destOrd="0" presId="urn:microsoft.com/office/officeart/2005/8/layout/chevron2"/>
    <dgm:cxn modelId="{F9ADF8F7-96FD-458E-A8DE-6D8820CE692E}" type="presOf" srcId="{EE4A4950-B9A4-43FA-B487-0E563EE33CB0}" destId="{D58E132D-E9F0-46CB-8D61-80F938C78923}" srcOrd="0" destOrd="0" presId="urn:microsoft.com/office/officeart/2005/8/layout/chevron2"/>
    <dgm:cxn modelId="{45DB4618-7C62-4E35-B75D-A0671FF2A3F3}" type="presParOf" srcId="{684F3328-8794-4353-9426-A2724344B2F4}" destId="{B8E443FD-9135-4CBE-9181-170A1FF2E454}" srcOrd="0" destOrd="0" presId="urn:microsoft.com/office/officeart/2005/8/layout/chevron2"/>
    <dgm:cxn modelId="{4C5FCDFB-973B-4288-A3F4-3928B524B4C0}" type="presParOf" srcId="{B8E443FD-9135-4CBE-9181-170A1FF2E454}" destId="{702D6907-08B0-4164-9C97-F7E3562DE094}" srcOrd="0" destOrd="0" presId="urn:microsoft.com/office/officeart/2005/8/layout/chevron2"/>
    <dgm:cxn modelId="{B5FDCCE5-FC4D-45DF-AE19-CCD4C9F41D17}" type="presParOf" srcId="{B8E443FD-9135-4CBE-9181-170A1FF2E454}" destId="{D58E132D-E9F0-46CB-8D61-80F938C78923}" srcOrd="1" destOrd="0" presId="urn:microsoft.com/office/officeart/2005/8/layout/chevron2"/>
    <dgm:cxn modelId="{E17CB218-C014-4BAC-8ED3-AAFC85807B3B}" type="presParOf" srcId="{684F3328-8794-4353-9426-A2724344B2F4}" destId="{18CF54AA-43D3-4327-80F2-4F64838B46EE}" srcOrd="1" destOrd="0" presId="urn:microsoft.com/office/officeart/2005/8/layout/chevron2"/>
    <dgm:cxn modelId="{0BBF7D5B-CB1D-452D-B5A7-3890C83EB0F3}" type="presParOf" srcId="{684F3328-8794-4353-9426-A2724344B2F4}" destId="{0261E9FD-BA8A-4C20-86FA-15968D394740}" srcOrd="2" destOrd="0" presId="urn:microsoft.com/office/officeart/2005/8/layout/chevron2"/>
    <dgm:cxn modelId="{1EDA14BC-8433-4B0E-9345-0F5961D9CBDF}" type="presParOf" srcId="{0261E9FD-BA8A-4C20-86FA-15968D394740}" destId="{CE286327-A134-41ED-A124-74F336632D57}" srcOrd="0" destOrd="0" presId="urn:microsoft.com/office/officeart/2005/8/layout/chevron2"/>
    <dgm:cxn modelId="{E1FA2DC1-8D19-4D1D-853F-32EDD0A757BF}" type="presParOf" srcId="{0261E9FD-BA8A-4C20-86FA-15968D394740}" destId="{4ADFF27E-5E8C-4F31-A2F5-583F0BA915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D6907-08B0-4164-9C97-F7E3562DE094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Collections</a:t>
          </a:r>
        </a:p>
      </dsp:txBody>
      <dsp:txXfrm rot="-5400000">
        <a:off x="1" y="812886"/>
        <a:ext cx="1621128" cy="694769"/>
      </dsp:txXfrm>
    </dsp:sp>
    <dsp:sp modelId="{D58E132D-E9F0-46CB-8D61-80F938C78923}">
      <dsp:nvSpPr>
        <dsp:cNvPr id="0" name=""/>
        <dsp:cNvSpPr/>
      </dsp:nvSpPr>
      <dsp:spPr>
        <a:xfrm rot="5400000">
          <a:off x="5315697" y="-3694569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b="0" i="0" kern="1200" dirty="0">
              <a:latin typeface="Arial (Body)"/>
            </a:rPr>
            <a:t>Collections được dùng để lưu trữ, truy xuất, tương tác với dữ liệu</a:t>
          </a:r>
          <a:r>
            <a:rPr lang="en-US" sz="2000" b="0" i="0" kern="1200" dirty="0">
              <a:latin typeface="Arial (Body)"/>
            </a:rPr>
            <a:t> (</a:t>
          </a:r>
          <a:r>
            <a:rPr lang="en-US" sz="2000" b="0" i="0" kern="1200" dirty="0" err="1">
              <a:latin typeface="Arial (Body)"/>
            </a:rPr>
            <a:t>thêm</a:t>
          </a:r>
          <a:r>
            <a:rPr lang="en-US" sz="2000" b="0" i="0" kern="1200" dirty="0">
              <a:latin typeface="Arial (Body)"/>
            </a:rPr>
            <a:t>, </a:t>
          </a:r>
          <a:r>
            <a:rPr lang="en-US" sz="2000" b="0" i="0" kern="1200" dirty="0" err="1">
              <a:latin typeface="Arial (Body)"/>
            </a:rPr>
            <a:t>sửa</a:t>
          </a:r>
          <a:r>
            <a:rPr lang="en-US" sz="2000" b="0" i="0" kern="1200" dirty="0">
              <a:latin typeface="Arial (Body)"/>
            </a:rPr>
            <a:t>, </a:t>
          </a:r>
          <a:r>
            <a:rPr lang="en-US" sz="2000" b="0" i="0" kern="1200" dirty="0" err="1">
              <a:latin typeface="Arial (Body)"/>
            </a:rPr>
            <a:t>xóa</a:t>
          </a:r>
          <a:r>
            <a:rPr lang="en-US" sz="2000" b="0" i="0" kern="1200" dirty="0">
              <a:latin typeface="Arial (Body)"/>
            </a:rPr>
            <a:t>)</a:t>
          </a:r>
          <a:endParaRPr lang="en-US" sz="2000" kern="1200" dirty="0">
            <a:latin typeface="Arial (Body)"/>
          </a:endParaRPr>
        </a:p>
      </dsp:txBody>
      <dsp:txXfrm rot="-5400000">
        <a:off x="1621128" y="73484"/>
        <a:ext cx="8820987" cy="1358365"/>
      </dsp:txXfrm>
    </dsp:sp>
    <dsp:sp modelId="{CE286327-A134-41ED-A124-74F336632D57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Framwork</a:t>
          </a:r>
        </a:p>
      </dsp:txBody>
      <dsp:txXfrm rot="-5400000">
        <a:off x="1" y="2843681"/>
        <a:ext cx="1621128" cy="694769"/>
      </dsp:txXfrm>
    </dsp:sp>
    <dsp:sp modelId="{4ADFF27E-5E8C-4F31-A2F5-583F0BA915F3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b="0" i="0" kern="1200" dirty="0"/>
            <a:t>Framework là một tập hợp các thư viện (Library) đã được đóng gói để hỗ trợ phát triển ứng dụng dựa trên Framework đó. Đồng thời, Framework</a:t>
          </a:r>
          <a:r>
            <a:rPr lang="en-US" sz="2000" b="0" i="0" kern="1200" dirty="0">
              <a:latin typeface="Arial (Body)"/>
            </a:rPr>
            <a:t> </a:t>
          </a:r>
          <a:r>
            <a:rPr lang="en-US" sz="2000" b="0" i="0" kern="1200" dirty="0" err="1">
              <a:latin typeface="Arial (Body)"/>
            </a:rPr>
            <a:t>cũng</a:t>
          </a:r>
          <a:r>
            <a:rPr lang="vi-VN" sz="2000" b="0" i="0" kern="1200" dirty="0">
              <a:latin typeface="Arial (Body)"/>
            </a:rPr>
            <a:t> </a:t>
          </a:r>
          <a:r>
            <a:rPr lang="vi-VN" sz="2000" b="0" i="0" kern="1200" dirty="0"/>
            <a:t>cung cấp các nguyên tắc, cấu trúc của ứng dụng mà chúng ta phải tuân</a:t>
          </a:r>
          <a:r>
            <a:rPr lang="en-US" sz="2000" b="0" i="0" kern="1200" dirty="0"/>
            <a:t> </a:t>
          </a:r>
          <a:r>
            <a:rPr lang="vi-VN" sz="2000" b="0" i="0" kern="1200" dirty="0"/>
            <a:t>theo</a:t>
          </a:r>
          <a:r>
            <a:rPr lang="en-US" sz="2000" b="0" i="0" kern="1200" dirty="0"/>
            <a:t>.</a:t>
          </a:r>
          <a:endParaRPr lang="en-US" sz="2000" i="0" kern="1200" dirty="0"/>
        </a:p>
      </dsp:txBody>
      <dsp:txXfrm rot="-5400000">
        <a:off x="1621128" y="2106602"/>
        <a:ext cx="8820987" cy="135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5060-724B-918F-C88E-ED1887E4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09860-38A8-843B-027B-8D6808CBA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0EA4-1306-77A8-7BB2-E826C81C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DDE-D00E-A3A2-997E-E40FA6DF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413C-52DC-93C5-D63F-B48FD67D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CB9F-FC17-BC34-2E49-BF7B5956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94061-9FFD-E5B6-3840-3091D17C4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CF87-7F28-2F3C-06F9-2B9C9D21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AF01-443F-4528-ECF7-3648B3F2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9136-72BA-0817-6B91-D6954B93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AC1C5-5768-AB68-6017-4F279FD0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70782-8780-FA91-2FDF-7AABC35CD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EE73-968E-DFDD-45A0-18A10986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C031-55FF-BC27-400D-94268BFE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A7A0-C33A-294E-F6E7-600F4E96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0BCE-D5A1-2F3F-040D-754FC933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691A-C69E-8C9E-461F-733387CA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5C96-5E51-A5D3-215A-35537AC0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21BF-4425-52D7-3DF0-07661BD5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E8FD-C77C-43E4-AAF8-83CFBDAC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3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5EF7-01D3-4C47-28C9-57A28B9A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17E3-82F8-625B-0EC1-F5791CFB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0BC5-D8C2-CB8A-4274-F3F44B68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7770-E52F-5B53-8A36-2261768A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F677-3332-7ABC-6228-DA9AD8D4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17B5-20EE-00E4-63CA-EA7AC96E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0811-5BF7-B678-B6BD-6E693D315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CCAA9-723B-5DB6-0B8D-63E6852AC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CBEF7-028E-DC25-D765-52D6D9CC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860D3-91D3-34DD-E17C-8A31B90F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BA9A5-BF0F-22E0-EC85-15951D6B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B82C-F575-1437-0E69-4382654E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55BA-DF15-A863-1092-5AFFAE85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FDB2-0192-F3FD-294C-F98A035A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3BF21-F164-0500-1672-EE0BFD294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3E97A-7718-B5B7-E129-B5821832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E7802-2403-5B2E-3A75-2361DC8B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CD6E9-9112-F67F-E058-5A8EDDAA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F37DF-54E1-0A80-DEFA-7BE7FFE1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C550-8381-5603-4970-8BD6B32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CA1CD-8E03-4FB6-FC73-913D4F12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95DB9-1595-CF56-4808-F8897A35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28317-8B07-BE5C-64F9-A9BF2B5A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C04E8-9AC6-6E94-D322-11ECD2E5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13238-3958-40EA-3257-83B53D0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3A25-6853-8D71-3B8E-7CA7ED0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5AE8-27D5-2FF6-0ACD-85D19FB2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FF79-7518-027A-00AD-68FABFD3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93500-745A-94FE-F947-F88E6324A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041A-C158-F1A5-F1B4-F8960FD5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2B111-A698-70B7-4500-232E827D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F59E4-C42A-E821-B230-0DC20FEB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9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E996-D7D3-D833-D308-96F950A6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65C2E-4452-40CE-4FAC-C5FA55DB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7752-A581-B1AB-89C2-61FCC368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8ED64-BCE6-7C2B-59E2-991B28B5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668A3-1A31-8155-1AC4-FD6F6E25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B2021-10D6-4306-BF75-A297D141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E0973-CE19-2801-54B4-575396A5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3BB04-ACE7-5967-FE36-41624C50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A28C-5927-2774-9E02-7E2222483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A482-7B8F-4E32-8CA6-5007D0859026}" type="datetimeFigureOut">
              <a:rPr lang="en-US" smtClean="0"/>
              <a:t>06-Sep-22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E3158-4D07-AD84-911E-B89D5210D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3F90-1833-EC17-4713-B6981AFF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8DBB-221E-428E-BE97-CC055D54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7D83-F4B4-7B9F-1CE2-FDA8D851CD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15 </a:t>
            </a:r>
            <a:r>
              <a:rPr lang="en-US" b="1" dirty="0" err="1"/>
              <a:t>phút</a:t>
            </a:r>
            <a:br>
              <a:rPr lang="en-US" dirty="0"/>
            </a:b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EDCA-F6E8-3925-0337-ED6FE0FE84A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Employee: String name, double salary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Seller: double revenue; </a:t>
            </a:r>
            <a:r>
              <a:rPr lang="en-US" dirty="0" err="1"/>
              <a:t>cho</a:t>
            </a:r>
            <a:r>
              <a:rPr lang="en-US" dirty="0"/>
              <a:t> Seller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Employee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salary= salary+ 5%*revenue (revenue&lt; 4000)</a:t>
            </a:r>
          </a:p>
          <a:p>
            <a:pPr marL="0" indent="0">
              <a:buNone/>
            </a:pPr>
            <a:r>
              <a:rPr lang="en-US" dirty="0"/>
              <a:t>			      salary= salary+ 10%*revenue (revenue&gt;=4000)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code </a:t>
            </a:r>
            <a:r>
              <a:rPr lang="en-US" dirty="0" err="1"/>
              <a:t>để</a:t>
            </a:r>
            <a:r>
              <a:rPr lang="en-US" dirty="0"/>
              <a:t> code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2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A0765AD-D23D-1D4C-D007-48304BD93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301" y="1224050"/>
            <a:ext cx="8757397" cy="54168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main(String[]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{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Set&lt;String&gt;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HashSet&lt;String&gt;();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Set&lt;String&gt;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HashSet&lt;String&gt;();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setB.add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"Java"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setB.add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"Python"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setB.add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lang="en-US" altLang="en-US" sz="2200" dirty="0">
                <a:solidFill>
                  <a:srgbClr val="0000FF"/>
                </a:solidFill>
                <a:latin typeface="Monaco"/>
              </a:rPr>
              <a:t>C++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setA.add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"PHP"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Thêm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các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phần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tử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setB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khác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vào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setA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trong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Java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setA.addAll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Số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phần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tử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của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setA.size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Các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phần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tử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của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có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chứa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Java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không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?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setA.contains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"Java"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có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chứa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 C++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không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?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setA.contains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"C++"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7F67A-D255-A882-4516-F9EEB5ED5B06}"/>
              </a:ext>
            </a:extLst>
          </p:cNvPr>
          <p:cNvSpPr txBox="1"/>
          <p:nvPr/>
        </p:nvSpPr>
        <p:spPr>
          <a:xfrm>
            <a:off x="834501" y="701336"/>
            <a:ext cx="1189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Ví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r>
              <a:rPr lang="en-US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683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39B7-2838-C5FF-9CE1-5A474893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2050" name="Picture 2" descr="Map interface trong Java - Deft Blog">
            <a:extLst>
              <a:ext uri="{FF2B5EF4-FFF2-40B4-BE49-F238E27FC236}">
                <a16:creationId xmlns:a16="http://schemas.microsoft.com/office/drawing/2014/main" id="{E630F2F3-BA12-BDC1-B961-CC4ABE6A784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1" y="1027906"/>
            <a:ext cx="578533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50215-61A0-311D-6526-326F7D8C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Trong java,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</a:t>
            </a:r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interface</a:t>
            </a:r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được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định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nghĩa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để </a:t>
            </a:r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lưu trữ và truy xuất dữ liệu theo cặp key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-</a:t>
            </a:r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value. Mỗi cặp key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</a:t>
            </a:r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value gọi là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entry. 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vi-V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 trong java chỉ chứa các giá trị key duy nhất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không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trùng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lặp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Nếu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lưu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key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trùng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nhau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thì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sẽ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bị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ghi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đè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giá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trị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9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8E8095-1DBD-0BB3-D8FB-128A04C1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BCFDB64-E6C7-DD93-2232-245807A00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7898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1232908859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4366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01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put(Object key, Object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cặp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 Key-Value.</a:t>
                      </a:r>
                      <a:endParaRPr lang="en-US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6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remove(Object 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S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ử dụng để xóa một mục nhập của key được chỉ định.</a:t>
                      </a:r>
                      <a:endParaRPr lang="en-US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0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get(Object 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sử dụng để trả lại giá trị cho khoá được chỉ định.</a:t>
                      </a:r>
                      <a:endParaRPr lang="en-US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9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(Body)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 (Body)"/>
                          <a:cs typeface="Arial" panose="020B0604020202020204" pitchFamily="34" charset="0"/>
                        </a:rPr>
                        <a:t>tra</a:t>
                      </a:r>
                      <a:r>
                        <a:rPr lang="en-US" dirty="0">
                          <a:latin typeface="Arial (Body)"/>
                          <a:cs typeface="Arial" panose="020B0604020202020204" pitchFamily="34" charset="0"/>
                        </a:rPr>
                        <a:t> key </a:t>
                      </a:r>
                      <a:r>
                        <a:rPr lang="en-US" dirty="0" err="1">
                          <a:latin typeface="Arial (Body)"/>
                          <a:cs typeface="Arial" panose="020B0604020202020204" pitchFamily="34" charset="0"/>
                        </a:rPr>
                        <a:t>đó</a:t>
                      </a:r>
                      <a:r>
                        <a:rPr lang="en-US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 (Body)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 (Body)"/>
                          <a:cs typeface="Arial" panose="020B0604020202020204" pitchFamily="34" charset="0"/>
                        </a:rPr>
                        <a:t>tồn</a:t>
                      </a:r>
                      <a:r>
                        <a:rPr lang="en-US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 (Body)"/>
                          <a:cs typeface="Arial" panose="020B0604020202020204" pitchFamily="34" charset="0"/>
                        </a:rPr>
                        <a:t>tại</a:t>
                      </a:r>
                      <a:r>
                        <a:rPr lang="en-US" dirty="0">
                          <a:latin typeface="Arial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 (Body)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dirty="0">
                          <a:latin typeface="Arial (Body)"/>
                          <a:cs typeface="Arial" panose="020B0604020202020204" pitchFamily="34" charset="0"/>
                        </a:rPr>
                        <a:t> map hay </a:t>
                      </a:r>
                      <a:r>
                        <a:rPr lang="en-US" dirty="0" err="1">
                          <a:latin typeface="Arial (Body)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dirty="0">
                          <a:latin typeface="Arial (Body)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T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rả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về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+mn-ea"/>
                          <a:cs typeface="+mn-cs"/>
                        </a:rPr>
                        <a:t> đối tượng Set có chứa tất cả các keys.</a:t>
                      </a:r>
                      <a:endParaRPr lang="en-US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09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75F6528-65D0-0CC6-1D1A-51B388884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007" y="382012"/>
            <a:ext cx="7533986" cy="60939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main(String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[]) {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init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map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Map&lt;Integer, String&gt; map =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HashMap&lt;Integer, String&gt;();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map.put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"A"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map.put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"B"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map.put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808080"/>
                </a:solidFill>
                <a:latin typeface="JetBrains Mono"/>
              </a:rPr>
              <a:t>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lang="en-US" altLang="en-US" sz="2200" dirty="0" err="1">
                <a:solidFill>
                  <a:srgbClr val="808080"/>
                </a:solidFill>
                <a:latin typeface="JetBrains Mono"/>
              </a:rPr>
              <a:t>Kiểm</a:t>
            </a:r>
            <a:r>
              <a:rPr lang="en-US" altLang="en-US" sz="22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en-US" altLang="en-US" sz="2200" dirty="0" err="1">
                <a:solidFill>
                  <a:srgbClr val="808080"/>
                </a:solidFill>
                <a:latin typeface="JetBrains Mono"/>
              </a:rPr>
              <a:t>tra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có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key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nào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= 100 hay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không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if(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map.containsKey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(100)) </a:t>
            </a:r>
            <a:r>
              <a:rPr lang="en-US" altLang="en-US" sz="2200" dirty="0">
                <a:latin typeface="JetBrains Mono"/>
              </a:rPr>
              <a:t>{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System.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map.get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(100));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show map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Set&lt;Integer&gt; set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map.keySet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(Integer key : set) {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(key +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(key));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537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763E-CEB1-78BB-E882-D18FC544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Map.Entry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để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truy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cập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Map</a:t>
            </a:r>
            <a:endParaRPr lang="en-US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C15AAC-139A-B63D-2D40-FABE61DF985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50106" y="1440349"/>
            <a:ext cx="6861878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map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Map&lt;Integer, String&gt; map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HashMap&lt;Integer, String&gt;();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add elements to map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"Java"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"C++"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"PHP"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"Python"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show map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Map.Entry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&lt;Integer, String&gt; entry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map.entrySet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entry.getKey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entry.getValue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B59F5B-5343-2E4A-A34C-7AF20727F036}"/>
              </a:ext>
            </a:extLst>
          </p:cNvPr>
          <p:cNvSpPr/>
          <p:nvPr/>
        </p:nvSpPr>
        <p:spPr>
          <a:xfrm>
            <a:off x="9158852" y="2535798"/>
            <a:ext cx="1526960" cy="13255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Java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PHP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C++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Python</a:t>
            </a:r>
            <a:r>
              <a:rPr kumimoji="0" lang="en-US" altLang="en-US" sz="1050" i="0" u="none" strike="noStrike" normalizeH="0" baseline="0" dirty="0">
                <a:solidFill>
                  <a:schemeClr val="bg2"/>
                </a:solidFill>
              </a:rPr>
              <a:t> </a:t>
            </a:r>
            <a:endParaRPr kumimoji="0" lang="en-US" altLang="en-US" sz="2800" i="0" u="none" strike="noStrike" normalizeH="0" baseline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6C0D3F-AADE-AF46-247A-353C9FE39921}"/>
              </a:ext>
            </a:extLst>
          </p:cNvPr>
          <p:cNvSpPr/>
          <p:nvPr/>
        </p:nvSpPr>
        <p:spPr>
          <a:xfrm>
            <a:off x="7996214" y="29603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853F-4091-F7FE-72BD-B28581D3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Map.Entry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CCB4F18-E0A0-9734-A6C1-D42E37CBDD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6685151"/>
              </p:ext>
            </p:extLst>
          </p:nvPr>
        </p:nvGraphicFramePr>
        <p:xfrm>
          <a:off x="838200" y="1878891"/>
          <a:ext cx="102618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924">
                  <a:extLst>
                    <a:ext uri="{9D8B030D-6E8A-4147-A177-3AD203B41FA5}">
                      <a16:colId xmlns:a16="http://schemas.microsoft.com/office/drawing/2014/main" val="353783146"/>
                    </a:ext>
                  </a:extLst>
                </a:gridCol>
                <a:gridCol w="5130924">
                  <a:extLst>
                    <a:ext uri="{9D8B030D-6E8A-4147-A177-3AD203B41FA5}">
                      <a16:colId xmlns:a16="http://schemas.microsoft.com/office/drawing/2014/main" val="2157017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6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getKey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0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getValue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0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F0FD-1243-6A3B-14C1-CE87E9F5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8CB897-2FE0-84BA-A84B-520B510A957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92369" y="2287289"/>
            <a:ext cx="5826371" cy="1846659"/>
          </a:xfrm>
          <a:prstGeom prst="rect">
            <a:avLst/>
          </a:prstGeom>
          <a:solidFill>
            <a:srgbClr val="F9E0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-  HashMap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java collections.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cung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Map interface.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lưu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cặp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E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key-value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phải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E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027" name="Picture 3" descr="Hashmap in Java | Top 13 Methods of Hashmap in Java with Examples">
            <a:extLst>
              <a:ext uri="{FF2B5EF4-FFF2-40B4-BE49-F238E27FC236}">
                <a16:creationId xmlns:a16="http://schemas.microsoft.com/office/drawing/2014/main" id="{DAAD71AF-9192-AAF4-9B48-C43B04DFB1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031" y="1761476"/>
            <a:ext cx="5181600" cy="289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1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252E-60C8-4E6F-3825-D6E3FFEF5A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9530D0-1E0E-7851-AF76-4CFA1DD9DD0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Muli"/>
              </a:rPr>
              <a:t>HashMap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không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thể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chứa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Muli"/>
              </a:rPr>
              <a:t>key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trùng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lặp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mỗi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giá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trị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key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là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duy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uli"/>
              </a:rPr>
              <a:t>nhất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)</a:t>
            </a:r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‘null’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key hay value)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+ HashMap&lt;K, V&gt; </a:t>
            </a:r>
            <a:r>
              <a:rPr lang="en-US" dirty="0" err="1"/>
              <a:t>hashMap</a:t>
            </a:r>
            <a:r>
              <a:rPr lang="en-US" dirty="0"/>
              <a:t> = new HashMap&lt;&gt;();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+ Map&lt;K, V&gt; </a:t>
            </a:r>
            <a:r>
              <a:rPr lang="en-US" dirty="0" err="1">
                <a:highlight>
                  <a:srgbClr val="FFFF00"/>
                </a:highlight>
              </a:rPr>
              <a:t>hashMap</a:t>
            </a:r>
            <a:r>
              <a:rPr lang="en-US" dirty="0">
                <a:highlight>
                  <a:srgbClr val="FFFF00"/>
                </a:highlight>
              </a:rPr>
              <a:t> = new HashMap&lt;&gt;();</a:t>
            </a:r>
          </a:p>
        </p:txBody>
      </p:sp>
    </p:spTree>
    <p:extLst>
      <p:ext uri="{BB962C8B-B14F-4D97-AF65-F5344CB8AC3E}">
        <p14:creationId xmlns:p14="http://schemas.microsoft.com/office/powerpoint/2010/main" val="363535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9F27-7E6B-C500-417D-71CC64D584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CA25D5-38B7-6A54-3050-FF17CF665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31389"/>
            <a:ext cx="10515600" cy="44781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DO NOT EDIT ANY CODE in main.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You only need to complete the code in class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MyCourse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 and Course.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We had provided you: Interface –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ICourse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 which will declare some operations for a Course – DO NOT EDIT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1.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Design and code a class named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Course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 that holds information about a Course.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Information of a Course includes: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- A double value holding fee of a Course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- A string describing name of a Course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Include the following functions in your design: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- Constructors to set values for instance variables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- Add needed operations to the class so that the main function can be run and complete the function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2.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Design and code a class named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MyCourse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which will implement interface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ICourse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 and complete 2 methods which were declared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ICourse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void f1(List&lt;Course&gt; a, 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– Sort the list of courses "a" ascending by course fee 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 = 1</a:t>
            </a:r>
            <a:r>
              <a:rPr lang="en-US" altLang="en-US" dirty="0">
                <a:latin typeface="+mn-lt"/>
                <a:cs typeface="Segoe UI" panose="020B0502040204020203" pitchFamily="34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otherwise sort the list of courses "a" descending by course name.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The comparison must ignores the case during comparison.</a:t>
            </a:r>
            <a:endParaRPr lang="en-US" altLang="en-US" dirty="0">
              <a:latin typeface="+mn-lt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-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int f2(List&lt;Course&gt; a, double fee)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Segoe UI" panose="020B0502040204020203" pitchFamily="34" charset="0"/>
              </a:rPr>
              <a:t>- count and return numbers of courses in the list “a” which are in the list “a” and has course fee greater than or equals given fee.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6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9F27-7E6B-C500-417D-71CC64D584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8208-A53A-E729-0957-F4E495E1800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 (Body)"/>
              </a:rPr>
              <a:t>P</a:t>
            </a:r>
            <a:r>
              <a:rPr lang="vi-VN" sz="2000" dirty="0">
                <a:latin typeface="Arial (Body)"/>
              </a:rPr>
              <a:t>hân tích và thiết kế một chương trình quản lý sách trong </a:t>
            </a:r>
            <a:r>
              <a:rPr lang="en-US" sz="2000" dirty="0" err="1">
                <a:latin typeface="Arial (Body)"/>
              </a:rPr>
              <a:t>Techmaster</a:t>
            </a:r>
            <a:r>
              <a:rPr lang="vi-VN" sz="2000" dirty="0">
                <a:latin typeface="Arial (Body)"/>
              </a:rPr>
              <a:t>.</a:t>
            </a:r>
            <a:endParaRPr lang="en-US" sz="2000" dirty="0">
              <a:latin typeface="Arial (Body)"/>
            </a:endParaRPr>
          </a:p>
          <a:p>
            <a:pPr marL="0" indent="0">
              <a:buNone/>
            </a:pPr>
            <a:r>
              <a:rPr lang="vi-VN" sz="2000" dirty="0">
                <a:latin typeface="Arial (Body)"/>
              </a:rPr>
              <a:t>Chương trình thực hiện các nhiệm vụ sau</a:t>
            </a:r>
            <a:r>
              <a:rPr lang="en-US" sz="2000" dirty="0">
                <a:latin typeface="Arial (Body)"/>
              </a:rPr>
              <a:t>:</a:t>
            </a:r>
          </a:p>
          <a:p>
            <a:endParaRPr lang="en-US" sz="2000" dirty="0">
              <a:latin typeface="Arial (Body)"/>
            </a:endParaRPr>
          </a:p>
          <a:p>
            <a:pPr marL="457200" lvl="1" indent="0">
              <a:buNone/>
            </a:pPr>
            <a:r>
              <a:rPr lang="vi-VN" sz="1800" dirty="0">
                <a:latin typeface="Arial (Body)"/>
              </a:rPr>
              <a:t>▪ Nhiệm vụ 1 - Quản lý sách: Cho phép thêm, xóa, sửa đổi, thông tin về các sách trong </a:t>
            </a:r>
            <a:r>
              <a:rPr lang="en-US" sz="1800" dirty="0" err="1">
                <a:latin typeface="Arial (Body)"/>
              </a:rPr>
              <a:t>Techmaster</a:t>
            </a:r>
            <a:r>
              <a:rPr lang="vi-VN" sz="1800" dirty="0">
                <a:latin typeface="Arial (Body)"/>
              </a:rPr>
              <a:t>. Một quyển </a:t>
            </a:r>
            <a:r>
              <a:rPr lang="en-US" sz="1800" dirty="0" err="1">
                <a:latin typeface="Arial (Body)"/>
              </a:rPr>
              <a:t>gồm</a:t>
            </a:r>
            <a:r>
              <a:rPr lang="vi-VN" sz="1800" dirty="0">
                <a:latin typeface="Arial (Body)"/>
              </a:rPr>
              <a:t>: </a:t>
            </a:r>
            <a:r>
              <a:rPr lang="en-US" sz="1800" dirty="0">
                <a:latin typeface="Arial (Body)"/>
              </a:rPr>
              <a:t>Id, name</a:t>
            </a:r>
            <a:r>
              <a:rPr lang="vi-VN" sz="1800" dirty="0">
                <a:latin typeface="Arial (Body)"/>
              </a:rPr>
              <a:t>, </a:t>
            </a:r>
            <a:r>
              <a:rPr lang="en-US" sz="1800" dirty="0">
                <a:latin typeface="Arial (Body)"/>
              </a:rPr>
              <a:t>c</a:t>
            </a:r>
            <a:r>
              <a:rPr lang="vi-VN" sz="1800" dirty="0">
                <a:latin typeface="Arial (Body)"/>
              </a:rPr>
              <a:t>hủ đề, </a:t>
            </a:r>
            <a:r>
              <a:rPr lang="en-US" sz="1800" dirty="0">
                <a:latin typeface="Arial (Body)"/>
              </a:rPr>
              <a:t>t</a:t>
            </a:r>
            <a:r>
              <a:rPr lang="vi-VN" sz="1800" dirty="0">
                <a:latin typeface="Arial (Body)"/>
              </a:rPr>
              <a:t>ác giả, </a:t>
            </a:r>
            <a:r>
              <a:rPr lang="en-US" sz="1800" dirty="0">
                <a:latin typeface="Arial (Body)"/>
              </a:rPr>
              <a:t>s</a:t>
            </a:r>
            <a:r>
              <a:rPr lang="vi-VN" sz="1800" dirty="0">
                <a:latin typeface="Arial (Body)"/>
              </a:rPr>
              <a:t>ố </a:t>
            </a:r>
            <a:r>
              <a:rPr lang="en-US" sz="1800" dirty="0" err="1">
                <a:latin typeface="Arial (Body)"/>
              </a:rPr>
              <a:t>lượng</a:t>
            </a:r>
            <a:r>
              <a:rPr lang="en-US" sz="1800" dirty="0">
                <a:latin typeface="Arial (Body)"/>
              </a:rPr>
              <a:t> </a:t>
            </a:r>
            <a:r>
              <a:rPr lang="vi-VN" sz="1800" dirty="0">
                <a:latin typeface="Arial (Body)"/>
              </a:rPr>
              <a:t>còn trong thư viện.</a:t>
            </a:r>
            <a:endParaRPr lang="en-US" sz="1800" dirty="0">
              <a:latin typeface="Arial (Body)"/>
            </a:endParaRPr>
          </a:p>
          <a:p>
            <a:pPr marL="457200" lvl="1" indent="0">
              <a:buNone/>
            </a:pPr>
            <a:endParaRPr lang="en-US" sz="1800" dirty="0">
              <a:latin typeface="Arial (Body)"/>
            </a:endParaRPr>
          </a:p>
          <a:p>
            <a:pPr marL="457200" lvl="1" indent="0">
              <a:buNone/>
            </a:pPr>
            <a:r>
              <a:rPr lang="vi-VN" sz="1800" dirty="0">
                <a:latin typeface="Arial (Body)"/>
              </a:rPr>
              <a:t>▪ Nhiệm vụ 2 - Quản lý người đọc: Cho phép thêm, xóa, sửa đổi, tìm kiếm thông tin về người đọc trong thư viện. Người đọc </a:t>
            </a:r>
            <a:r>
              <a:rPr lang="en-US" sz="1800" dirty="0" err="1">
                <a:latin typeface="Arial (Body)"/>
              </a:rPr>
              <a:t>gồm</a:t>
            </a:r>
            <a:r>
              <a:rPr lang="vi-VN" sz="1800" dirty="0">
                <a:latin typeface="Arial (Body)"/>
              </a:rPr>
              <a:t>: </a:t>
            </a:r>
            <a:r>
              <a:rPr lang="en-US" sz="1800" dirty="0">
                <a:latin typeface="Arial (Body)"/>
              </a:rPr>
              <a:t>Id, name</a:t>
            </a:r>
            <a:r>
              <a:rPr lang="vi-VN" sz="1800" dirty="0">
                <a:latin typeface="Arial (Body)"/>
              </a:rPr>
              <a:t>, </a:t>
            </a:r>
            <a:r>
              <a:rPr lang="en-US" sz="1800" dirty="0">
                <a:latin typeface="Arial (Body)"/>
              </a:rPr>
              <a:t>s</a:t>
            </a:r>
            <a:r>
              <a:rPr lang="vi-VN" sz="1800" dirty="0">
                <a:latin typeface="Arial (Body)"/>
              </a:rPr>
              <a:t>ố điện thoại, </a:t>
            </a:r>
            <a:r>
              <a:rPr lang="en-US" sz="1800" dirty="0">
                <a:latin typeface="Arial (Body)"/>
              </a:rPr>
              <a:t>đ</a:t>
            </a:r>
            <a:r>
              <a:rPr lang="vi-VN" sz="1800" dirty="0">
                <a:latin typeface="Arial (Body)"/>
              </a:rPr>
              <a:t>ịa chỉ.</a:t>
            </a:r>
            <a:endParaRPr lang="en-US" sz="1800" dirty="0">
              <a:latin typeface="Arial (Body)"/>
            </a:endParaRPr>
          </a:p>
          <a:p>
            <a:pPr marL="457200" lvl="1" indent="0">
              <a:buNone/>
            </a:pPr>
            <a:endParaRPr lang="en-US" sz="1800" dirty="0">
              <a:latin typeface="Arial (Body)"/>
            </a:endParaRPr>
          </a:p>
          <a:p>
            <a:pPr marL="457200" lvl="1" indent="0">
              <a:buNone/>
            </a:pPr>
            <a:r>
              <a:rPr lang="vi-VN" sz="1800" dirty="0">
                <a:latin typeface="Arial (Body)"/>
              </a:rPr>
              <a:t>▪ Nhiệm vụ 3 - Quản lý mượn trả sách: Cho phép tạo phiếu mượn sách, và cho phép người đọc trả sách</a:t>
            </a:r>
            <a:r>
              <a:rPr lang="en-US" sz="1800" dirty="0">
                <a:latin typeface="Arial (Body)"/>
              </a:rPr>
              <a:t>.</a:t>
            </a:r>
            <a:r>
              <a:rPr lang="vi-VN" sz="1800" dirty="0">
                <a:latin typeface="Arial (Body)"/>
              </a:rPr>
              <a:t> Thông tin về phiếu mượn sách bao gồm: </a:t>
            </a:r>
            <a:r>
              <a:rPr lang="en-US" sz="1800" dirty="0">
                <a:latin typeface="Arial (Body)"/>
              </a:rPr>
              <a:t>n</a:t>
            </a:r>
            <a:r>
              <a:rPr lang="vi-VN" sz="1800" dirty="0">
                <a:latin typeface="Arial (Body)"/>
              </a:rPr>
              <a:t>gười mượn, </a:t>
            </a:r>
            <a:r>
              <a:rPr lang="en-US" sz="1800" dirty="0">
                <a:latin typeface="Arial (Body)"/>
              </a:rPr>
              <a:t>s</a:t>
            </a:r>
            <a:r>
              <a:rPr lang="vi-VN" sz="1800" dirty="0">
                <a:latin typeface="Arial (Body)"/>
              </a:rPr>
              <a:t>ách được mượn, </a:t>
            </a:r>
            <a:r>
              <a:rPr lang="en-US" sz="1800" dirty="0">
                <a:latin typeface="Arial (Body)"/>
              </a:rPr>
              <a:t>n</a:t>
            </a:r>
            <a:r>
              <a:rPr lang="vi-VN" sz="1800" dirty="0">
                <a:latin typeface="Arial (Body)"/>
              </a:rPr>
              <a:t>gày mượn, </a:t>
            </a:r>
            <a:r>
              <a:rPr lang="en-US" sz="1800" dirty="0" err="1">
                <a:latin typeface="Arial (Body)"/>
              </a:rPr>
              <a:t>ngày</a:t>
            </a:r>
            <a:r>
              <a:rPr lang="en-US" sz="1800" dirty="0">
                <a:latin typeface="Arial (Body)"/>
              </a:rPr>
              <a:t> b</a:t>
            </a:r>
            <a:r>
              <a:rPr lang="vi-VN" sz="1800" dirty="0">
                <a:latin typeface="Arial (Body)"/>
              </a:rPr>
              <a:t>ạn phải trả</a:t>
            </a:r>
            <a:r>
              <a:rPr lang="en-US" sz="1800" dirty="0">
                <a:latin typeface="Arial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30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FA59-4A99-FF5E-C761-89250058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49" y="365125"/>
            <a:ext cx="3701988" cy="1048863"/>
          </a:xfrm>
        </p:spPr>
        <p:txBody>
          <a:bodyPr/>
          <a:lstStyle/>
          <a:p>
            <a:r>
              <a:rPr lang="en-US" dirty="0"/>
              <a:t>Comparator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B03677-FE35-47B6-8DFD-00E8AC8DE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1151" y="-18099"/>
            <a:ext cx="5633728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List&lt;Student&gt;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listStudents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&lt;Student&gt;();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add students to list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listStudents.add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Student(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“Nam"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"Hanoi"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listStudents.add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Student(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“Lan"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“HCM"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listStudents.add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Student(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Phu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"Hanoi"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sort list student by it's name ASC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"sort list student by it's name ASC: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Collections.sort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listStudents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Comparator&lt;Student&gt;()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@Override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compare(Student o1, Student o2)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o1.getName().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compareTo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(o2.getName());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 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show list students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(Student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listStudents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student.toString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sort list student by it's age ASC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"sort list student by it's age ASC: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Collections.sort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listStudents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Comparator&lt;Student&gt;()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@Override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compare(Student o1, Student o2)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o1.getAge() &gt; o2.getAge() ?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 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show list students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(Student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student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listStudents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student.toString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7366B-49EB-D9F1-519A-BEDC41D067E7}"/>
              </a:ext>
            </a:extLst>
          </p:cNvPr>
          <p:cNvSpPr txBox="1"/>
          <p:nvPr/>
        </p:nvSpPr>
        <p:spPr>
          <a:xfrm>
            <a:off x="87121" y="2413335"/>
            <a:ext cx="638403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Khi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String -&gt;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comparator()</a:t>
            </a:r>
          </a:p>
          <a:p>
            <a:pPr marL="285750" indent="-285750">
              <a:buFontTx/>
              <a:buChar char="-"/>
            </a:pPr>
            <a:r>
              <a:rPr lang="en-US" dirty="0"/>
              <a:t>Khi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Number -&gt;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“&gt;, &lt;, &gt;=, &lt;=, ==”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Mẹo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o1.getAge()-o2.getAge() -&gt;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o2.getAge()-o1.getAge() -&gt;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1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lections framework và collection interface trong Java">
            <a:extLst>
              <a:ext uri="{FF2B5EF4-FFF2-40B4-BE49-F238E27FC236}">
                <a16:creationId xmlns:a16="http://schemas.microsoft.com/office/drawing/2014/main" id="{85FF77F3-935D-0AEB-AE5F-F50F1FFE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0" y="1020932"/>
            <a:ext cx="9863398" cy="47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68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83D-DF02-1B8E-0AE0-D6536E81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965183-D4A3-93CC-25A3-DCCD10C18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4303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88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9780-D157-4FBF-83A3-85EB79FA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92F"/>
                </a:solidFill>
                <a:effectLst/>
                <a:cs typeface="Helvetica" panose="020B0604020202020204" pitchFamily="34" charset="0"/>
              </a:rPr>
              <a:t>Iterator</a:t>
            </a:r>
            <a:endParaRPr lang="en-US" dirty="0">
              <a:cs typeface="Helvetica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3FD79-2B5A-CCB2-FEC2-13FD0D39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24292F"/>
                </a:solidFill>
                <a:effectLst/>
                <a:latin typeface="Open Sans" panose="020B0606030504020204" pitchFamily="34" charset="0"/>
              </a:rPr>
              <a:t>Iterator là một Interface cung cấp một số các phương thức để duyệt (lặp) qua các phần tử của bất kỳ tập hợp nào. </a:t>
            </a:r>
            <a:endParaRPr lang="en-US" b="0" i="0" dirty="0">
              <a:solidFill>
                <a:srgbClr val="24292F"/>
              </a:solidFill>
              <a:effectLst/>
              <a:latin typeface="Open Sans" panose="020B0606030504020204" pitchFamily="34" charset="0"/>
            </a:endParaRPr>
          </a:p>
          <a:p>
            <a:r>
              <a:rPr lang="vi-VN" b="0" i="0" dirty="0">
                <a:solidFill>
                  <a:srgbClr val="24292F"/>
                </a:solidFill>
                <a:effectLst/>
                <a:latin typeface="Open Sans" panose="020B0606030504020204" pitchFamily="34" charset="0"/>
              </a:rPr>
              <a:t>Iterator còn có khả năng xóa phần tử của một tập hợp trong quá trình lặp.</a:t>
            </a:r>
            <a:endParaRPr lang="en-US" b="0" i="0" dirty="0">
              <a:solidFill>
                <a:srgbClr val="24292F"/>
              </a:solidFill>
              <a:effectLst/>
              <a:latin typeface="Open Sans" panose="020B0606030504020204" pitchFamily="34" charset="0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 err="1">
                <a:solidFill>
                  <a:srgbClr val="24292F"/>
                </a:solidFill>
                <a:latin typeface="Open Sans" panose="020B0606030504020204" pitchFamily="34" charset="0"/>
              </a:rPr>
              <a:t>Các</a:t>
            </a:r>
            <a:r>
              <a:rPr lang="en-US" dirty="0">
                <a:solidFill>
                  <a:srgbClr val="24292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Open Sans" panose="020B0606030504020204" pitchFamily="34" charset="0"/>
              </a:rPr>
              <a:t>phương</a:t>
            </a:r>
            <a:r>
              <a:rPr lang="en-US" dirty="0">
                <a:solidFill>
                  <a:srgbClr val="24292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Open Sans" panose="020B0606030504020204" pitchFamily="34" charset="0"/>
              </a:rPr>
              <a:t>thức</a:t>
            </a:r>
            <a:r>
              <a:rPr lang="en-US" dirty="0">
                <a:solidFill>
                  <a:srgbClr val="24292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24292F"/>
                </a:solidFill>
                <a:latin typeface="Open Sans" panose="020B0606030504020204" pitchFamily="34" charset="0"/>
              </a:rPr>
              <a:t>trong</a:t>
            </a:r>
            <a:r>
              <a:rPr lang="en-US" dirty="0">
                <a:solidFill>
                  <a:srgbClr val="24292F"/>
                </a:solidFill>
                <a:latin typeface="Open Sans" panose="020B0606030504020204" pitchFamily="34" charset="0"/>
              </a:rPr>
              <a:t> Iterator:</a:t>
            </a:r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028F241B-E182-4F91-8A29-FF8E50FE9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584399"/>
              </p:ext>
            </p:extLst>
          </p:nvPr>
        </p:nvGraphicFramePr>
        <p:xfrm>
          <a:off x="838200" y="4646066"/>
          <a:ext cx="105156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108">
                  <a:extLst>
                    <a:ext uri="{9D8B030D-6E8A-4147-A177-3AD203B41FA5}">
                      <a16:colId xmlns:a16="http://schemas.microsoft.com/office/drawing/2014/main" val="3906043588"/>
                    </a:ext>
                  </a:extLst>
                </a:gridCol>
                <a:gridCol w="7514492">
                  <a:extLst>
                    <a:ext uri="{9D8B030D-6E8A-4147-A177-3AD203B41FA5}">
                      <a16:colId xmlns:a16="http://schemas.microsoft.com/office/drawing/2014/main" val="801164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Phương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Mô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8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+mn-lt"/>
                          <a:cs typeface="Segoe UI" panose="020B0502040204020203" pitchFamily="34" charset="0"/>
                        </a:rPr>
                        <a:t>hasNext</a:t>
                      </a:r>
                      <a:r>
                        <a:rPr lang="en-US" sz="2000" dirty="0">
                          <a:latin typeface="+mn-lt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Trả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về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true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iterator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còn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phần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tử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kế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tiếp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endParaRPr lang="en-US" sz="2000" dirty="0"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09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next()</a:t>
                      </a:r>
                      <a:endParaRPr lang="en-US" sz="2000" dirty="0"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Trả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về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phần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tử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tại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và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di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chuyển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con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trỏ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trỏ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tới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phần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tử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tiếp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theo.</a:t>
                      </a:r>
                      <a:endParaRPr lang="en-US" sz="2000" dirty="0"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remove()</a:t>
                      </a:r>
                      <a:endParaRPr lang="en-US" sz="2000" dirty="0"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L</a:t>
                      </a:r>
                      <a:r>
                        <a:rPr lang="vi-VN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oại bỏ phần tử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vi-VN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hiếm khi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dùng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vi-VN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4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4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E4AFCD-A7A3-DF37-03BA-5EF0ABE5DC05}"/>
              </a:ext>
            </a:extLst>
          </p:cNvPr>
          <p:cNvSpPr txBox="1"/>
          <p:nvPr/>
        </p:nvSpPr>
        <p:spPr>
          <a:xfrm>
            <a:off x="499369" y="457135"/>
            <a:ext cx="45786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public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static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void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1" i="0" dirty="0">
                <a:solidFill>
                  <a:srgbClr val="880000"/>
                </a:solidFill>
                <a:effectLst/>
                <a:latin typeface="BlinkMacSystemFont"/>
              </a:rPr>
              <a:t>main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(String[]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args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 { 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BlinkMacSystemFont"/>
              </a:rPr>
              <a:t>// List is a sub-interface of Collection.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List&lt;String&gt; </a:t>
            </a:r>
            <a:r>
              <a:rPr lang="en-US" dirty="0">
                <a:solidFill>
                  <a:srgbClr val="444444"/>
                </a:solidFill>
                <a:latin typeface="BlinkMacSystemFont"/>
              </a:rPr>
              <a:t>classes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= </a:t>
            </a:r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new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1" i="0" dirty="0" err="1">
                <a:solidFill>
                  <a:srgbClr val="880000"/>
                </a:solidFill>
                <a:effectLst/>
                <a:latin typeface="BlinkMacSystemFont"/>
              </a:rPr>
              <a:t>ArrayList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&lt;String&gt;(); </a:t>
            </a:r>
            <a:r>
              <a:rPr lang="en-US" dirty="0" err="1">
                <a:solidFill>
                  <a:srgbClr val="444444"/>
                </a:solidFill>
                <a:latin typeface="BlinkMacSystemFont"/>
              </a:rPr>
              <a:t>classes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“12A"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 </a:t>
            </a:r>
          </a:p>
          <a:p>
            <a:r>
              <a:rPr lang="en-US" dirty="0" err="1">
                <a:solidFill>
                  <a:srgbClr val="444444"/>
                </a:solidFill>
                <a:latin typeface="BlinkMacSystemFont"/>
              </a:rPr>
              <a:t>classes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“12A1"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 </a:t>
            </a:r>
          </a:p>
          <a:p>
            <a:r>
              <a:rPr lang="en-US" dirty="0" err="1">
                <a:solidFill>
                  <a:srgbClr val="444444"/>
                </a:solidFill>
                <a:latin typeface="BlinkMacSystemFont"/>
              </a:rPr>
              <a:t>classes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“12B"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 </a:t>
            </a:r>
          </a:p>
          <a:p>
            <a:r>
              <a:rPr lang="en-US" dirty="0" err="1">
                <a:solidFill>
                  <a:srgbClr val="444444"/>
                </a:solidFill>
                <a:latin typeface="BlinkMacSystemFont"/>
              </a:rPr>
              <a:t>classes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“12B1"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 </a:t>
            </a:r>
          </a:p>
          <a:p>
            <a:r>
              <a:rPr lang="en-US" dirty="0" err="1">
                <a:solidFill>
                  <a:srgbClr val="444444"/>
                </a:solidFill>
                <a:latin typeface="BlinkMacSystemFont"/>
              </a:rPr>
              <a:t>classes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“12C"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BlinkMacSystemFont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Iterator&lt;String&gt; iterator = </a:t>
            </a:r>
            <a:r>
              <a:rPr lang="en-US" dirty="0" err="1">
                <a:solidFill>
                  <a:srgbClr val="444444"/>
                </a:solidFill>
                <a:latin typeface="BlinkMacSystemFont"/>
              </a:rPr>
              <a:t>classes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.iterator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();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while 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iterator.hasNext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()) { </a:t>
            </a:r>
          </a:p>
          <a:p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    String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0" i="0" dirty="0">
                <a:solidFill>
                  <a:srgbClr val="BC6060"/>
                </a:solidFill>
                <a:effectLst/>
                <a:latin typeface="BlinkMacSystemFont"/>
              </a:rPr>
              <a:t>class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0" i="0" dirty="0">
                <a:solidFill>
                  <a:srgbClr val="BC6060"/>
                </a:solidFill>
                <a:effectLst/>
                <a:latin typeface="BlinkMacSystemFont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iterator.next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();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  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System.out.println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BC6060"/>
                </a:solidFill>
                <a:effectLst/>
                <a:latin typeface="BlinkMacSystemFont"/>
              </a:rPr>
              <a:t>class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 </a:t>
            </a:r>
          </a:p>
          <a:p>
            <a:r>
              <a:rPr lang="en-US" dirty="0">
                <a:solidFill>
                  <a:srgbClr val="444444"/>
                </a:solidFill>
                <a:latin typeface="BlinkMacSystemFont"/>
              </a:rPr>
              <a:t>   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}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7223F-51DF-A4AB-0EF0-BCD06938E193}"/>
              </a:ext>
            </a:extLst>
          </p:cNvPr>
          <p:cNvSpPr txBox="1"/>
          <p:nvPr/>
        </p:nvSpPr>
        <p:spPr>
          <a:xfrm>
            <a:off x="6540623" y="457135"/>
            <a:ext cx="54286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public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static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void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1" i="0" dirty="0">
                <a:solidFill>
                  <a:srgbClr val="880000"/>
                </a:solidFill>
                <a:effectLst/>
                <a:latin typeface="BlinkMacSystemFont"/>
              </a:rPr>
              <a:t>main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(String[]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args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 {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0" i="0" dirty="0">
                <a:solidFill>
                  <a:srgbClr val="888888"/>
                </a:solidFill>
                <a:effectLst/>
                <a:latin typeface="BlinkMacSystemFont"/>
              </a:rPr>
              <a:t>// List is a sub-interface of Collection.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List&lt;Integer&gt; years = </a:t>
            </a:r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new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1" i="0" dirty="0" err="1">
                <a:solidFill>
                  <a:srgbClr val="880000"/>
                </a:solidFill>
                <a:effectLst/>
                <a:latin typeface="BlinkMacSystemFont"/>
              </a:rPr>
              <a:t>ArrayList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&lt;Integer&gt;();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years.add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1998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 </a:t>
            </a:r>
          </a:p>
          <a:p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years.add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1995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 </a:t>
            </a:r>
          </a:p>
          <a:p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years.add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2000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 </a:t>
            </a:r>
          </a:p>
          <a:p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years.add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2006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 </a:t>
            </a:r>
          </a:p>
          <a:p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years.add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2021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);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BlinkMacSystemFont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Iterator&lt;Integer&gt; iterator =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years.iterator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();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while 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iterator.hasNext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()) { </a:t>
            </a:r>
          </a:p>
          <a:p>
            <a:r>
              <a:rPr lang="en-US" dirty="0">
                <a:solidFill>
                  <a:srgbClr val="880000"/>
                </a:solidFill>
                <a:latin typeface="BlinkMacSystemFont"/>
              </a:rPr>
              <a:t>     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Integer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BlinkMacSystemFont"/>
              </a:rPr>
              <a:t>currentYear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0" i="0" dirty="0">
                <a:solidFill>
                  <a:srgbClr val="BC6060"/>
                </a:solidFill>
                <a:effectLst/>
                <a:latin typeface="BlinkMacSystemFont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iterator.next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(); 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     if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currentYear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% 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2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== </a:t>
            </a:r>
            <a:r>
              <a:rPr lang="en-US" b="0" i="0" dirty="0">
                <a:solidFill>
                  <a:srgbClr val="880000"/>
                </a:solidFill>
                <a:effectLst/>
                <a:latin typeface="BlinkMacSystemFont"/>
              </a:rPr>
              <a:t>0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) {</a:t>
            </a:r>
          </a:p>
          <a:p>
            <a:r>
              <a:rPr lang="en-US" dirty="0">
                <a:solidFill>
                  <a:srgbClr val="444444"/>
                </a:solidFill>
                <a:latin typeface="BlinkMacSystemFont"/>
              </a:rPr>
              <a:t>   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    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iterator.remove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(); </a:t>
            </a:r>
            <a:r>
              <a:rPr lang="en-US" b="0" i="0" dirty="0">
                <a:solidFill>
                  <a:srgbClr val="888888"/>
                </a:solidFill>
                <a:effectLst/>
                <a:latin typeface="BlinkMacSystemFont"/>
              </a:rPr>
              <a:t>// Remove current element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    }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}</a:t>
            </a:r>
          </a:p>
          <a:p>
            <a:r>
              <a:rPr lang="en-US" b="0" i="0" dirty="0">
                <a:solidFill>
                  <a:srgbClr val="888888"/>
                </a:solidFill>
                <a:effectLst/>
                <a:latin typeface="BlinkMacSystemFont"/>
              </a:rPr>
              <a:t>// After remove all even numbers: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 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BlinkMacSystemFont"/>
              </a:rPr>
              <a:t>for 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(Integer year : years) { </a:t>
            </a:r>
          </a:p>
          <a:p>
            <a:r>
              <a:rPr lang="en-US" dirty="0">
                <a:solidFill>
                  <a:srgbClr val="444444"/>
                </a:solidFill>
                <a:latin typeface="BlinkMacSystemFont"/>
              </a:rPr>
              <a:t>    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BlinkMacSystemFont"/>
              </a:rPr>
              <a:t>System.out.println</a:t>
            </a:r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(year);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3CB8F-DC28-689F-34C3-E9E5A4F09C28}"/>
              </a:ext>
            </a:extLst>
          </p:cNvPr>
          <p:cNvSpPr txBox="1"/>
          <p:nvPr/>
        </p:nvSpPr>
        <p:spPr>
          <a:xfrm>
            <a:off x="6540623" y="6057184"/>
            <a:ext cx="515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1995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BlinkMacSystemFont"/>
              </a:rPr>
              <a:t>2021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A745B-09BB-176F-144F-C8367A8DA432}"/>
              </a:ext>
            </a:extLst>
          </p:cNvPr>
          <p:cNvSpPr txBox="1"/>
          <p:nvPr/>
        </p:nvSpPr>
        <p:spPr>
          <a:xfrm>
            <a:off x="499369" y="5226187"/>
            <a:ext cx="668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12A</a:t>
            </a:r>
          </a:p>
          <a:p>
            <a:r>
              <a:rPr lang="en-US" dirty="0"/>
              <a:t>12A1</a:t>
            </a:r>
          </a:p>
          <a:p>
            <a:r>
              <a:rPr lang="en-US" dirty="0"/>
              <a:t>12B</a:t>
            </a:r>
          </a:p>
          <a:p>
            <a:r>
              <a:rPr lang="en-US" dirty="0"/>
              <a:t>12B1</a:t>
            </a:r>
          </a:p>
          <a:p>
            <a:r>
              <a:rPr lang="en-US" dirty="0"/>
              <a:t>12C</a:t>
            </a:r>
          </a:p>
        </p:txBody>
      </p:sp>
    </p:spTree>
    <p:extLst>
      <p:ext uri="{BB962C8B-B14F-4D97-AF65-F5344CB8AC3E}">
        <p14:creationId xmlns:p14="http://schemas.microsoft.com/office/powerpoint/2010/main" val="71542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C850-08EF-6F5D-64B2-1393A589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0E75-C33B-FFA8-3ED7-DC7157AE0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interface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kế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thừa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interface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Collection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java. Set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không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chứa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phần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tử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trùng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lặp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pic>
        <p:nvPicPr>
          <p:cNvPr id="4098" name="Picture 2" descr="HashSet trong Java - KungFu Tech">
            <a:extLst>
              <a:ext uri="{FF2B5EF4-FFF2-40B4-BE49-F238E27FC236}">
                <a16:creationId xmlns:a16="http://schemas.microsoft.com/office/drawing/2014/main" id="{C641EA60-957B-757C-83A2-CE19D6F08C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17" y="1373151"/>
            <a:ext cx="3790766" cy="525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6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AB45-BD53-1509-97A5-508A1906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FEEF-1AAA-5E04-72A3-E5E24058F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là một class được sử dụng rộng rãi trong Set interface. HashSet được dùng để tạo collection sử dụng hash table (bảng băm) để lưu trữ.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HashSet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‘NULL’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E43F3-A24D-CB96-6D9A-B4A77C5BEC0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716586" y="1979513"/>
            <a:ext cx="4420569" cy="1538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Khai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Set&lt;String&gt;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HashSet&lt;String&gt;();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Set&lt;String&gt;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setA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FFFF00"/>
                </a:highlight>
                <a:latin typeface="Monaco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HashSet&lt;&gt;();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1162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6FE7-335E-765F-9F72-6E3CE03C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92A890-30D4-FD0E-9A8C-3894CD2E29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8301136"/>
              </p:ext>
            </p:extLst>
          </p:nvPr>
        </p:nvGraphicFramePr>
        <p:xfrm>
          <a:off x="905523" y="1914401"/>
          <a:ext cx="101493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508">
                  <a:extLst>
                    <a:ext uri="{9D8B030D-6E8A-4147-A177-3AD203B41FA5}">
                      <a16:colId xmlns:a16="http://schemas.microsoft.com/office/drawing/2014/main" val="4250896154"/>
                    </a:ext>
                  </a:extLst>
                </a:gridCol>
                <a:gridCol w="7584831">
                  <a:extLst>
                    <a:ext uri="{9D8B030D-6E8A-4147-A177-3AD203B41FA5}">
                      <a16:colId xmlns:a16="http://schemas.microsoft.com/office/drawing/2014/main" val="352190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add(Object element)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Thêm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9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add(Object 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0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Chèn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collection </a:t>
                      </a:r>
                      <a:r>
                        <a:rPr lang="en-US" dirty="0" err="1"/>
                        <a:t>khác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khỏi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2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contains(Object 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tập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2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r>
                        <a:rPr lang="en-US" dirty="0"/>
                        <a:t> hay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Xóa khỏi set tất cả các phần tử của nó được chứa trong collection c đã chỉ định.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7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46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2721</Words>
  <Application>Microsoft Office PowerPoint</Application>
  <PresentationFormat>Widescreen</PresentationFormat>
  <Paragraphs>239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(Body)</vt:lpstr>
      <vt:lpstr>BlinkMacSystemFont</vt:lpstr>
      <vt:lpstr>Calibri</vt:lpstr>
      <vt:lpstr>Calibri Light</vt:lpstr>
      <vt:lpstr>Courier New</vt:lpstr>
      <vt:lpstr>JetBrains Mono</vt:lpstr>
      <vt:lpstr>Monaco</vt:lpstr>
      <vt:lpstr>Muli</vt:lpstr>
      <vt:lpstr>Open Sans</vt:lpstr>
      <vt:lpstr>Office Theme</vt:lpstr>
      <vt:lpstr>Kiểm tra 15 phút Yêu cầu không sửa hàm main()</vt:lpstr>
      <vt:lpstr>Comparator</vt:lpstr>
      <vt:lpstr>PowerPoint Presentation</vt:lpstr>
      <vt:lpstr>Khái niệm</vt:lpstr>
      <vt:lpstr>Iterator</vt:lpstr>
      <vt:lpstr>PowerPoint Presentation</vt:lpstr>
      <vt:lpstr>Set</vt:lpstr>
      <vt:lpstr>HashSet</vt:lpstr>
      <vt:lpstr>Các phương thức trong Set</vt:lpstr>
      <vt:lpstr>PowerPoint Presentation</vt:lpstr>
      <vt:lpstr>Map</vt:lpstr>
      <vt:lpstr>Các phương thức trong Map</vt:lpstr>
      <vt:lpstr>PowerPoint Presentation</vt:lpstr>
      <vt:lpstr>Map.Entry để truy cập các phần tử của Map</vt:lpstr>
      <vt:lpstr>Các phương thức trong Map.Entry</vt:lpstr>
      <vt:lpstr>HashMap</vt:lpstr>
      <vt:lpstr>Đặc điểm của HashMap</vt:lpstr>
      <vt:lpstr>Bài tập 1</vt:lpstr>
      <vt:lpstr>Bài tập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đạt</dc:creator>
  <cp:lastModifiedBy>Duc Nguyen</cp:lastModifiedBy>
  <cp:revision>9</cp:revision>
  <dcterms:created xsi:type="dcterms:W3CDTF">2022-08-18T03:19:03Z</dcterms:created>
  <dcterms:modified xsi:type="dcterms:W3CDTF">2022-09-06T04:57:20Z</dcterms:modified>
</cp:coreProperties>
</file>