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56" r:id="rId5"/>
    <p:sldId id="257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7BA8F9A8-333F-4BDA-A0C5-4EBF8242AD8D}"/>
    <pc:docChg chg="undo custSel addSld modSld">
      <pc:chgData name="Duc Nguyen" userId="b76401370ca9b2a3" providerId="LiveId" clId="{7BA8F9A8-333F-4BDA-A0C5-4EBF8242AD8D}" dt="2022-09-05T13:23:17.546" v="268" actId="20577"/>
      <pc:docMkLst>
        <pc:docMk/>
      </pc:docMkLst>
      <pc:sldChg chg="modSp mod">
        <pc:chgData name="Duc Nguyen" userId="b76401370ca9b2a3" providerId="LiveId" clId="{7BA8F9A8-333F-4BDA-A0C5-4EBF8242AD8D}" dt="2022-09-05T12:40:39.390" v="259" actId="20577"/>
        <pc:sldMkLst>
          <pc:docMk/>
          <pc:sldMk cId="2164794406" sldId="256"/>
        </pc:sldMkLst>
        <pc:spChg chg="mod">
          <ac:chgData name="Duc Nguyen" userId="b76401370ca9b2a3" providerId="LiveId" clId="{7BA8F9A8-333F-4BDA-A0C5-4EBF8242AD8D}" dt="2022-09-05T12:40:39.390" v="259" actId="20577"/>
          <ac:spMkLst>
            <pc:docMk/>
            <pc:sldMk cId="2164794406" sldId="256"/>
            <ac:spMk id="5" creationId="{A6853C24-48B2-C9F0-2408-96A662FBADB7}"/>
          </ac:spMkLst>
        </pc:spChg>
      </pc:sldChg>
      <pc:sldChg chg="modSp mod">
        <pc:chgData name="Duc Nguyen" userId="b76401370ca9b2a3" providerId="LiveId" clId="{7BA8F9A8-333F-4BDA-A0C5-4EBF8242AD8D}" dt="2022-09-05T13:19:33.382" v="260" actId="13926"/>
        <pc:sldMkLst>
          <pc:docMk/>
          <pc:sldMk cId="3581249751" sldId="257"/>
        </pc:sldMkLst>
        <pc:spChg chg="mod">
          <ac:chgData name="Duc Nguyen" userId="b76401370ca9b2a3" providerId="LiveId" clId="{7BA8F9A8-333F-4BDA-A0C5-4EBF8242AD8D}" dt="2022-09-05T13:19:33.382" v="260" actId="13926"/>
          <ac:spMkLst>
            <pc:docMk/>
            <pc:sldMk cId="3581249751" sldId="257"/>
            <ac:spMk id="4" creationId="{60DFB2AF-EF48-EB3E-BA7F-630BD6C5A301}"/>
          </ac:spMkLst>
        </pc:spChg>
      </pc:sldChg>
      <pc:sldChg chg="modSp mod">
        <pc:chgData name="Duc Nguyen" userId="b76401370ca9b2a3" providerId="LiveId" clId="{7BA8F9A8-333F-4BDA-A0C5-4EBF8242AD8D}" dt="2022-09-05T13:19:59.317" v="262" actId="14100"/>
        <pc:sldMkLst>
          <pc:docMk/>
          <pc:sldMk cId="2163917303" sldId="258"/>
        </pc:sldMkLst>
        <pc:spChg chg="mod">
          <ac:chgData name="Duc Nguyen" userId="b76401370ca9b2a3" providerId="LiveId" clId="{7BA8F9A8-333F-4BDA-A0C5-4EBF8242AD8D}" dt="2022-08-26T12:22:58.577" v="203" actId="20577"/>
          <ac:spMkLst>
            <pc:docMk/>
            <pc:sldMk cId="2163917303" sldId="258"/>
            <ac:spMk id="6" creationId="{760CE5DE-5061-A1AA-BF86-194F492E4640}"/>
          </ac:spMkLst>
        </pc:spChg>
        <pc:picChg chg="mod">
          <ac:chgData name="Duc Nguyen" userId="b76401370ca9b2a3" providerId="LiveId" clId="{7BA8F9A8-333F-4BDA-A0C5-4EBF8242AD8D}" dt="2022-09-05T13:19:59.317" v="262" actId="14100"/>
          <ac:picMkLst>
            <pc:docMk/>
            <pc:sldMk cId="2163917303" sldId="258"/>
            <ac:picMk id="5" creationId="{8FC4BAEA-4FDE-EA5A-DFB3-56D9A1F312D9}"/>
          </ac:picMkLst>
        </pc:picChg>
      </pc:sldChg>
      <pc:sldChg chg="modSp mod">
        <pc:chgData name="Duc Nguyen" userId="b76401370ca9b2a3" providerId="LiveId" clId="{7BA8F9A8-333F-4BDA-A0C5-4EBF8242AD8D}" dt="2022-09-05T12:31:23.341" v="243" actId="20577"/>
        <pc:sldMkLst>
          <pc:docMk/>
          <pc:sldMk cId="171411815" sldId="259"/>
        </pc:sldMkLst>
        <pc:spChg chg="mod">
          <ac:chgData name="Duc Nguyen" userId="b76401370ca9b2a3" providerId="LiveId" clId="{7BA8F9A8-333F-4BDA-A0C5-4EBF8242AD8D}" dt="2022-09-05T12:31:23.341" v="243" actId="20577"/>
          <ac:spMkLst>
            <pc:docMk/>
            <pc:sldMk cId="171411815" sldId="259"/>
            <ac:spMk id="4" creationId="{84B38908-5C10-6AAE-66C1-44D2CE76665D}"/>
          </ac:spMkLst>
        </pc:spChg>
      </pc:sldChg>
      <pc:sldChg chg="modSp mod">
        <pc:chgData name="Duc Nguyen" userId="b76401370ca9b2a3" providerId="LiveId" clId="{7BA8F9A8-333F-4BDA-A0C5-4EBF8242AD8D}" dt="2022-09-05T12:32:13.110" v="245" actId="14100"/>
        <pc:sldMkLst>
          <pc:docMk/>
          <pc:sldMk cId="1585799641" sldId="260"/>
        </pc:sldMkLst>
        <pc:spChg chg="mod">
          <ac:chgData name="Duc Nguyen" userId="b76401370ca9b2a3" providerId="LiveId" clId="{7BA8F9A8-333F-4BDA-A0C5-4EBF8242AD8D}" dt="2022-08-23T04:36:40.219" v="32" actId="20577"/>
          <ac:spMkLst>
            <pc:docMk/>
            <pc:sldMk cId="1585799641" sldId="260"/>
            <ac:spMk id="6" creationId="{699D2ECC-3919-BAE0-E2E3-1B97CEBC2F06}"/>
          </ac:spMkLst>
        </pc:spChg>
        <pc:spChg chg="mod">
          <ac:chgData name="Duc Nguyen" userId="b76401370ca9b2a3" providerId="LiveId" clId="{7BA8F9A8-333F-4BDA-A0C5-4EBF8242AD8D}" dt="2022-08-23T04:36:43.338" v="34" actId="20577"/>
          <ac:spMkLst>
            <pc:docMk/>
            <pc:sldMk cId="1585799641" sldId="260"/>
            <ac:spMk id="8" creationId="{BBB45CDF-1BAD-631C-646B-CDDC193ED7F5}"/>
          </ac:spMkLst>
        </pc:spChg>
        <pc:picChg chg="mod">
          <ac:chgData name="Duc Nguyen" userId="b76401370ca9b2a3" providerId="LiveId" clId="{7BA8F9A8-333F-4BDA-A0C5-4EBF8242AD8D}" dt="2022-09-05T12:32:13.110" v="245" actId="14100"/>
          <ac:picMkLst>
            <pc:docMk/>
            <pc:sldMk cId="1585799641" sldId="260"/>
            <ac:picMk id="3074" creationId="{1E691127-2C47-2ABC-2DDD-1F2EB9320E2E}"/>
          </ac:picMkLst>
        </pc:picChg>
      </pc:sldChg>
      <pc:sldChg chg="modSp">
        <pc:chgData name="Duc Nguyen" userId="b76401370ca9b2a3" providerId="LiveId" clId="{7BA8F9A8-333F-4BDA-A0C5-4EBF8242AD8D}" dt="2022-08-23T04:38:52.388" v="43" actId="1076"/>
        <pc:sldMkLst>
          <pc:docMk/>
          <pc:sldMk cId="2471839949" sldId="261"/>
        </pc:sldMkLst>
        <pc:picChg chg="mod">
          <ac:chgData name="Duc Nguyen" userId="b76401370ca9b2a3" providerId="LiveId" clId="{7BA8F9A8-333F-4BDA-A0C5-4EBF8242AD8D}" dt="2022-08-23T04:38:52.388" v="43" actId="1076"/>
          <ac:picMkLst>
            <pc:docMk/>
            <pc:sldMk cId="2471839949" sldId="261"/>
            <ac:picMk id="5122" creationId="{DA019A42-1498-6CCA-9863-5C7B068993DA}"/>
          </ac:picMkLst>
        </pc:picChg>
      </pc:sldChg>
      <pc:sldChg chg="modSp mod">
        <pc:chgData name="Duc Nguyen" userId="b76401370ca9b2a3" providerId="LiveId" clId="{7BA8F9A8-333F-4BDA-A0C5-4EBF8242AD8D}" dt="2022-09-05T12:30:04.236" v="241" actId="20577"/>
        <pc:sldMkLst>
          <pc:docMk/>
          <pc:sldMk cId="1280256471" sldId="262"/>
        </pc:sldMkLst>
        <pc:spChg chg="mod">
          <ac:chgData name="Duc Nguyen" userId="b76401370ca9b2a3" providerId="LiveId" clId="{7BA8F9A8-333F-4BDA-A0C5-4EBF8242AD8D}" dt="2022-08-22T14:27:18.178" v="12" actId="113"/>
          <ac:spMkLst>
            <pc:docMk/>
            <pc:sldMk cId="1280256471" sldId="262"/>
            <ac:spMk id="2" creationId="{43F77B9C-449F-CD4D-AA63-81310F9717D9}"/>
          </ac:spMkLst>
        </pc:spChg>
        <pc:spChg chg="mod">
          <ac:chgData name="Duc Nguyen" userId="b76401370ca9b2a3" providerId="LiveId" clId="{7BA8F9A8-333F-4BDA-A0C5-4EBF8242AD8D}" dt="2022-09-05T12:30:04.236" v="241" actId="20577"/>
          <ac:spMkLst>
            <pc:docMk/>
            <pc:sldMk cId="1280256471" sldId="262"/>
            <ac:spMk id="3" creationId="{5C9E22C3-5EE0-B137-C799-B6282291B2FB}"/>
          </ac:spMkLst>
        </pc:spChg>
      </pc:sldChg>
      <pc:sldChg chg="addSp delSp modSp add mod">
        <pc:chgData name="Duc Nguyen" userId="b76401370ca9b2a3" providerId="LiveId" clId="{7BA8F9A8-333F-4BDA-A0C5-4EBF8242AD8D}" dt="2022-09-05T13:23:17.546" v="268" actId="20577"/>
        <pc:sldMkLst>
          <pc:docMk/>
          <pc:sldMk cId="1794368255" sldId="263"/>
        </pc:sldMkLst>
        <pc:spChg chg="add del mod">
          <ac:chgData name="Duc Nguyen" userId="b76401370ca9b2a3" providerId="LiveId" clId="{7BA8F9A8-333F-4BDA-A0C5-4EBF8242AD8D}" dt="2022-08-26T12:11:47.645" v="50" actId="478"/>
          <ac:spMkLst>
            <pc:docMk/>
            <pc:sldMk cId="1794368255" sldId="263"/>
            <ac:spMk id="3" creationId="{4BDFF4B3-E608-4D65-88FA-FCA0C1DA90D1}"/>
          </ac:spMkLst>
        </pc:spChg>
        <pc:spChg chg="mod">
          <ac:chgData name="Duc Nguyen" userId="b76401370ca9b2a3" providerId="LiveId" clId="{7BA8F9A8-333F-4BDA-A0C5-4EBF8242AD8D}" dt="2022-08-26T12:24:22.929" v="207" actId="1076"/>
          <ac:spMkLst>
            <pc:docMk/>
            <pc:sldMk cId="1794368255" sldId="263"/>
            <ac:spMk id="7" creationId="{FDC80256-12EA-0AFF-F291-C8580C1136EB}"/>
          </ac:spMkLst>
        </pc:spChg>
        <pc:spChg chg="mod">
          <ac:chgData name="Duc Nguyen" userId="b76401370ca9b2a3" providerId="LiveId" clId="{7BA8F9A8-333F-4BDA-A0C5-4EBF8242AD8D}" dt="2022-08-26T12:29:26.342" v="215" actId="20577"/>
          <ac:spMkLst>
            <pc:docMk/>
            <pc:sldMk cId="1794368255" sldId="263"/>
            <ac:spMk id="8" creationId="{85DA48AB-D10F-BE9D-2178-E9DED74578A0}"/>
          </ac:spMkLst>
        </pc:spChg>
        <pc:spChg chg="add mod">
          <ac:chgData name="Duc Nguyen" userId="b76401370ca9b2a3" providerId="LiveId" clId="{7BA8F9A8-333F-4BDA-A0C5-4EBF8242AD8D}" dt="2022-09-05T13:23:17.546" v="268" actId="20577"/>
          <ac:spMkLst>
            <pc:docMk/>
            <pc:sldMk cId="1794368255" sldId="263"/>
            <ac:spMk id="9" creationId="{7CEA1637-352D-4843-A2AE-B9E3F34ADE09}"/>
          </ac:spMkLst>
        </pc:spChg>
        <pc:picChg chg="mod">
          <ac:chgData name="Duc Nguyen" userId="b76401370ca9b2a3" providerId="LiveId" clId="{7BA8F9A8-333F-4BDA-A0C5-4EBF8242AD8D}" dt="2022-08-23T04:34:47.329" v="26" actId="1076"/>
          <ac:picMkLst>
            <pc:docMk/>
            <pc:sldMk cId="1794368255" sldId="263"/>
            <ac:picMk id="6" creationId="{A70F613A-E9BE-4AA1-22DB-07C9357A57D0}"/>
          </ac:picMkLst>
        </pc:picChg>
        <pc:picChg chg="del mod">
          <ac:chgData name="Duc Nguyen" userId="b76401370ca9b2a3" providerId="LiveId" clId="{7BA8F9A8-333F-4BDA-A0C5-4EBF8242AD8D}" dt="2022-08-26T12:11:41.097" v="48" actId="478"/>
          <ac:picMkLst>
            <pc:docMk/>
            <pc:sldMk cId="1794368255" sldId="263"/>
            <ac:picMk id="1028" creationId="{2131543C-4B46-06C1-BADB-9B7E1091F5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9BE-9117-5E73-CBBF-E9B23977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70B8-B7B0-6F69-8EFE-35C924CD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8191-8938-90C1-0DCE-AE57800B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F56A-CA46-8B82-278C-55601811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144E-8CB3-8693-F1D3-29DF306B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DE0-3726-47D4-B2DE-49F0EC5F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4D64-D2EE-BE3E-F2DB-5716001F8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8607-29BD-1475-6960-3C97DBF1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0BDC-2A43-4296-F18F-BD4724D0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D13-10E4-759B-75E0-DA5DE0EC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EEA8-9DD5-6E8C-0E0D-CDDD0B9DB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EB0D4-D743-CCB1-EA9A-B35A8292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FB64-3039-7B8D-EF4E-C513E0A0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2745-DFD8-3830-4157-A65A34C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5D32-626D-3BCE-91C7-A94DE746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844-BC02-8531-FEC1-58C2C144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93B2-629D-2482-FBDF-10903C40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5534-FBA7-5D97-991B-34DB7DD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601C-B9A6-DAFC-1815-A1011280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1265-A3D5-248C-2EB7-5241D7C5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6261-0125-13D9-D46F-781AEB61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8CB6-C0EA-FE05-D4CC-04EA22F9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7EE8-FB92-89DB-F660-5C0D387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2032-D1F8-18F3-4620-D82ECD4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CB7-B70B-FC87-716B-935C83B7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835F-84A1-A247-3FAE-B120B348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1CF6-3867-91EF-F18F-4A2B77A76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1947-7AF5-9E83-7D17-4743078D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7A3C-2A17-6967-E838-E2968EA0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7375C-D8A5-2687-764B-82DD191C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4805-4842-EA17-4CD6-7330B30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01B7-F4C9-A20F-FD16-22A6D30B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12C4F-C7B2-2AF6-2742-FAB5DCAB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4BB2F-DBA2-4685-EEBE-8C8BF37A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BD019-3FC9-FE17-2C83-9E76553B1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C40F3-162C-A47E-81D3-5047010D4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34719-9040-ED10-7DC6-69EB266D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5A3D2-44CD-49DE-0DB4-028FD916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E5734-052D-C36A-56F7-7CCBC71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646-244B-11EB-2B2C-88361C7C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EB75-1A25-9076-1198-D160EC1F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411BD-67DE-F0F9-5114-1089B04D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C9481-261D-41EA-C9AF-36AD2499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5F5B-22B5-C13C-A021-9C9FF22F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D672A-8317-F321-0354-13302D8A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D320-458D-F573-6795-6693B64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F2B9-F7DA-2C62-544C-FE79334E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27F6-7640-87F6-F9AE-E34CE7FA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265-9041-929A-422B-873BBA93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574D-6AFD-47BF-CFE8-5F9EC77B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5EE3-738C-ED1D-B579-C2E6FCCF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6CE1-340D-8A9E-0499-7B65B152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F73B-2DD5-8735-B44C-7151AC99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ED274-38C2-EBFE-C47C-A4AD63153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7F33-CE35-5D1D-6D6D-3B4D3316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59511-BB8C-B7BC-5035-F9798BA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26403-218B-DC77-CCF3-867B19F7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0212-0746-7CA9-FB2A-059DBD25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91BB5-92CB-C20B-05E2-DDA3A8FF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A9E8-A14F-41C5-FB02-D422DBDC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DA30-CE39-B887-C898-35413A58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2104-96A8-440E-BC7B-BC12681ED075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A269-5347-1740-97AA-4D001122C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CB8F-4C54-5336-5AED-1BD6DE06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A7C8-6692-4921-9926-B98D1FFD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7B9C-449F-CD4D-AA63-81310F97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15 </a:t>
            </a:r>
            <a:r>
              <a:rPr lang="en-US" b="1" dirty="0" err="1"/>
              <a:t>phút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22C3-5EE0-B137-C799-B6282291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dirty="0"/>
              <a:t>Để quản lý hồ sơ học sinh của trường THPT, người ta cần quản lý những thông tin như</a:t>
            </a:r>
            <a:r>
              <a:rPr lang="en-US" dirty="0"/>
              <a:t> </a:t>
            </a:r>
            <a:r>
              <a:rPr lang="vi-VN" dirty="0"/>
              <a:t>sau:</a:t>
            </a:r>
          </a:p>
          <a:p>
            <a:pPr marL="0" indent="0">
              <a:buNone/>
            </a:pPr>
            <a:r>
              <a:rPr lang="vi-VN" dirty="0"/>
              <a:t>- Các thông tin về: lớp, khoá học, kỳ học, và các thông tin cá nhân của mỗi học</a:t>
            </a:r>
            <a:r>
              <a:rPr lang="en-US" dirty="0"/>
              <a:t> </a:t>
            </a:r>
            <a:r>
              <a:rPr lang="vi-VN" dirty="0"/>
              <a:t>sinh.</a:t>
            </a:r>
          </a:p>
          <a:p>
            <a:pPr marL="0" indent="0">
              <a:buNone/>
            </a:pPr>
            <a:r>
              <a:rPr lang="vi-VN" dirty="0"/>
              <a:t>- Với mỗi học sinh, các thông tin cá nhân cần quản lý gồm có: </a:t>
            </a:r>
            <a:r>
              <a:rPr lang="en-US" dirty="0"/>
              <a:t>h</a:t>
            </a:r>
            <a:r>
              <a:rPr lang="vi-VN" dirty="0"/>
              <a:t>ọ và tên, ngày sinh, quê</a:t>
            </a:r>
            <a:r>
              <a:rPr lang="en-US" dirty="0"/>
              <a:t> </a:t>
            </a:r>
            <a:r>
              <a:rPr lang="vi-VN" dirty="0"/>
              <a:t>quán.</a:t>
            </a:r>
            <a:endParaRPr lang="en-US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1. Hãy xây dựng lớp </a:t>
            </a:r>
            <a:r>
              <a:rPr lang="en-US" dirty="0"/>
              <a:t>School</a:t>
            </a:r>
            <a:r>
              <a:rPr lang="vi-VN" dirty="0"/>
              <a:t> để quản lý các thông tin cá nhân của mỗi học sinh.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Cài đặt chương trình thực hiện các công việc sau:</a:t>
            </a:r>
          </a:p>
          <a:p>
            <a:pPr marL="0" indent="0">
              <a:buNone/>
            </a:pPr>
            <a:r>
              <a:rPr lang="vi-VN" dirty="0"/>
              <a:t>- Nhập vào một danh sách gồm n học sinh (n</a:t>
            </a:r>
            <a:r>
              <a:rPr lang="en-US" dirty="0"/>
              <a:t> </a:t>
            </a:r>
            <a:r>
              <a:rPr lang="vi-VN" dirty="0"/>
              <a:t>nhập từ bàn phím)</a:t>
            </a:r>
          </a:p>
          <a:p>
            <a:pPr marL="0" indent="0">
              <a:buNone/>
            </a:pPr>
            <a:r>
              <a:rPr lang="vi-VN" dirty="0"/>
              <a:t>- Hiển thị ra màn hình tất cả những học sinh sinh năm 1985 và quê ở Thái Nguyên</a:t>
            </a:r>
          </a:p>
          <a:p>
            <a:pPr marL="0" indent="0">
              <a:buNone/>
            </a:pPr>
            <a:r>
              <a:rPr lang="vi-VN" dirty="0"/>
              <a:t>- Hiển thị ra màn hình tất cả những học sinh của lớp 10A1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B376-3CC7-C223-5DCE-4F27A596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B38908-5C10-6AAE-66C1-44D2CE76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62" y="235818"/>
            <a:ext cx="5257786" cy="63863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Course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Comparable&lt;Course&gt;{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fee)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compareTo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(Course o)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o.getFee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20BCF1-0C7B-BAB7-20EC-C4ADD7DC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610" y="2356589"/>
            <a:ext cx="532290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List&lt;Course&gt; 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Course(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"PRJ311"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Course(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"DBI202"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Course(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"PRF192"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D2ECC-3919-BAE0-E2E3-1B97CEBC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vi-VN" sz="2400" b="0" i="0" dirty="0">
                <a:effectLst/>
                <a:latin typeface="Source Sans Pro" panose="020B0604020202020204" pitchFamily="34" charset="0"/>
              </a:rPr>
              <a:t>Phải implements Comparable cho lớp đối tượng cần được so sánh</a:t>
            </a:r>
            <a:endParaRPr lang="en-US" sz="2400" b="0" i="0" dirty="0">
              <a:effectLst/>
              <a:latin typeface="Source Sans Pro" panose="020B0604020202020204" pitchFamily="34" charset="0"/>
            </a:endParaRPr>
          </a:p>
          <a:p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Sử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dụng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compareTo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()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để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sắp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xếp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các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phần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tử</a:t>
            </a:r>
            <a:endParaRPr lang="en-US" sz="2400" b="0" i="0" dirty="0">
              <a:effectLst/>
              <a:latin typeface="Source Sans Pro" panose="020B0604020202020204" pitchFamily="34" charset="0"/>
            </a:endParaRPr>
          </a:p>
          <a:p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Collections.sort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(List)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B45CDF-1BAD-631C-646B-CDDC193ED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vi-VN" sz="2400" b="0" i="0" dirty="0">
                <a:effectLst/>
                <a:latin typeface="Source Sans Pro" panose="020B0604020202020204" pitchFamily="34" charset="0"/>
              </a:rPr>
              <a:t>Không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cần</a:t>
            </a:r>
            <a:r>
              <a:rPr lang="vi-VN" sz="2400" b="0" i="0" dirty="0">
                <a:effectLst/>
                <a:latin typeface="Source Sans Pro" panose="020B0604020202020204" pitchFamily="34" charset="0"/>
              </a:rPr>
              <a:t> implements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vi-VN" sz="2400" b="0" i="0" dirty="0">
                <a:effectLst/>
                <a:latin typeface="Source Sans Pro" panose="020B0604020202020204" pitchFamily="34" charset="0"/>
              </a:rPr>
              <a:t>Comparator cho lớp đối tượng cần được so sánh</a:t>
            </a:r>
            <a:endParaRPr lang="en-US" sz="2400" b="0" i="0" dirty="0">
              <a:effectLst/>
              <a:latin typeface="Source Sans Pro" panose="020B0604020202020204" pitchFamily="34" charset="0"/>
            </a:endParaRPr>
          </a:p>
          <a:p>
            <a:r>
              <a:rPr lang="en-US" sz="2400" dirty="0" err="1">
                <a:latin typeface="Source Sans Pro" panose="020B0604020202020204" pitchFamily="34" charset="0"/>
              </a:rPr>
              <a:t>Sử</a:t>
            </a:r>
            <a:r>
              <a:rPr lang="en-US" sz="2400" dirty="0"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latin typeface="Source Sans Pro" panose="020B0604020202020204" pitchFamily="34" charset="0"/>
              </a:rPr>
              <a:t>dụng</a:t>
            </a:r>
            <a:r>
              <a:rPr lang="en-US" sz="2400" dirty="0">
                <a:latin typeface="Source Sans Pro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compare()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để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sắp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xếp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các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phần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tử</a:t>
            </a:r>
            <a:endParaRPr lang="en-US" sz="2400" b="0" i="0" dirty="0">
              <a:effectLst/>
              <a:latin typeface="Source Sans Pro" panose="020B0604020202020204" pitchFamily="34" charset="0"/>
            </a:endParaRPr>
          </a:p>
          <a:p>
            <a:r>
              <a:rPr lang="en-US" sz="2400" b="0" i="0" dirty="0" err="1">
                <a:effectLst/>
                <a:latin typeface="Source Sans Pro" panose="020B0604020202020204" pitchFamily="34" charset="0"/>
              </a:rPr>
              <a:t>Collections.sort</a:t>
            </a:r>
            <a:r>
              <a:rPr lang="en-US" sz="2400" b="0" i="0" dirty="0">
                <a:effectLst/>
                <a:latin typeface="Source Sans Pro" panose="020B0604020202020204" pitchFamily="34" charset="0"/>
              </a:rPr>
              <a:t>(List, Comparator)</a:t>
            </a:r>
            <a:endParaRPr lang="en-US" sz="2400" dirty="0"/>
          </a:p>
        </p:txBody>
      </p:sp>
      <p:pic>
        <p:nvPicPr>
          <p:cNvPr id="3074" name="Picture 2" descr="Tất tần tật về Java Collections - Sorting (Phần 7)">
            <a:extLst>
              <a:ext uri="{FF2B5EF4-FFF2-40B4-BE49-F238E27FC236}">
                <a16:creationId xmlns:a16="http://schemas.microsoft.com/office/drawing/2014/main" id="{1E691127-2C47-2ABC-2DDD-1F2EB932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70742"/>
            <a:ext cx="10508063" cy="22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18490-8C23-8EFF-DBD0-1BFD521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853C24-48B2-C9F0-2408-96A662FB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6215" cy="4351338"/>
          </a:xfrm>
        </p:spPr>
        <p:txBody>
          <a:bodyPr/>
          <a:lstStyle/>
          <a:p>
            <a:r>
              <a:rPr lang="vi-VN" b="0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LinkedList </a:t>
            </a:r>
            <a:r>
              <a:rPr lang="en-US" b="0" i="0" dirty="0" err="1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là</a:t>
            </a:r>
            <a:r>
              <a:rPr lang="en-US" b="0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lang="en-US" b="0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vi-VN" b="0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danh sách liên kết để lưu trữ phần tử. Mỗi phần thử được gọi là 1 node trong danh sách.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72896-FDF4-408B-0236-E7E13E1E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84" y="1027906"/>
            <a:ext cx="5734453" cy="51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7B10-1A20-2CB5-E6CC-7B01881F05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DFB2AF-EF48-EB3E-BA7F-630BD6C5A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85491"/>
            <a:ext cx="10515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LinkedList&lt;Integer&gt;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linkedList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= new LinkedList&lt;&gt;();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JetBrains Mono"/>
              </a:rPr>
              <a:t>List&lt;Integer&gt; list = new LinkedList&lt;&gt;();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Queue&lt;Integer&gt; queue = new LinkedList&lt;&gt;();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Deque&lt;Integer&gt; deque = new LinkedList&lt;&gt;();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709E-843D-C5CC-5326-2F1B6561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122" name="Picture 2" descr="Hospital Management System Class Diagram - Album on Imgur">
            <a:extLst>
              <a:ext uri="{FF2B5EF4-FFF2-40B4-BE49-F238E27FC236}">
                <a16:creationId xmlns:a16="http://schemas.microsoft.com/office/drawing/2014/main" id="{DA019A42-1498-6CCA-9863-5C7B068993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3" y="1486755"/>
            <a:ext cx="10684994" cy="53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02F3-2B92-0543-AD02-92D7CE4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4BAEA-4FDE-EA5A-DFB3-56D9A1F312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785" y="1909631"/>
            <a:ext cx="5545017" cy="343472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CE5DE-5061-A1AA-BF86-194F492E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6881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Composition: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obj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 B (</a:t>
            </a:r>
            <a:r>
              <a:rPr lang="en-US" dirty="0" err="1"/>
              <a:t>Nếu</a:t>
            </a:r>
            <a:r>
              <a:rPr lang="en-US" dirty="0"/>
              <a:t> B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</a:t>
            </a:r>
          </a:p>
          <a:p>
            <a:r>
              <a:rPr lang="en-US" dirty="0"/>
              <a:t>Inheritance: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r>
              <a:rPr lang="en-US" dirty="0"/>
              <a:t>Association: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k </a:t>
            </a:r>
            <a:r>
              <a:rPr lang="en-US" dirty="0" err="1"/>
              <a:t>rõ</a:t>
            </a:r>
            <a:r>
              <a:rPr lang="en-US" dirty="0"/>
              <a:t> rang</a:t>
            </a:r>
          </a:p>
          <a:p>
            <a:r>
              <a:rPr lang="en-US" dirty="0"/>
              <a:t>Aggregation: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obj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 B (</a:t>
            </a:r>
            <a:r>
              <a:rPr lang="en-US" dirty="0" err="1"/>
              <a:t>Nếu</a:t>
            </a:r>
            <a:r>
              <a:rPr lang="en-US" dirty="0"/>
              <a:t> 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391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9F5B-3BFE-F52B-13DF-A9DE7ED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F613A-E9BE-4AA1-22DB-07C9357A5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442" y="1346075"/>
            <a:ext cx="7860324" cy="36969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80256-12EA-0AFF-F291-C8580C1136EB}"/>
              </a:ext>
            </a:extLst>
          </p:cNvPr>
          <p:cNvSpPr txBox="1"/>
          <p:nvPr/>
        </p:nvSpPr>
        <p:spPr>
          <a:xfrm>
            <a:off x="1449568" y="6269848"/>
            <a:ext cx="288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nét</a:t>
            </a:r>
            <a:r>
              <a:rPr lang="en-US" dirty="0"/>
              <a:t> </a:t>
            </a:r>
            <a:r>
              <a:rPr lang="en-US" dirty="0" err="1"/>
              <a:t>đứt</a:t>
            </a:r>
            <a:r>
              <a:rPr lang="en-US" dirty="0"/>
              <a:t>: implements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A48AB-D10F-BE9D-2178-E9DED74578A0}"/>
              </a:ext>
            </a:extLst>
          </p:cNvPr>
          <p:cNvSpPr txBox="1"/>
          <p:nvPr/>
        </p:nvSpPr>
        <p:spPr>
          <a:xfrm>
            <a:off x="6349473" y="5161852"/>
            <a:ext cx="5572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: private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public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# : protected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 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 err="1"/>
              <a:t>ClassName</a:t>
            </a:r>
            <a:r>
              <a:rPr lang="en-US" i="1" dirty="0"/>
              <a:t>: </a:t>
            </a:r>
            <a:r>
              <a:rPr lang="en-US" dirty="0" err="1"/>
              <a:t>Tên</a:t>
            </a:r>
            <a:r>
              <a:rPr lang="en-US" dirty="0"/>
              <a:t> class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nghiêng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abstract class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A1637-352D-4843-A2AE-B9E3F34ADE09}"/>
              </a:ext>
            </a:extLst>
          </p:cNvPr>
          <p:cNvSpPr txBox="1"/>
          <p:nvPr/>
        </p:nvSpPr>
        <p:spPr>
          <a:xfrm>
            <a:off x="1449568" y="5195398"/>
            <a:ext cx="494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/>
              <a:t>không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m...n: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n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m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u="sng" dirty="0"/>
              <a:t>VD:</a:t>
            </a:r>
            <a:r>
              <a:rPr lang="en-US" dirty="0"/>
              <a:t> 1…4 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36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626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Montserrat</vt:lpstr>
      <vt:lpstr>Source Sans Pro</vt:lpstr>
      <vt:lpstr>Office Theme</vt:lpstr>
      <vt:lpstr>Kiểm tra 15 phút</vt:lpstr>
      <vt:lpstr>Comparable</vt:lpstr>
      <vt:lpstr>PowerPoint Presentation</vt:lpstr>
      <vt:lpstr>LinkedList</vt:lpstr>
      <vt:lpstr>Cách khởi tạo</vt:lpstr>
      <vt:lpstr>Class Diagram</vt:lpstr>
      <vt:lpstr>Chú thích</vt:lpstr>
      <vt:lpstr>Chú thích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Comparable</dc:title>
  <dc:creator>chu đạt</dc:creator>
  <cp:lastModifiedBy>Duc Nguyen</cp:lastModifiedBy>
  <cp:revision>4</cp:revision>
  <dcterms:created xsi:type="dcterms:W3CDTF">2022-08-21T00:01:30Z</dcterms:created>
  <dcterms:modified xsi:type="dcterms:W3CDTF">2022-09-05T13:23:23Z</dcterms:modified>
</cp:coreProperties>
</file>