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384760C9-2075-43AE-B2E4-8198487881FC}"/>
    <pc:docChg chg="custSel modSld">
      <pc:chgData name="Duc Nguyen" userId="b76401370ca9b2a3" providerId="LiveId" clId="{384760C9-2075-43AE-B2E4-8198487881FC}" dt="2022-09-18T08:46:12.231" v="176" actId="2711"/>
      <pc:docMkLst>
        <pc:docMk/>
      </pc:docMkLst>
      <pc:sldChg chg="modSp mod">
        <pc:chgData name="Duc Nguyen" userId="b76401370ca9b2a3" providerId="LiveId" clId="{384760C9-2075-43AE-B2E4-8198487881FC}" dt="2022-09-05T13:25:28.652" v="75" actId="20577"/>
        <pc:sldMkLst>
          <pc:docMk/>
          <pc:sldMk cId="3121653829" sldId="257"/>
        </pc:sldMkLst>
        <pc:spChg chg="mod">
          <ac:chgData name="Duc Nguyen" userId="b76401370ca9b2a3" providerId="LiveId" clId="{384760C9-2075-43AE-B2E4-8198487881FC}" dt="2022-09-05T13:25:28.652" v="75" actId="20577"/>
          <ac:spMkLst>
            <pc:docMk/>
            <pc:sldMk cId="3121653829" sldId="257"/>
            <ac:spMk id="3" creationId="{A9FFEBF5-1DC9-16E0-2AE3-209CFFC3F201}"/>
          </ac:spMkLst>
        </pc:spChg>
      </pc:sldChg>
      <pc:sldChg chg="modSp mod">
        <pc:chgData name="Duc Nguyen" userId="b76401370ca9b2a3" providerId="LiveId" clId="{384760C9-2075-43AE-B2E4-8198487881FC}" dt="2022-09-18T08:46:12.231" v="176" actId="2711"/>
        <pc:sldMkLst>
          <pc:docMk/>
          <pc:sldMk cId="2149168431" sldId="258"/>
        </pc:sldMkLst>
        <pc:spChg chg="mod">
          <ac:chgData name="Duc Nguyen" userId="b76401370ca9b2a3" providerId="LiveId" clId="{384760C9-2075-43AE-B2E4-8198487881FC}" dt="2022-08-27T17:08:20.490" v="14" actId="20577"/>
          <ac:spMkLst>
            <pc:docMk/>
            <pc:sldMk cId="2149168431" sldId="258"/>
            <ac:spMk id="9" creationId="{C9DC4ADD-0B65-8D03-E899-DEB62E5303D3}"/>
          </ac:spMkLst>
        </pc:spChg>
        <pc:spChg chg="mod">
          <ac:chgData name="Duc Nguyen" userId="b76401370ca9b2a3" providerId="LiveId" clId="{384760C9-2075-43AE-B2E4-8198487881FC}" dt="2022-09-18T08:46:12.231" v="176" actId="2711"/>
          <ac:spMkLst>
            <pc:docMk/>
            <pc:sldMk cId="2149168431" sldId="258"/>
            <ac:spMk id="11" creationId="{AE124982-FEDB-1E22-43AF-3AE44634BBE3}"/>
          </ac:spMkLst>
        </pc:spChg>
      </pc:sldChg>
      <pc:sldChg chg="modSp mod">
        <pc:chgData name="Duc Nguyen" userId="b76401370ca9b2a3" providerId="LiveId" clId="{384760C9-2075-43AE-B2E4-8198487881FC}" dt="2022-09-05T13:37:47.864" v="134" actId="20577"/>
        <pc:sldMkLst>
          <pc:docMk/>
          <pc:sldMk cId="3650188849" sldId="259"/>
        </pc:sldMkLst>
        <pc:spChg chg="mod">
          <ac:chgData name="Duc Nguyen" userId="b76401370ca9b2a3" providerId="LiveId" clId="{384760C9-2075-43AE-B2E4-8198487881FC}" dt="2022-09-05T13:37:47.864" v="134" actId="20577"/>
          <ac:spMkLst>
            <pc:docMk/>
            <pc:sldMk cId="3650188849" sldId="259"/>
            <ac:spMk id="7" creationId="{58A5C05C-226F-A923-3AF2-F720DBF2A378}"/>
          </ac:spMkLst>
        </pc:spChg>
      </pc:sldChg>
      <pc:sldChg chg="modSp mod">
        <pc:chgData name="Duc Nguyen" userId="b76401370ca9b2a3" providerId="LiveId" clId="{384760C9-2075-43AE-B2E4-8198487881FC}" dt="2022-09-05T13:37:17.379" v="117" actId="20577"/>
        <pc:sldMkLst>
          <pc:docMk/>
          <pc:sldMk cId="1402163045" sldId="260"/>
        </pc:sldMkLst>
        <pc:graphicFrameChg chg="modGraphic">
          <ac:chgData name="Duc Nguyen" userId="b76401370ca9b2a3" providerId="LiveId" clId="{384760C9-2075-43AE-B2E4-8198487881FC}" dt="2022-09-05T13:37:17.379" v="117" actId="20577"/>
          <ac:graphicFrameMkLst>
            <pc:docMk/>
            <pc:sldMk cId="1402163045" sldId="260"/>
            <ac:graphicFrameMk id="8" creationId="{9526481D-D2B0-4580-A3C6-A0D5349889A6}"/>
          </ac:graphicFrameMkLst>
        </pc:graphicFrameChg>
      </pc:sldChg>
      <pc:sldChg chg="modSp mod">
        <pc:chgData name="Duc Nguyen" userId="b76401370ca9b2a3" providerId="LiveId" clId="{384760C9-2075-43AE-B2E4-8198487881FC}" dt="2022-09-05T13:39:51.262" v="147" actId="20577"/>
        <pc:sldMkLst>
          <pc:docMk/>
          <pc:sldMk cId="1404293868" sldId="262"/>
        </pc:sldMkLst>
        <pc:spChg chg="mod">
          <ac:chgData name="Duc Nguyen" userId="b76401370ca9b2a3" providerId="LiveId" clId="{384760C9-2075-43AE-B2E4-8198487881FC}" dt="2022-09-05T13:39:51.262" v="147" actId="20577"/>
          <ac:spMkLst>
            <pc:docMk/>
            <pc:sldMk cId="1404293868" sldId="262"/>
            <ac:spMk id="7" creationId="{58A5C05C-226F-A923-3AF2-F720DBF2A378}"/>
          </ac:spMkLst>
        </pc:spChg>
      </pc:sldChg>
      <pc:sldChg chg="modSp mod">
        <pc:chgData name="Duc Nguyen" userId="b76401370ca9b2a3" providerId="LiveId" clId="{384760C9-2075-43AE-B2E4-8198487881FC}" dt="2022-08-27T17:09:20.663" v="56" actId="20577"/>
        <pc:sldMkLst>
          <pc:docMk/>
          <pc:sldMk cId="2512251276" sldId="263"/>
        </pc:sldMkLst>
        <pc:spChg chg="mod">
          <ac:chgData name="Duc Nguyen" userId="b76401370ca9b2a3" providerId="LiveId" clId="{384760C9-2075-43AE-B2E4-8198487881FC}" dt="2022-08-27T17:09:20.663" v="56" actId="20577"/>
          <ac:spMkLst>
            <pc:docMk/>
            <pc:sldMk cId="2512251276" sldId="263"/>
            <ac:spMk id="7" creationId="{58A5C05C-226F-A923-3AF2-F720DBF2A378}"/>
          </ac:spMkLst>
        </pc:spChg>
      </pc:sldChg>
      <pc:sldChg chg="modSp mod">
        <pc:chgData name="Duc Nguyen" userId="b76401370ca9b2a3" providerId="LiveId" clId="{384760C9-2075-43AE-B2E4-8198487881FC}" dt="2022-08-27T17:10:13.416" v="73" actId="1076"/>
        <pc:sldMkLst>
          <pc:docMk/>
          <pc:sldMk cId="4222305450" sldId="264"/>
        </pc:sldMkLst>
        <pc:spChg chg="mod">
          <ac:chgData name="Duc Nguyen" userId="b76401370ca9b2a3" providerId="LiveId" clId="{384760C9-2075-43AE-B2E4-8198487881FC}" dt="2022-08-27T17:10:12.505" v="72" actId="1076"/>
          <ac:spMkLst>
            <pc:docMk/>
            <pc:sldMk cId="4222305450" sldId="264"/>
            <ac:spMk id="2" creationId="{D3F5D5C7-4A37-D032-1536-7D0C65CEB625}"/>
          </ac:spMkLst>
        </pc:spChg>
        <pc:picChg chg="mod">
          <ac:chgData name="Duc Nguyen" userId="b76401370ca9b2a3" providerId="LiveId" clId="{384760C9-2075-43AE-B2E4-8198487881FC}" dt="2022-08-27T17:10:13.416" v="73" actId="1076"/>
          <ac:picMkLst>
            <pc:docMk/>
            <pc:sldMk cId="4222305450" sldId="264"/>
            <ac:picMk id="1026" creationId="{245907BA-0388-F6F4-DD26-CAAF245B9867}"/>
          </ac:picMkLst>
        </pc:picChg>
      </pc:sldChg>
      <pc:sldChg chg="modSp mod">
        <pc:chgData name="Duc Nguyen" userId="b76401370ca9b2a3" providerId="LiveId" clId="{384760C9-2075-43AE-B2E4-8198487881FC}" dt="2022-09-05T13:42:17.172" v="175" actId="20577"/>
        <pc:sldMkLst>
          <pc:docMk/>
          <pc:sldMk cId="592653866" sldId="265"/>
        </pc:sldMkLst>
        <pc:spChg chg="mod">
          <ac:chgData name="Duc Nguyen" userId="b76401370ca9b2a3" providerId="LiveId" clId="{384760C9-2075-43AE-B2E4-8198487881FC}" dt="2022-09-05T13:42:17.172" v="175" actId="20577"/>
          <ac:spMkLst>
            <pc:docMk/>
            <pc:sldMk cId="592653866" sldId="265"/>
            <ac:spMk id="3" creationId="{8FFD5F10-76DC-3CBE-C2D2-8BD1D46539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D57D-3649-68A8-B199-65C6B7BAA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8081-9C2A-13A9-B755-465A3915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91A5-B6E5-C033-985B-048A7412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EAE5-3A88-1015-D801-5A1C0F3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6253-F892-707D-039B-96934D2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251E-4E81-E6C2-F04E-5318C959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205C-C8F3-0737-E7AF-9570B53A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F596-AC01-231D-C944-41E1550F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71C1-E7E7-01C2-0730-BE5E4D6C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44E-EC49-6DDB-7234-9B16200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3CFD8-D2DF-9E60-E6B7-058903B87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E2FA3-E4DC-8273-A55C-14E05AE74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4755-CA05-2887-2569-FEE1B6EF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A745-B7ED-1D27-FE61-23A04F25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AFA7-E459-06F7-D75D-C073922D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9D9F-D6C8-7356-05C5-5F402539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882-FF52-2371-8FA8-D1549F80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05B0-142F-B228-0A36-B78F280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2F20-3CEF-91E3-5B5E-F75FF5F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BDC1-CDA1-3B0A-D57A-5377F33F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7C9E-35C0-7FFA-A3F6-B662E928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C532-5CB2-75A7-D3DF-83BD7BE7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E096-6400-D9BD-BCF5-7AF0499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9FD7-8E75-816B-E757-E7D58706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32EE-8B72-2670-7B68-B688143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2EC8-224D-7602-C55D-E9015CF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6C08-8598-E83B-E218-4AF83B6E0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B2829-C310-ACD0-F557-93C54DA9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D15AE-5D33-9C6F-6493-398529BC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05D3-4234-6AB9-C3AC-09C2D726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6670C-636D-F34F-C62B-160828F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5279-F08D-991E-74E3-26B66CDE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A1F9-5E13-875D-8428-BA4BBCD5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F815-623D-1697-6163-5939D86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419AC-2CA2-60AB-68F5-C5D7B1FB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E2BE-5CE6-EE2E-D5EE-F7E8E010E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AC30A-564B-54C6-DB91-75272CC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E7927-2FE9-7970-A52B-61DBB1FF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8F05A-8320-15CC-78B4-AC9ECDD8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CE26-0608-DB33-F2BA-F467C3C4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07B4-E61C-C73A-D16B-FFD61364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1365C-6092-A76C-6C68-EF787B45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2A687-2C02-EE82-F8F0-380E7D1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DCE55-9200-D0F8-1052-515F084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DF67-1D1A-DDC8-309A-9CEBC259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CA14-4284-8B53-9695-100C578A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7E0B-5F0F-AFC3-CD79-2E0F2659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508-24D8-277A-36FA-076AB2C1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6EA38-4020-FAE7-0259-82E60D98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DADF-51B2-EB21-13D2-B22EDE5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2CBF-2769-6551-8603-B163EDA9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E6A5B-81A4-FFAB-AA3C-B041AC35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1764-44FD-BF5C-9A31-F89BE30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8E7D-D4D8-1B22-0A4A-B65A4F73B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0E789-6A74-E170-2730-7132F585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AE72B-0D5B-CE3B-FD10-991846D5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5416-0669-5ABB-37B7-31A27293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8C3AF-8CA3-6AAA-8611-54D1771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2F92D-7BFB-2882-BF80-862D4A5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78E27-1972-5021-85C3-24E327AD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DF1E-2539-DE43-6AAA-DB77FC94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0B93-8F00-4A14-A946-4694DD865E8C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86A0-566B-7865-851B-119F0E644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BEDC-6F25-7C1D-BD83-D2C95A8E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D59A-7D16-45B6-8678-EA5A6B6E9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D4564-41AC-EFF3-313A-B818B2A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Exception</a:t>
            </a:r>
          </a:p>
        </p:txBody>
      </p:sp>
      <p:pic>
        <p:nvPicPr>
          <p:cNvPr id="1026" name="Picture 2" descr="05 Điều Cần Biết Về Java Exception">
            <a:extLst>
              <a:ext uri="{FF2B5EF4-FFF2-40B4-BE49-F238E27FC236}">
                <a16:creationId xmlns:a16="http://schemas.microsoft.com/office/drawing/2014/main" id="{3153F862-C33B-01DF-291A-9D7400B3C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888"/>
            <a:ext cx="10515600" cy="39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01DD-041C-1DB6-66BF-F4E63F2A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EBF5-1DC9-16E0-2AE3-209CFFC3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(compile)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(runtime)</a:t>
            </a:r>
          </a:p>
        </p:txBody>
      </p:sp>
    </p:spTree>
    <p:extLst>
      <p:ext uri="{BB962C8B-B14F-4D97-AF65-F5344CB8AC3E}">
        <p14:creationId xmlns:p14="http://schemas.microsoft.com/office/powerpoint/2010/main" val="31216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72E07D-080D-2149-AC4D-208BF10C42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checked &amp; unchecked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5B26CB-381F-492C-DED1-303877DE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Checked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DC4ADD-0B65-8D03-E899-DEB62E530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compile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9067D2-8665-4F29-5CB9-6A05E47C2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UnChecked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124982-FEDB-1E22-43AF-3AE44634B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Các ngoại lệ không được kiểm tra tại thời điểm biên dịch, nhưng được kiểm tra trong thời gian chạy.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Ví dụ: ArithmeticException, NullPointerException, 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F5C-A04F-FB5C-B10E-7CB92BE306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26481D-D2B0-4580-A3C6-A0D53498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74867"/>
              </p:ext>
            </p:extLst>
          </p:nvPr>
        </p:nvGraphicFramePr>
        <p:xfrm>
          <a:off x="1898834" y="2334828"/>
          <a:ext cx="8128000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92279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3063531"/>
                    </a:ext>
                  </a:extLst>
                </a:gridCol>
              </a:tblGrid>
              <a:tr h="272594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2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Sử dụng để chứa đoạn lệnh </a:t>
                      </a:r>
                      <a:r>
                        <a:rPr lang="vi-VN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có thể 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gây ra ngoại lệ, nó phải được theo sau bởi khối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hoặc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finally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7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các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dòng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code để xử lý ngoại lệ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hực thi đoạn mã cần thiết của chương trình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luôn được thực thi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Sử dụng để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đưa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 ngoại lệ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0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Sử dụng để khai báo ngoại lệ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D05-5FD5-7509-73BA-E8DA16F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(Handle exception)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C05C-226F-A923-3AF2-F720DBF2A3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try-catch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try</a:t>
            </a:r>
            <a:r>
              <a:rPr lang="en-US" dirty="0"/>
              <a:t> </a:t>
            </a:r>
            <a:r>
              <a:rPr lang="vi-VN" dirty="0"/>
              <a:t>{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         </a:t>
            </a:r>
            <a:r>
              <a:rPr lang="vi-VN" dirty="0"/>
              <a:t>//Khối lệnh có thể ném ra ngoại</a:t>
            </a:r>
            <a:r>
              <a:rPr lang="en-US" dirty="0"/>
              <a:t> </a:t>
            </a:r>
            <a:r>
              <a:rPr lang="vi-VN" dirty="0"/>
              <a:t>lệ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r>
              <a:rPr lang="en-US" dirty="0"/>
              <a:t> </a:t>
            </a:r>
            <a:r>
              <a:rPr lang="vi-VN" dirty="0"/>
              <a:t>catch(&lt;Exception_class_name&gt; e)</a:t>
            </a:r>
            <a:r>
              <a:rPr lang="en-US" dirty="0"/>
              <a:t> </a:t>
            </a:r>
            <a:r>
              <a:rPr lang="vi-VN" dirty="0"/>
              <a:t>{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    </a:t>
            </a:r>
            <a:r>
              <a:rPr lang="en-US" dirty="0"/>
              <a:t>	         </a:t>
            </a:r>
            <a:r>
              <a:rPr lang="vi-VN" dirty="0"/>
              <a:t>//Code xử lý ngoại lệ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D05-5FD5-7509-73BA-E8DA16F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(Handle exception)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C05C-226F-A923-3AF2-F720DBF2A3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try-finally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try</a:t>
            </a:r>
            <a:r>
              <a:rPr lang="en-US" dirty="0"/>
              <a:t> </a:t>
            </a:r>
            <a:r>
              <a:rPr lang="vi-VN" dirty="0"/>
              <a:t>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có thể ném ra ngoại lệ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r>
              <a:rPr lang="en-US" dirty="0"/>
              <a:t>  </a:t>
            </a:r>
            <a:r>
              <a:rPr lang="vi-VN" dirty="0"/>
              <a:t>finally</a:t>
            </a:r>
            <a:r>
              <a:rPr lang="en-US" dirty="0"/>
              <a:t>  </a:t>
            </a:r>
            <a:r>
              <a:rPr lang="vi-VN" dirty="0"/>
              <a:t>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trong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luôn được thực thi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D05-5FD5-7509-73BA-E8DA16F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(Handle exception)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5C05C-226F-A923-3AF2-F720DBF2A3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try-catch-finally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try</a:t>
            </a:r>
            <a:r>
              <a:rPr lang="en-US" dirty="0"/>
              <a:t>  </a:t>
            </a:r>
            <a:r>
              <a:rPr lang="vi-VN" dirty="0"/>
              <a:t>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có thể ném ra ngoại lệ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r>
              <a:rPr lang="en-US" dirty="0"/>
              <a:t>  </a:t>
            </a:r>
            <a:r>
              <a:rPr lang="vi-VN" dirty="0"/>
              <a:t>catch(&lt;Exception_class_name_1&gt; e)</a:t>
            </a:r>
            <a:r>
              <a:rPr lang="en-US" dirty="0"/>
              <a:t>  </a:t>
            </a:r>
            <a:r>
              <a:rPr lang="vi-VN" dirty="0"/>
              <a:t>{   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		</a:t>
            </a:r>
            <a:r>
              <a:rPr lang="vi-VN" dirty="0"/>
              <a:t>//Code xử lý ngoại lệ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r>
              <a:rPr lang="en-US" dirty="0"/>
              <a:t>  </a:t>
            </a:r>
            <a:r>
              <a:rPr lang="vi-VN" dirty="0"/>
              <a:t>catch(&lt;Exception_class_name_2&gt; e)</a:t>
            </a:r>
            <a:r>
              <a:rPr lang="en-US" dirty="0"/>
              <a:t>  </a:t>
            </a:r>
            <a:r>
              <a:rPr lang="vi-VN" dirty="0"/>
              <a:t>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//Code xử lý ngoại lệ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r>
              <a:rPr lang="en-US" dirty="0"/>
              <a:t>  </a:t>
            </a:r>
            <a:r>
              <a:rPr lang="vi-VN" dirty="0"/>
              <a:t>finally</a:t>
            </a:r>
            <a:r>
              <a:rPr lang="en-US" dirty="0"/>
              <a:t>  </a:t>
            </a:r>
            <a:r>
              <a:rPr lang="vi-VN" dirty="0"/>
              <a:t>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//Khối lệnh trong đây luôn được thực thi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5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8A-46AF-E46D-A54D-16219C4E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5F10-76DC-3CBE-C2D2-8BD1D465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FE1CB-AFEB-C0D6-372F-179737233A39}"/>
              </a:ext>
            </a:extLst>
          </p:cNvPr>
          <p:cNvSpPr/>
          <p:nvPr/>
        </p:nvSpPr>
        <p:spPr>
          <a:xfrm>
            <a:off x="1333868" y="3302493"/>
            <a:ext cx="794552" cy="57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47B5DB-6BDB-3051-1875-BD1F4A85CE8D}"/>
              </a:ext>
            </a:extLst>
          </p:cNvPr>
          <p:cNvSpPr/>
          <p:nvPr/>
        </p:nvSpPr>
        <p:spPr>
          <a:xfrm>
            <a:off x="1371599" y="4353549"/>
            <a:ext cx="719091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7004486-3F09-F658-FCB6-E4D5B0B7CF6D}"/>
              </a:ext>
            </a:extLst>
          </p:cNvPr>
          <p:cNvSpPr/>
          <p:nvPr/>
        </p:nvSpPr>
        <p:spPr>
          <a:xfrm>
            <a:off x="1300577" y="5356411"/>
            <a:ext cx="865574" cy="5117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5C7-4A37-D032-1536-7D0C65CE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402"/>
            <a:ext cx="10515600" cy="1325563"/>
          </a:xfrm>
        </p:spPr>
        <p:txBody>
          <a:bodyPr/>
          <a:lstStyle/>
          <a:p>
            <a:r>
              <a:rPr lang="en-US" dirty="0"/>
              <a:t>Flowchart Diagram</a:t>
            </a:r>
          </a:p>
        </p:txBody>
      </p:sp>
      <p:pic>
        <p:nvPicPr>
          <p:cNvPr id="1026" name="Picture 2" descr="Flowchart là gì? 3 bước để vẽ lưu đồ quy trình nghiệp vụ cho doanh nghiệp  (Có ví dụ minh hoạ) - Base Resources">
            <a:extLst>
              <a:ext uri="{FF2B5EF4-FFF2-40B4-BE49-F238E27FC236}">
                <a16:creationId xmlns:a16="http://schemas.microsoft.com/office/drawing/2014/main" id="{245907BA-0388-F6F4-DD26-CAAF245B9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185"/>
            <a:ext cx="12192000" cy="54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0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391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Exception</vt:lpstr>
      <vt:lpstr>Khái niệm</vt:lpstr>
      <vt:lpstr>So sánh checked &amp; unchecked</vt:lpstr>
      <vt:lpstr>Một số từ khóa cần lưu ý</vt:lpstr>
      <vt:lpstr>Xử lý ngoại lệ (Handle exception)</vt:lpstr>
      <vt:lpstr>Xử lý ngoại lệ (Handle exception)</vt:lpstr>
      <vt:lpstr>Xử lý ngoại lệ (Handle exception)</vt:lpstr>
      <vt:lpstr>Flowchart Diagram</vt:lpstr>
      <vt:lpstr>Flowchart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chu đạt</dc:creator>
  <cp:lastModifiedBy>Duc Nguyen</cp:lastModifiedBy>
  <cp:revision>4</cp:revision>
  <dcterms:created xsi:type="dcterms:W3CDTF">2022-08-21T09:50:06Z</dcterms:created>
  <dcterms:modified xsi:type="dcterms:W3CDTF">2022-09-18T08:46:17Z</dcterms:modified>
</cp:coreProperties>
</file>