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33"/>
  </p:notesMasterIdLst>
  <p:sldIdLst>
    <p:sldId id="256" r:id="rId2"/>
    <p:sldId id="273" r:id="rId3"/>
    <p:sldId id="258" r:id="rId4"/>
    <p:sldId id="263" r:id="rId5"/>
    <p:sldId id="259" r:id="rId6"/>
    <p:sldId id="297" r:id="rId7"/>
    <p:sldId id="257" r:id="rId8"/>
    <p:sldId id="298" r:id="rId9"/>
    <p:sldId id="299" r:id="rId10"/>
    <p:sldId id="300" r:id="rId11"/>
    <p:sldId id="301" r:id="rId12"/>
    <p:sldId id="302" r:id="rId13"/>
    <p:sldId id="303" r:id="rId14"/>
    <p:sldId id="304" r:id="rId15"/>
    <p:sldId id="308" r:id="rId16"/>
    <p:sldId id="305" r:id="rId17"/>
    <p:sldId id="306" r:id="rId18"/>
    <p:sldId id="307" r:id="rId19"/>
    <p:sldId id="309" r:id="rId20"/>
    <p:sldId id="310" r:id="rId21"/>
    <p:sldId id="311" r:id="rId22"/>
    <p:sldId id="312" r:id="rId23"/>
    <p:sldId id="316" r:id="rId24"/>
    <p:sldId id="313" r:id="rId25"/>
    <p:sldId id="317" r:id="rId26"/>
    <p:sldId id="314" r:id="rId27"/>
    <p:sldId id="315" r:id="rId28"/>
    <p:sldId id="318" r:id="rId29"/>
    <p:sldId id="319" r:id="rId30"/>
    <p:sldId id="320" r:id="rId31"/>
    <p:sldId id="278" r:id="rId32"/>
  </p:sldIdLst>
  <p:sldSz cx="9144000" cy="5143500" type="screen16x9"/>
  <p:notesSz cx="6858000" cy="9144000"/>
  <p:embeddedFontLst>
    <p:embeddedFont>
      <p:font typeface="Advent Pro SemiBold" panose="020B0604020202020204" charset="0"/>
      <p:regular r:id="rId34"/>
      <p:bold r:id="rId35"/>
    </p:embeddedFont>
    <p:embeddedFont>
      <p:font typeface="Consolas" panose="020B0609020204030204" pitchFamily="49" charset="0"/>
      <p:regular r:id="rId36"/>
      <p:bold r:id="rId37"/>
      <p:italic r:id="rId38"/>
      <p:boldItalic r:id="rId39"/>
    </p:embeddedFont>
    <p:embeddedFont>
      <p:font typeface="Fira Sans Condensed Medium" panose="020B0603050000020004" pitchFamily="34" charset="0"/>
      <p:regular r:id="rId40"/>
      <p:bold r:id="rId41"/>
      <p:italic r:id="rId42"/>
      <p:boldItalic r:id="rId43"/>
    </p:embeddedFont>
    <p:embeddedFont>
      <p:font typeface="Fira Sans Extra Condensed Medium" panose="020B0604020202020204" charset="0"/>
      <p:regular r:id="rId44"/>
      <p:bold r:id="rId45"/>
      <p:italic r:id="rId46"/>
      <p:boldItalic r:id="rId47"/>
    </p:embeddedFont>
    <p:embeddedFont>
      <p:font typeface="Livvic Light" panose="020B0604020202020204" charset="0"/>
      <p:regular r:id="rId48"/>
      <p:italic r:id="rId49"/>
    </p:embeddedFont>
    <p:embeddedFont>
      <p:font typeface="Maven Pro" panose="020B0604020202020204" charset="0"/>
      <p:regular r:id="rId50"/>
      <p:bold r:id="rId51"/>
    </p:embeddedFont>
    <p:embeddedFont>
      <p:font typeface="Nunito Light" pitchFamily="2" charset="0"/>
      <p:regular r:id="rId52"/>
      <p:italic r:id="rId53"/>
    </p:embeddedFont>
    <p:embeddedFont>
      <p:font typeface="Roboto" panose="02000000000000000000" pitchFamily="2" charset="0"/>
      <p:regular r:id="rId54"/>
      <p:bold r:id="rId55"/>
      <p:italic r:id="rId56"/>
      <p:boldItalic r:id="rId57"/>
    </p:embeddedFont>
    <p:embeddedFont>
      <p:font typeface="Roboto Light" panose="02000000000000000000" pitchFamily="2" charset="0"/>
      <p:regular r:id="rId58"/>
      <p:italic r:id="rId59"/>
    </p:embeddedFont>
    <p:embeddedFont>
      <p:font typeface="Share Tech" panose="020B0604020202020204" charset="0"/>
      <p:regular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98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9E0D6D-28DF-437C-8258-F794187CF317}">
  <a:tblStyle styleId="{439E0D6D-28DF-437C-8258-F794187CF3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13" d="100"/>
          <a:sy n="113" d="100"/>
        </p:scale>
        <p:origin x="405" y="8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font" Target="fonts/font22.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8" Type="http://schemas.openxmlformats.org/officeDocument/2006/relationships/font" Target="fonts/font25.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font" Target="fonts/font23.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59" Type="http://schemas.openxmlformats.org/officeDocument/2006/relationships/font" Target="fonts/font26.fntdata"/><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font" Target="fonts/font21.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font" Target="fonts/font2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 Id="rId60" Type="http://schemas.openxmlformats.org/officeDocument/2006/relationships/font" Target="fonts/font27.fntdata"/><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c Nguyen" userId="b76401370ca9b2a3" providerId="LiveId" clId="{074E19E1-1B5E-47D7-9CF5-894F34F62632}"/>
    <pc:docChg chg="undo custSel modSld">
      <pc:chgData name="Duc Nguyen" userId="b76401370ca9b2a3" providerId="LiveId" clId="{074E19E1-1B5E-47D7-9CF5-894F34F62632}" dt="2022-09-06T04:55:17.368" v="1732" actId="20577"/>
      <pc:docMkLst>
        <pc:docMk/>
      </pc:docMkLst>
      <pc:sldChg chg="modSp mod">
        <pc:chgData name="Duc Nguyen" userId="b76401370ca9b2a3" providerId="LiveId" clId="{074E19E1-1B5E-47D7-9CF5-894F34F62632}" dt="2022-09-06T03:38:32.617" v="102" actId="1076"/>
        <pc:sldMkLst>
          <pc:docMk/>
          <pc:sldMk cId="0" sldId="257"/>
        </pc:sldMkLst>
        <pc:spChg chg="mod">
          <ac:chgData name="Duc Nguyen" userId="b76401370ca9b2a3" providerId="LiveId" clId="{074E19E1-1B5E-47D7-9CF5-894F34F62632}" dt="2022-09-06T03:38:32.617" v="102" actId="1076"/>
          <ac:spMkLst>
            <pc:docMk/>
            <pc:sldMk cId="0" sldId="257"/>
            <ac:spMk id="9" creationId="{60AA1A2B-DE4E-D422-29B0-4405883A6DBB}"/>
          </ac:spMkLst>
        </pc:spChg>
      </pc:sldChg>
      <pc:sldChg chg="modSp mod">
        <pc:chgData name="Duc Nguyen" userId="b76401370ca9b2a3" providerId="LiveId" clId="{074E19E1-1B5E-47D7-9CF5-894F34F62632}" dt="2022-09-06T03:38:13.051" v="101" actId="14100"/>
        <pc:sldMkLst>
          <pc:docMk/>
          <pc:sldMk cId="0" sldId="259"/>
        </pc:sldMkLst>
        <pc:spChg chg="mod">
          <ac:chgData name="Duc Nguyen" userId="b76401370ca9b2a3" providerId="LiveId" clId="{074E19E1-1B5E-47D7-9CF5-894F34F62632}" dt="2022-09-06T03:38:13.051" v="101" actId="14100"/>
          <ac:spMkLst>
            <pc:docMk/>
            <pc:sldMk cId="0" sldId="259"/>
            <ac:spMk id="5" creationId="{5063DAC6-0905-48D8-5397-C2821668E5C9}"/>
          </ac:spMkLst>
        </pc:spChg>
        <pc:spChg chg="mod">
          <ac:chgData name="Duc Nguyen" userId="b76401370ca9b2a3" providerId="LiveId" clId="{074E19E1-1B5E-47D7-9CF5-894F34F62632}" dt="2022-08-22T11:33:02.091" v="11" actId="20577"/>
          <ac:spMkLst>
            <pc:docMk/>
            <pc:sldMk cId="0" sldId="259"/>
            <ac:spMk id="6" creationId="{8EE5BE8E-084C-9EBD-4D60-4183FB6F6EBB}"/>
          </ac:spMkLst>
        </pc:spChg>
        <pc:spChg chg="mod">
          <ac:chgData name="Duc Nguyen" userId="b76401370ca9b2a3" providerId="LiveId" clId="{074E19E1-1B5E-47D7-9CF5-894F34F62632}" dt="2022-08-22T11:32:53.791" v="1" actId="20577"/>
          <ac:spMkLst>
            <pc:docMk/>
            <pc:sldMk cId="0" sldId="259"/>
            <ac:spMk id="8" creationId="{3102AF60-143B-700D-50BA-5C53BA0D5405}"/>
          </ac:spMkLst>
        </pc:spChg>
      </pc:sldChg>
      <pc:sldChg chg="modSp mod">
        <pc:chgData name="Duc Nguyen" userId="b76401370ca9b2a3" providerId="LiveId" clId="{074E19E1-1B5E-47D7-9CF5-894F34F62632}" dt="2022-09-06T03:37:36.262" v="54" actId="20577"/>
        <pc:sldMkLst>
          <pc:docMk/>
          <pc:sldMk cId="0" sldId="273"/>
        </pc:sldMkLst>
        <pc:spChg chg="mod">
          <ac:chgData name="Duc Nguyen" userId="b76401370ca9b2a3" providerId="LiveId" clId="{074E19E1-1B5E-47D7-9CF5-894F34F62632}" dt="2022-09-06T03:37:30.602" v="40" actId="20577"/>
          <ac:spMkLst>
            <pc:docMk/>
            <pc:sldMk cId="0" sldId="273"/>
            <ac:spMk id="16" creationId="{E62DF1BD-0F05-B4F3-8347-6EBE34C68A86}"/>
          </ac:spMkLst>
        </pc:spChg>
        <pc:spChg chg="mod">
          <ac:chgData name="Duc Nguyen" userId="b76401370ca9b2a3" providerId="LiveId" clId="{074E19E1-1B5E-47D7-9CF5-894F34F62632}" dt="2022-09-06T03:37:26.612" v="38" actId="20577"/>
          <ac:spMkLst>
            <pc:docMk/>
            <pc:sldMk cId="0" sldId="273"/>
            <ac:spMk id="1165" creationId="{00000000-0000-0000-0000-000000000000}"/>
          </ac:spMkLst>
        </pc:spChg>
        <pc:spChg chg="mod">
          <ac:chgData name="Duc Nguyen" userId="b76401370ca9b2a3" providerId="LiveId" clId="{074E19E1-1B5E-47D7-9CF5-894F34F62632}" dt="2022-09-06T03:37:36.262" v="54" actId="20577"/>
          <ac:spMkLst>
            <pc:docMk/>
            <pc:sldMk cId="0" sldId="273"/>
            <ac:spMk id="1169" creationId="{00000000-0000-0000-0000-000000000000}"/>
          </ac:spMkLst>
        </pc:spChg>
      </pc:sldChg>
      <pc:sldChg chg="modSp mod">
        <pc:chgData name="Duc Nguyen" userId="b76401370ca9b2a3" providerId="LiveId" clId="{074E19E1-1B5E-47D7-9CF5-894F34F62632}" dt="2022-09-06T03:44:20.184" v="303" actId="14100"/>
        <pc:sldMkLst>
          <pc:docMk/>
          <pc:sldMk cId="4123093533" sldId="298"/>
        </pc:sldMkLst>
        <pc:spChg chg="mod">
          <ac:chgData name="Duc Nguyen" userId="b76401370ca9b2a3" providerId="LiveId" clId="{074E19E1-1B5E-47D7-9CF5-894F34F62632}" dt="2022-09-06T03:44:20.184" v="303" actId="14100"/>
          <ac:spMkLst>
            <pc:docMk/>
            <pc:sldMk cId="4123093533" sldId="298"/>
            <ac:spMk id="2" creationId="{2BF69AB3-5BAB-FEB1-6A51-817F15C911BD}"/>
          </ac:spMkLst>
        </pc:spChg>
        <pc:spChg chg="mod">
          <ac:chgData name="Duc Nguyen" userId="b76401370ca9b2a3" providerId="LiveId" clId="{074E19E1-1B5E-47D7-9CF5-894F34F62632}" dt="2022-09-06T03:40:36.226" v="135" actId="20577"/>
          <ac:spMkLst>
            <pc:docMk/>
            <pc:sldMk cId="4123093533" sldId="298"/>
            <ac:spMk id="17" creationId="{7F857E84-0090-3297-2D5E-7445A4B48AA4}"/>
          </ac:spMkLst>
        </pc:spChg>
        <pc:spChg chg="mod">
          <ac:chgData name="Duc Nguyen" userId="b76401370ca9b2a3" providerId="LiveId" clId="{074E19E1-1B5E-47D7-9CF5-894F34F62632}" dt="2022-09-06T03:40:39.049" v="137" actId="20577"/>
          <ac:spMkLst>
            <pc:docMk/>
            <pc:sldMk cId="4123093533" sldId="298"/>
            <ac:spMk id="21" creationId="{23972855-3FB8-BD9C-8DB2-1F62BE5BC80C}"/>
          </ac:spMkLst>
        </pc:spChg>
        <pc:spChg chg="mod">
          <ac:chgData name="Duc Nguyen" userId="b76401370ca9b2a3" providerId="LiveId" clId="{074E19E1-1B5E-47D7-9CF5-894F34F62632}" dt="2022-09-06T03:41:46.514" v="146" actId="20577"/>
          <ac:spMkLst>
            <pc:docMk/>
            <pc:sldMk cId="4123093533" sldId="298"/>
            <ac:spMk id="22" creationId="{CEC0203D-17B1-0777-B919-D888B5CF1AF1}"/>
          </ac:spMkLst>
        </pc:spChg>
      </pc:sldChg>
      <pc:sldChg chg="modSp mod">
        <pc:chgData name="Duc Nguyen" userId="b76401370ca9b2a3" providerId="LiveId" clId="{074E19E1-1B5E-47D7-9CF5-894F34F62632}" dt="2022-09-06T03:44:49.075" v="312" actId="20577"/>
        <pc:sldMkLst>
          <pc:docMk/>
          <pc:sldMk cId="2925122638" sldId="299"/>
        </pc:sldMkLst>
        <pc:spChg chg="mod">
          <ac:chgData name="Duc Nguyen" userId="b76401370ca9b2a3" providerId="LiveId" clId="{074E19E1-1B5E-47D7-9CF5-894F34F62632}" dt="2022-09-06T03:44:49.075" v="312" actId="20577"/>
          <ac:spMkLst>
            <pc:docMk/>
            <pc:sldMk cId="2925122638" sldId="299"/>
            <ac:spMk id="2" creationId="{DCC3CEDA-8A49-DF9F-0CC9-B439E1EA80A2}"/>
          </ac:spMkLst>
        </pc:spChg>
      </pc:sldChg>
      <pc:sldChg chg="modSp">
        <pc:chgData name="Duc Nguyen" userId="b76401370ca9b2a3" providerId="LiveId" clId="{074E19E1-1B5E-47D7-9CF5-894F34F62632}" dt="2022-09-06T03:45:45.140" v="354" actId="20577"/>
        <pc:sldMkLst>
          <pc:docMk/>
          <pc:sldMk cId="2348874259" sldId="300"/>
        </pc:sldMkLst>
        <pc:spChg chg="mod">
          <ac:chgData name="Duc Nguyen" userId="b76401370ca9b2a3" providerId="LiveId" clId="{074E19E1-1B5E-47D7-9CF5-894F34F62632}" dt="2022-09-06T03:45:35.750" v="336" actId="20577"/>
          <ac:spMkLst>
            <pc:docMk/>
            <pc:sldMk cId="2348874259" sldId="300"/>
            <ac:spMk id="17" creationId="{7F857E84-0090-3297-2D5E-7445A4B48AA4}"/>
          </ac:spMkLst>
        </pc:spChg>
        <pc:spChg chg="mod">
          <ac:chgData name="Duc Nguyen" userId="b76401370ca9b2a3" providerId="LiveId" clId="{074E19E1-1B5E-47D7-9CF5-894F34F62632}" dt="2022-09-06T03:45:45.140" v="354" actId="20577"/>
          <ac:spMkLst>
            <pc:docMk/>
            <pc:sldMk cId="2348874259" sldId="300"/>
            <ac:spMk id="22" creationId="{CEC0203D-17B1-0777-B919-D888B5CF1AF1}"/>
          </ac:spMkLst>
        </pc:spChg>
      </pc:sldChg>
      <pc:sldChg chg="modSp">
        <pc:chgData name="Duc Nguyen" userId="b76401370ca9b2a3" providerId="LiveId" clId="{074E19E1-1B5E-47D7-9CF5-894F34F62632}" dt="2022-09-06T03:46:17.221" v="395" actId="20577"/>
        <pc:sldMkLst>
          <pc:docMk/>
          <pc:sldMk cId="2275969146" sldId="301"/>
        </pc:sldMkLst>
        <pc:spChg chg="mod">
          <ac:chgData name="Duc Nguyen" userId="b76401370ca9b2a3" providerId="LiveId" clId="{074E19E1-1B5E-47D7-9CF5-894F34F62632}" dt="2022-09-06T03:46:06.864" v="363" actId="20577"/>
          <ac:spMkLst>
            <pc:docMk/>
            <pc:sldMk cId="2275969146" sldId="301"/>
            <ac:spMk id="5" creationId="{5063DAC6-0905-48D8-5397-C2821668E5C9}"/>
          </ac:spMkLst>
        </pc:spChg>
        <pc:spChg chg="mod">
          <ac:chgData name="Duc Nguyen" userId="b76401370ca9b2a3" providerId="LiveId" clId="{074E19E1-1B5E-47D7-9CF5-894F34F62632}" dt="2022-09-06T03:46:17.221" v="395" actId="20577"/>
          <ac:spMkLst>
            <pc:docMk/>
            <pc:sldMk cId="2275969146" sldId="301"/>
            <ac:spMk id="6" creationId="{8EE5BE8E-084C-9EBD-4D60-4183FB6F6EBB}"/>
          </ac:spMkLst>
        </pc:spChg>
        <pc:spChg chg="mod">
          <ac:chgData name="Duc Nguyen" userId="b76401370ca9b2a3" providerId="LiveId" clId="{074E19E1-1B5E-47D7-9CF5-894F34F62632}" dt="2022-08-22T11:33:46.807" v="16" actId="20577"/>
          <ac:spMkLst>
            <pc:docMk/>
            <pc:sldMk cId="2275969146" sldId="301"/>
            <ac:spMk id="8" creationId="{3102AF60-143B-700D-50BA-5C53BA0D5405}"/>
          </ac:spMkLst>
        </pc:spChg>
      </pc:sldChg>
      <pc:sldChg chg="modSp mod">
        <pc:chgData name="Duc Nguyen" userId="b76401370ca9b2a3" providerId="LiveId" clId="{074E19E1-1B5E-47D7-9CF5-894F34F62632}" dt="2022-09-06T03:50:28.354" v="464" actId="20577"/>
        <pc:sldMkLst>
          <pc:docMk/>
          <pc:sldMk cId="1962732756" sldId="302"/>
        </pc:sldMkLst>
        <pc:spChg chg="mod">
          <ac:chgData name="Duc Nguyen" userId="b76401370ca9b2a3" providerId="LiveId" clId="{074E19E1-1B5E-47D7-9CF5-894F34F62632}" dt="2022-09-06T03:50:28.354" v="464" actId="20577"/>
          <ac:spMkLst>
            <pc:docMk/>
            <pc:sldMk cId="1962732756" sldId="302"/>
            <ac:spMk id="2" creationId="{39D59BF6-828A-7638-6A76-CFA5C75A1AE9}"/>
          </ac:spMkLst>
        </pc:spChg>
        <pc:spChg chg="mod">
          <ac:chgData name="Duc Nguyen" userId="b76401370ca9b2a3" providerId="LiveId" clId="{074E19E1-1B5E-47D7-9CF5-894F34F62632}" dt="2022-09-06T03:49:55.854" v="423" actId="207"/>
          <ac:spMkLst>
            <pc:docMk/>
            <pc:sldMk cId="1962732756" sldId="302"/>
            <ac:spMk id="4" creationId="{DA7DF298-A2D8-421F-8B03-BBDA0AF42319}"/>
          </ac:spMkLst>
        </pc:spChg>
        <pc:spChg chg="mod">
          <ac:chgData name="Duc Nguyen" userId="b76401370ca9b2a3" providerId="LiveId" clId="{074E19E1-1B5E-47D7-9CF5-894F34F62632}" dt="2022-09-06T03:46:32.278" v="397" actId="20577"/>
          <ac:spMkLst>
            <pc:docMk/>
            <pc:sldMk cId="1962732756" sldId="302"/>
            <ac:spMk id="17" creationId="{7F857E84-0090-3297-2D5E-7445A4B48AA4}"/>
          </ac:spMkLst>
        </pc:spChg>
        <pc:spChg chg="mod">
          <ac:chgData name="Duc Nguyen" userId="b76401370ca9b2a3" providerId="LiveId" clId="{074E19E1-1B5E-47D7-9CF5-894F34F62632}" dt="2022-09-06T03:46:34.786" v="398" actId="20577"/>
          <ac:spMkLst>
            <pc:docMk/>
            <pc:sldMk cId="1962732756" sldId="302"/>
            <ac:spMk id="21" creationId="{23972855-3FB8-BD9C-8DB2-1F62BE5BC80C}"/>
          </ac:spMkLst>
        </pc:spChg>
        <pc:spChg chg="mod">
          <ac:chgData name="Duc Nguyen" userId="b76401370ca9b2a3" providerId="LiveId" clId="{074E19E1-1B5E-47D7-9CF5-894F34F62632}" dt="2022-09-06T03:46:29.821" v="396" actId="20577"/>
          <ac:spMkLst>
            <pc:docMk/>
            <pc:sldMk cId="1962732756" sldId="302"/>
            <ac:spMk id="22" creationId="{CEC0203D-17B1-0777-B919-D888B5CF1AF1}"/>
          </ac:spMkLst>
        </pc:spChg>
      </pc:sldChg>
      <pc:sldChg chg="modSp mod">
        <pc:chgData name="Duc Nguyen" userId="b76401370ca9b2a3" providerId="LiveId" clId="{074E19E1-1B5E-47D7-9CF5-894F34F62632}" dt="2022-09-06T03:47:23.522" v="403" actId="14100"/>
        <pc:sldMkLst>
          <pc:docMk/>
          <pc:sldMk cId="377465060" sldId="304"/>
        </pc:sldMkLst>
        <pc:spChg chg="mod">
          <ac:chgData name="Duc Nguyen" userId="b76401370ca9b2a3" providerId="LiveId" clId="{074E19E1-1B5E-47D7-9CF5-894F34F62632}" dt="2022-09-06T03:47:23.522" v="403" actId="14100"/>
          <ac:spMkLst>
            <pc:docMk/>
            <pc:sldMk cId="377465060" sldId="304"/>
            <ac:spMk id="8" creationId="{3102AF60-143B-700D-50BA-5C53BA0D5405}"/>
          </ac:spMkLst>
        </pc:spChg>
      </pc:sldChg>
      <pc:sldChg chg="modSp mod">
        <pc:chgData name="Duc Nguyen" userId="b76401370ca9b2a3" providerId="LiveId" clId="{074E19E1-1B5E-47D7-9CF5-894F34F62632}" dt="2022-09-06T03:50:36.985" v="468" actId="20577"/>
        <pc:sldMkLst>
          <pc:docMk/>
          <pc:sldMk cId="414413740" sldId="305"/>
        </pc:sldMkLst>
        <pc:spChg chg="mod">
          <ac:chgData name="Duc Nguyen" userId="b76401370ca9b2a3" providerId="LiveId" clId="{074E19E1-1B5E-47D7-9CF5-894F34F62632}" dt="2022-09-06T03:49:37.776" v="419" actId="207"/>
          <ac:spMkLst>
            <pc:docMk/>
            <pc:sldMk cId="414413740" sldId="305"/>
            <ac:spMk id="4" creationId="{A683CAD8-C886-CCA0-7E45-C0BBB4F101AA}"/>
          </ac:spMkLst>
        </pc:spChg>
        <pc:spChg chg="mod">
          <ac:chgData name="Duc Nguyen" userId="b76401370ca9b2a3" providerId="LiveId" clId="{074E19E1-1B5E-47D7-9CF5-894F34F62632}" dt="2022-09-06T03:50:36.985" v="468" actId="20577"/>
          <ac:spMkLst>
            <pc:docMk/>
            <pc:sldMk cId="414413740" sldId="305"/>
            <ac:spMk id="7" creationId="{A8F729F8-1397-A6AC-D7C3-1D82F0ED8DC2}"/>
          </ac:spMkLst>
        </pc:spChg>
        <pc:spChg chg="mod">
          <ac:chgData name="Duc Nguyen" userId="b76401370ca9b2a3" providerId="LiveId" clId="{074E19E1-1B5E-47D7-9CF5-894F34F62632}" dt="2022-09-06T03:49:12.286" v="415" actId="20577"/>
          <ac:spMkLst>
            <pc:docMk/>
            <pc:sldMk cId="414413740" sldId="305"/>
            <ac:spMk id="8" creationId="{3102AF60-143B-700D-50BA-5C53BA0D5405}"/>
          </ac:spMkLst>
        </pc:spChg>
      </pc:sldChg>
      <pc:sldChg chg="modSp mod">
        <pc:chgData name="Duc Nguyen" userId="b76401370ca9b2a3" providerId="LiveId" clId="{074E19E1-1B5E-47D7-9CF5-894F34F62632}" dt="2022-09-06T03:53:59.509" v="474" actId="20577"/>
        <pc:sldMkLst>
          <pc:docMk/>
          <pc:sldMk cId="3977580682" sldId="306"/>
        </pc:sldMkLst>
        <pc:spChg chg="mod">
          <ac:chgData name="Duc Nguyen" userId="b76401370ca9b2a3" providerId="LiveId" clId="{074E19E1-1B5E-47D7-9CF5-894F34F62632}" dt="2022-09-06T03:53:48.181" v="471" actId="20577"/>
          <ac:spMkLst>
            <pc:docMk/>
            <pc:sldMk cId="3977580682" sldId="306"/>
            <ac:spMk id="17" creationId="{7F857E84-0090-3297-2D5E-7445A4B48AA4}"/>
          </ac:spMkLst>
        </pc:spChg>
        <pc:spChg chg="mod">
          <ac:chgData name="Duc Nguyen" userId="b76401370ca9b2a3" providerId="LiveId" clId="{074E19E1-1B5E-47D7-9CF5-894F34F62632}" dt="2022-09-06T03:53:59.509" v="474" actId="20577"/>
          <ac:spMkLst>
            <pc:docMk/>
            <pc:sldMk cId="3977580682" sldId="306"/>
            <ac:spMk id="21" creationId="{23972855-3FB8-BD9C-8DB2-1F62BE5BC80C}"/>
          </ac:spMkLst>
        </pc:spChg>
      </pc:sldChg>
      <pc:sldChg chg="modSp">
        <pc:chgData name="Duc Nguyen" userId="b76401370ca9b2a3" providerId="LiveId" clId="{074E19E1-1B5E-47D7-9CF5-894F34F62632}" dt="2022-09-06T03:55:52.283" v="601" actId="20577"/>
        <pc:sldMkLst>
          <pc:docMk/>
          <pc:sldMk cId="3579597259" sldId="307"/>
        </pc:sldMkLst>
        <pc:spChg chg="mod">
          <ac:chgData name="Duc Nguyen" userId="b76401370ca9b2a3" providerId="LiveId" clId="{074E19E1-1B5E-47D7-9CF5-894F34F62632}" dt="2022-09-06T03:55:02.952" v="539" actId="20577"/>
          <ac:spMkLst>
            <pc:docMk/>
            <pc:sldMk cId="3579597259" sldId="307"/>
            <ac:spMk id="17" creationId="{7F857E84-0090-3297-2D5E-7445A4B48AA4}"/>
          </ac:spMkLst>
        </pc:spChg>
        <pc:spChg chg="mod">
          <ac:chgData name="Duc Nguyen" userId="b76401370ca9b2a3" providerId="LiveId" clId="{074E19E1-1B5E-47D7-9CF5-894F34F62632}" dt="2022-09-06T03:54:54.754" v="536" actId="20577"/>
          <ac:spMkLst>
            <pc:docMk/>
            <pc:sldMk cId="3579597259" sldId="307"/>
            <ac:spMk id="21" creationId="{23972855-3FB8-BD9C-8DB2-1F62BE5BC80C}"/>
          </ac:spMkLst>
        </pc:spChg>
        <pc:spChg chg="mod">
          <ac:chgData name="Duc Nguyen" userId="b76401370ca9b2a3" providerId="LiveId" clId="{074E19E1-1B5E-47D7-9CF5-894F34F62632}" dt="2022-09-06T03:55:52.283" v="601" actId="20577"/>
          <ac:spMkLst>
            <pc:docMk/>
            <pc:sldMk cId="3579597259" sldId="307"/>
            <ac:spMk id="22" creationId="{CEC0203D-17B1-0777-B919-D888B5CF1AF1}"/>
          </ac:spMkLst>
        </pc:spChg>
      </pc:sldChg>
      <pc:sldChg chg="modSp">
        <pc:chgData name="Duc Nguyen" userId="b76401370ca9b2a3" providerId="LiveId" clId="{074E19E1-1B5E-47D7-9CF5-894F34F62632}" dt="2022-09-06T03:47:37.329" v="405" actId="14100"/>
        <pc:sldMkLst>
          <pc:docMk/>
          <pc:sldMk cId="3023105792" sldId="308"/>
        </pc:sldMkLst>
        <pc:picChg chg="mod">
          <ac:chgData name="Duc Nguyen" userId="b76401370ca9b2a3" providerId="LiveId" clId="{074E19E1-1B5E-47D7-9CF5-894F34F62632}" dt="2022-09-06T03:47:37.329" v="405" actId="14100"/>
          <ac:picMkLst>
            <pc:docMk/>
            <pc:sldMk cId="3023105792" sldId="308"/>
            <ac:picMk id="4098" creationId="{45243ED4-A78B-44EE-2987-61A94BE10C26}"/>
          </ac:picMkLst>
        </pc:picChg>
      </pc:sldChg>
      <pc:sldChg chg="modSp mod">
        <pc:chgData name="Duc Nguyen" userId="b76401370ca9b2a3" providerId="LiveId" clId="{074E19E1-1B5E-47D7-9CF5-894F34F62632}" dt="2022-09-06T03:57:29.575" v="687" actId="1076"/>
        <pc:sldMkLst>
          <pc:docMk/>
          <pc:sldMk cId="1433039026" sldId="310"/>
        </pc:sldMkLst>
        <pc:spChg chg="mod">
          <ac:chgData name="Duc Nguyen" userId="b76401370ca9b2a3" providerId="LiveId" clId="{074E19E1-1B5E-47D7-9CF5-894F34F62632}" dt="2022-09-06T03:56:39.558" v="624" actId="20577"/>
          <ac:spMkLst>
            <pc:docMk/>
            <pc:sldMk cId="1433039026" sldId="310"/>
            <ac:spMk id="2" creationId="{DCC3CEDA-8A49-DF9F-0CC9-B439E1EA80A2}"/>
          </ac:spMkLst>
        </pc:spChg>
        <pc:spChg chg="mod">
          <ac:chgData name="Duc Nguyen" userId="b76401370ca9b2a3" providerId="LiveId" clId="{074E19E1-1B5E-47D7-9CF5-894F34F62632}" dt="2022-09-06T03:57:29.575" v="687" actId="1076"/>
          <ac:spMkLst>
            <pc:docMk/>
            <pc:sldMk cId="1433039026" sldId="310"/>
            <ac:spMk id="59" creationId="{2FB12996-8D44-E355-612F-B1492F8A2589}"/>
          </ac:spMkLst>
        </pc:spChg>
        <pc:spChg chg="mod">
          <ac:chgData name="Duc Nguyen" userId="b76401370ca9b2a3" providerId="LiveId" clId="{074E19E1-1B5E-47D7-9CF5-894F34F62632}" dt="2022-09-06T03:57:20.327" v="686" actId="20577"/>
          <ac:spMkLst>
            <pc:docMk/>
            <pc:sldMk cId="1433039026" sldId="310"/>
            <ac:spMk id="60" creationId="{035B4A26-B037-DF60-0630-4D685A0FC76A}"/>
          </ac:spMkLst>
        </pc:spChg>
      </pc:sldChg>
      <pc:sldChg chg="modSp mod modAnim">
        <pc:chgData name="Duc Nguyen" userId="b76401370ca9b2a3" providerId="LiveId" clId="{074E19E1-1B5E-47D7-9CF5-894F34F62632}" dt="2022-09-06T03:58:51.258" v="765" actId="5793"/>
        <pc:sldMkLst>
          <pc:docMk/>
          <pc:sldMk cId="2014674452" sldId="311"/>
        </pc:sldMkLst>
        <pc:spChg chg="mod">
          <ac:chgData name="Duc Nguyen" userId="b76401370ca9b2a3" providerId="LiveId" clId="{074E19E1-1B5E-47D7-9CF5-894F34F62632}" dt="2022-09-06T03:58:51.258" v="765" actId="5793"/>
          <ac:spMkLst>
            <pc:docMk/>
            <pc:sldMk cId="2014674452" sldId="311"/>
            <ac:spMk id="4" creationId="{54BB8018-3E43-5625-E6A5-A59F9192DC6B}"/>
          </ac:spMkLst>
        </pc:spChg>
      </pc:sldChg>
      <pc:sldChg chg="modSp mod">
        <pc:chgData name="Duc Nguyen" userId="b76401370ca9b2a3" providerId="LiveId" clId="{074E19E1-1B5E-47D7-9CF5-894F34F62632}" dt="2022-09-06T04:00:30.824" v="822" actId="114"/>
        <pc:sldMkLst>
          <pc:docMk/>
          <pc:sldMk cId="3119433286" sldId="312"/>
        </pc:sldMkLst>
        <pc:spChg chg="mod">
          <ac:chgData name="Duc Nguyen" userId="b76401370ca9b2a3" providerId="LiveId" clId="{074E19E1-1B5E-47D7-9CF5-894F34F62632}" dt="2022-09-06T04:00:30.824" v="822" actId="114"/>
          <ac:spMkLst>
            <pc:docMk/>
            <pc:sldMk cId="3119433286" sldId="312"/>
            <ac:spMk id="2" creationId="{7F5E2CF5-B654-DFFA-5898-64FA0FE4B07E}"/>
          </ac:spMkLst>
        </pc:spChg>
      </pc:sldChg>
      <pc:sldChg chg="modSp mod">
        <pc:chgData name="Duc Nguyen" userId="b76401370ca9b2a3" providerId="LiveId" clId="{074E19E1-1B5E-47D7-9CF5-894F34F62632}" dt="2022-09-06T04:45:10.300" v="1295" actId="1035"/>
        <pc:sldMkLst>
          <pc:docMk/>
          <pc:sldMk cId="1075910043" sldId="313"/>
        </pc:sldMkLst>
        <pc:spChg chg="mod">
          <ac:chgData name="Duc Nguyen" userId="b76401370ca9b2a3" providerId="LiveId" clId="{074E19E1-1B5E-47D7-9CF5-894F34F62632}" dt="2022-09-06T04:45:10.300" v="1295" actId="1035"/>
          <ac:spMkLst>
            <pc:docMk/>
            <pc:sldMk cId="1075910043" sldId="313"/>
            <ac:spMk id="3" creationId="{C5CEF4EF-A9B4-4835-FB82-2A0B54AE77F2}"/>
          </ac:spMkLst>
        </pc:spChg>
        <pc:spChg chg="mod">
          <ac:chgData name="Duc Nguyen" userId="b76401370ca9b2a3" providerId="LiveId" clId="{074E19E1-1B5E-47D7-9CF5-894F34F62632}" dt="2022-09-06T04:04:03.023" v="955" actId="14100"/>
          <ac:spMkLst>
            <pc:docMk/>
            <pc:sldMk cId="1075910043" sldId="313"/>
            <ac:spMk id="4" creationId="{A683CAD8-C886-CCA0-7E45-C0BBB4F101AA}"/>
          </ac:spMkLst>
        </pc:spChg>
        <pc:spChg chg="mod">
          <ac:chgData name="Duc Nguyen" userId="b76401370ca9b2a3" providerId="LiveId" clId="{074E19E1-1B5E-47D7-9CF5-894F34F62632}" dt="2022-09-06T04:03:57.829" v="954" actId="13926"/>
          <ac:spMkLst>
            <pc:docMk/>
            <pc:sldMk cId="1075910043" sldId="313"/>
            <ac:spMk id="7" creationId="{A8F729F8-1397-A6AC-D7C3-1D82F0ED8DC2}"/>
          </ac:spMkLst>
        </pc:spChg>
        <pc:spChg chg="mod">
          <ac:chgData name="Duc Nguyen" userId="b76401370ca9b2a3" providerId="LiveId" clId="{074E19E1-1B5E-47D7-9CF5-894F34F62632}" dt="2022-09-06T04:45:10.300" v="1295" actId="1035"/>
          <ac:spMkLst>
            <pc:docMk/>
            <pc:sldMk cId="1075910043" sldId="313"/>
            <ac:spMk id="8" creationId="{3102AF60-143B-700D-50BA-5C53BA0D5405}"/>
          </ac:spMkLst>
        </pc:spChg>
      </pc:sldChg>
      <pc:sldChg chg="modSp mod">
        <pc:chgData name="Duc Nguyen" userId="b76401370ca9b2a3" providerId="LiveId" clId="{074E19E1-1B5E-47D7-9CF5-894F34F62632}" dt="2022-09-06T04:47:41.638" v="1376"/>
        <pc:sldMkLst>
          <pc:docMk/>
          <pc:sldMk cId="4276167520" sldId="314"/>
        </pc:sldMkLst>
        <pc:spChg chg="mod">
          <ac:chgData name="Duc Nguyen" userId="b76401370ca9b2a3" providerId="LiveId" clId="{074E19E1-1B5E-47D7-9CF5-894F34F62632}" dt="2022-09-06T04:47:41.638" v="1376"/>
          <ac:spMkLst>
            <pc:docMk/>
            <pc:sldMk cId="4276167520" sldId="314"/>
            <ac:spMk id="8" creationId="{3102AF60-143B-700D-50BA-5C53BA0D5405}"/>
          </ac:spMkLst>
        </pc:spChg>
      </pc:sldChg>
      <pc:sldChg chg="modSp">
        <pc:chgData name="Duc Nguyen" userId="b76401370ca9b2a3" providerId="LiveId" clId="{074E19E1-1B5E-47D7-9CF5-894F34F62632}" dt="2022-09-06T04:50:02.579" v="1518" actId="1076"/>
        <pc:sldMkLst>
          <pc:docMk/>
          <pc:sldMk cId="3877737044" sldId="315"/>
        </pc:sldMkLst>
        <pc:spChg chg="mod">
          <ac:chgData name="Duc Nguyen" userId="b76401370ca9b2a3" providerId="LiveId" clId="{074E19E1-1B5E-47D7-9CF5-894F34F62632}" dt="2022-09-06T04:49:44.770" v="1516" actId="20577"/>
          <ac:spMkLst>
            <pc:docMk/>
            <pc:sldMk cId="3877737044" sldId="315"/>
            <ac:spMk id="5" creationId="{E55F98A0-25EE-6706-B7D4-D39759DBB473}"/>
          </ac:spMkLst>
        </pc:spChg>
        <pc:spChg chg="mod">
          <ac:chgData name="Duc Nguyen" userId="b76401370ca9b2a3" providerId="LiveId" clId="{074E19E1-1B5E-47D7-9CF5-894F34F62632}" dt="2022-09-06T04:49:13.956" v="1427" actId="20577"/>
          <ac:spMkLst>
            <pc:docMk/>
            <pc:sldMk cId="3877737044" sldId="315"/>
            <ac:spMk id="8" creationId="{3102AF60-143B-700D-50BA-5C53BA0D5405}"/>
          </ac:spMkLst>
        </pc:spChg>
        <pc:picChg chg="mod">
          <ac:chgData name="Duc Nguyen" userId="b76401370ca9b2a3" providerId="LiveId" clId="{074E19E1-1B5E-47D7-9CF5-894F34F62632}" dt="2022-09-06T04:49:57.499" v="1517" actId="1076"/>
          <ac:picMkLst>
            <pc:docMk/>
            <pc:sldMk cId="3877737044" sldId="315"/>
            <ac:picMk id="18436" creationId="{A22300FC-AC58-01DB-D4BD-32C5C2B59FAC}"/>
          </ac:picMkLst>
        </pc:picChg>
        <pc:picChg chg="mod">
          <ac:chgData name="Duc Nguyen" userId="b76401370ca9b2a3" providerId="LiveId" clId="{074E19E1-1B5E-47D7-9CF5-894F34F62632}" dt="2022-09-06T04:50:02.579" v="1518" actId="1076"/>
          <ac:picMkLst>
            <pc:docMk/>
            <pc:sldMk cId="3877737044" sldId="315"/>
            <ac:picMk id="18440" creationId="{4CA4DE72-9171-1972-33E2-66FBB232014C}"/>
          </ac:picMkLst>
        </pc:picChg>
      </pc:sldChg>
      <pc:sldChg chg="modSp mod">
        <pc:chgData name="Duc Nguyen" userId="b76401370ca9b2a3" providerId="LiveId" clId="{074E19E1-1B5E-47D7-9CF5-894F34F62632}" dt="2022-09-06T04:01:24.568" v="828" actId="1076"/>
        <pc:sldMkLst>
          <pc:docMk/>
          <pc:sldMk cId="1411525430" sldId="316"/>
        </pc:sldMkLst>
        <pc:spChg chg="mod">
          <ac:chgData name="Duc Nguyen" userId="b76401370ca9b2a3" providerId="LiveId" clId="{074E19E1-1B5E-47D7-9CF5-894F34F62632}" dt="2022-09-06T04:01:24.568" v="828" actId="1076"/>
          <ac:spMkLst>
            <pc:docMk/>
            <pc:sldMk cId="1411525430" sldId="316"/>
            <ac:spMk id="3" creationId="{7601E5FC-E849-00F5-DA1A-A4CF12436273}"/>
          </ac:spMkLst>
        </pc:spChg>
      </pc:sldChg>
      <pc:sldChg chg="addSp delSp modSp mod">
        <pc:chgData name="Duc Nguyen" userId="b76401370ca9b2a3" providerId="LiveId" clId="{074E19E1-1B5E-47D7-9CF5-894F34F62632}" dt="2022-09-06T04:38:40.566" v="1252" actId="207"/>
        <pc:sldMkLst>
          <pc:docMk/>
          <pc:sldMk cId="3700067024" sldId="317"/>
        </pc:sldMkLst>
        <pc:spChg chg="add mod">
          <ac:chgData name="Duc Nguyen" userId="b76401370ca9b2a3" providerId="LiveId" clId="{074E19E1-1B5E-47D7-9CF5-894F34F62632}" dt="2022-09-06T04:38:40.566" v="1252" actId="207"/>
          <ac:spMkLst>
            <pc:docMk/>
            <pc:sldMk cId="3700067024" sldId="317"/>
            <ac:spMk id="3" creationId="{44AFD1F0-1AA0-492F-983D-483CA7C56F67}"/>
          </ac:spMkLst>
        </pc:spChg>
        <pc:spChg chg="del mod">
          <ac:chgData name="Duc Nguyen" userId="b76401370ca9b2a3" providerId="LiveId" clId="{074E19E1-1B5E-47D7-9CF5-894F34F62632}" dt="2022-09-06T04:36:50.794" v="1127" actId="478"/>
          <ac:spMkLst>
            <pc:docMk/>
            <pc:sldMk cId="3700067024" sldId="317"/>
            <ac:spMk id="4" creationId="{18BCD613-6FBD-58C2-001B-A3A056960A25}"/>
          </ac:spMkLst>
        </pc:spChg>
        <pc:graphicFrameChg chg="mod modGraphic">
          <ac:chgData name="Duc Nguyen" userId="b76401370ca9b2a3" providerId="LiveId" clId="{074E19E1-1B5E-47D7-9CF5-894F34F62632}" dt="2022-09-06T04:37:26.517" v="1249" actId="20577"/>
          <ac:graphicFrameMkLst>
            <pc:docMk/>
            <pc:sldMk cId="3700067024" sldId="317"/>
            <ac:graphicFrameMk id="7" creationId="{9A69A274-CD27-440E-3D4B-80D8766B4E3F}"/>
          </ac:graphicFrameMkLst>
        </pc:graphicFrameChg>
      </pc:sldChg>
      <pc:sldChg chg="modSp mod">
        <pc:chgData name="Duc Nguyen" userId="b76401370ca9b2a3" providerId="LiveId" clId="{074E19E1-1B5E-47D7-9CF5-894F34F62632}" dt="2022-09-06T04:51:34.144" v="1584" actId="20577"/>
        <pc:sldMkLst>
          <pc:docMk/>
          <pc:sldMk cId="2873307359" sldId="318"/>
        </pc:sldMkLst>
        <pc:spChg chg="mod">
          <ac:chgData name="Duc Nguyen" userId="b76401370ca9b2a3" providerId="LiveId" clId="{074E19E1-1B5E-47D7-9CF5-894F34F62632}" dt="2022-09-06T04:50:30.299" v="1545" actId="1076"/>
          <ac:spMkLst>
            <pc:docMk/>
            <pc:sldMk cId="2873307359" sldId="318"/>
            <ac:spMk id="4" creationId="{18BCD613-6FBD-58C2-001B-A3A056960A25}"/>
          </ac:spMkLst>
        </pc:spChg>
        <pc:graphicFrameChg chg="modGraphic">
          <ac:chgData name="Duc Nguyen" userId="b76401370ca9b2a3" providerId="LiveId" clId="{074E19E1-1B5E-47D7-9CF5-894F34F62632}" dt="2022-09-06T04:51:34.144" v="1584" actId="20577"/>
          <ac:graphicFrameMkLst>
            <pc:docMk/>
            <pc:sldMk cId="2873307359" sldId="318"/>
            <ac:graphicFrameMk id="3" creationId="{E8CE97D5-543C-7C86-BAFB-153BABAF400F}"/>
          </ac:graphicFrameMkLst>
        </pc:graphicFrameChg>
      </pc:sldChg>
      <pc:sldChg chg="modSp mod">
        <pc:chgData name="Duc Nguyen" userId="b76401370ca9b2a3" providerId="LiveId" clId="{074E19E1-1B5E-47D7-9CF5-894F34F62632}" dt="2022-09-06T04:53:29.681" v="1655" actId="1076"/>
        <pc:sldMkLst>
          <pc:docMk/>
          <pc:sldMk cId="237812513" sldId="319"/>
        </pc:sldMkLst>
        <pc:spChg chg="mod">
          <ac:chgData name="Duc Nguyen" userId="b76401370ca9b2a3" providerId="LiveId" clId="{074E19E1-1B5E-47D7-9CF5-894F34F62632}" dt="2022-09-06T04:53:29.681" v="1655" actId="1076"/>
          <ac:spMkLst>
            <pc:docMk/>
            <pc:sldMk cId="237812513" sldId="319"/>
            <ac:spMk id="4" creationId="{A683CAD8-C886-CCA0-7E45-C0BBB4F101AA}"/>
          </ac:spMkLst>
        </pc:spChg>
        <pc:spChg chg="mod">
          <ac:chgData name="Duc Nguyen" userId="b76401370ca9b2a3" providerId="LiveId" clId="{074E19E1-1B5E-47D7-9CF5-894F34F62632}" dt="2022-09-06T04:53:19.430" v="1654" actId="13926"/>
          <ac:spMkLst>
            <pc:docMk/>
            <pc:sldMk cId="237812513" sldId="319"/>
            <ac:spMk id="7" creationId="{A8F729F8-1397-A6AC-D7C3-1D82F0ED8DC2}"/>
          </ac:spMkLst>
        </pc:spChg>
        <pc:spChg chg="mod">
          <ac:chgData name="Duc Nguyen" userId="b76401370ca9b2a3" providerId="LiveId" clId="{074E19E1-1B5E-47D7-9CF5-894F34F62632}" dt="2022-09-06T04:52:37.220" v="1624" actId="20577"/>
          <ac:spMkLst>
            <pc:docMk/>
            <pc:sldMk cId="237812513" sldId="319"/>
            <ac:spMk id="8" creationId="{3102AF60-143B-700D-50BA-5C53BA0D5405}"/>
          </ac:spMkLst>
        </pc:spChg>
      </pc:sldChg>
      <pc:sldChg chg="modSp mod">
        <pc:chgData name="Duc Nguyen" userId="b76401370ca9b2a3" providerId="LiveId" clId="{074E19E1-1B5E-47D7-9CF5-894F34F62632}" dt="2022-09-06T04:55:17.368" v="1732" actId="20577"/>
        <pc:sldMkLst>
          <pc:docMk/>
          <pc:sldMk cId="3909998460" sldId="320"/>
        </pc:sldMkLst>
        <pc:spChg chg="mod">
          <ac:chgData name="Duc Nguyen" userId="b76401370ca9b2a3" providerId="LiveId" clId="{074E19E1-1B5E-47D7-9CF5-894F34F62632}" dt="2022-09-06T04:53:50.859" v="1659" actId="1076"/>
          <ac:spMkLst>
            <pc:docMk/>
            <pc:sldMk cId="3909998460" sldId="320"/>
            <ac:spMk id="4" creationId="{18BCD613-6FBD-58C2-001B-A3A056960A25}"/>
          </ac:spMkLst>
        </pc:spChg>
        <pc:graphicFrameChg chg="mod modGraphic">
          <ac:chgData name="Duc Nguyen" userId="b76401370ca9b2a3" providerId="LiveId" clId="{074E19E1-1B5E-47D7-9CF5-894F34F62632}" dt="2022-09-06T04:55:17.368" v="1732" actId="20577"/>
          <ac:graphicFrameMkLst>
            <pc:docMk/>
            <pc:sldMk cId="3909998460" sldId="320"/>
            <ac:graphicFrameMk id="2" creationId="{E3B6D83B-2C84-7665-49D4-DB5810521F1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09ECC5-69F6-42B2-ACF8-FEE981DD56B2}" type="doc">
      <dgm:prSet loTypeId="urn:microsoft.com/office/officeart/2005/8/layout/vProcess5" loCatId="process" qsTypeId="urn:microsoft.com/office/officeart/2005/8/quickstyle/simple1" qsCatId="simple" csTypeId="urn:microsoft.com/office/officeart/2005/8/colors/accent0_2" csCatId="mainScheme" phldr="1"/>
      <dgm:spPr/>
      <dgm:t>
        <a:bodyPr/>
        <a:lstStyle/>
        <a:p>
          <a:endParaRPr lang="en-US"/>
        </a:p>
      </dgm:t>
    </dgm:pt>
    <dgm:pt modelId="{49023F9A-BF6F-4EC2-A816-293457CE731F}">
      <dgm:prSet phldrT="[Text]" custT="1"/>
      <dgm:spPr>
        <a:solidFill>
          <a:schemeClr val="accent3">
            <a:lumMod val="20000"/>
            <a:lumOff val="80000"/>
          </a:schemeClr>
        </a:solidFill>
      </dgm:spPr>
      <dgm:t>
        <a:bodyPr/>
        <a:lstStyle/>
        <a:p>
          <a:r>
            <a:rPr lang="en-US" sz="1800" dirty="0"/>
            <a:t>Collection</a:t>
          </a:r>
        </a:p>
      </dgm:t>
    </dgm:pt>
    <dgm:pt modelId="{36EDE639-CD9D-4ED7-B66F-F2CD708215AC}" type="parTrans" cxnId="{38A4E97F-4EFC-444C-8035-995A1EDF785D}">
      <dgm:prSet/>
      <dgm:spPr/>
      <dgm:t>
        <a:bodyPr/>
        <a:lstStyle/>
        <a:p>
          <a:endParaRPr lang="en-US"/>
        </a:p>
      </dgm:t>
    </dgm:pt>
    <dgm:pt modelId="{69DE1441-10B9-4E95-A226-5AFF1F6EB10B}" type="sibTrans" cxnId="{38A4E97F-4EFC-444C-8035-995A1EDF785D}">
      <dgm:prSet/>
      <dgm:spPr/>
      <dgm:t>
        <a:bodyPr/>
        <a:lstStyle/>
        <a:p>
          <a:endParaRPr lang="en-US"/>
        </a:p>
      </dgm:t>
    </dgm:pt>
    <dgm:pt modelId="{E4FF25FB-E176-43CF-8401-AD8F6E98B986}">
      <dgm:prSet phldrT="[Text]" custT="1"/>
      <dgm:spPr>
        <a:solidFill>
          <a:schemeClr val="accent4">
            <a:lumMod val="20000"/>
            <a:lumOff val="80000"/>
          </a:schemeClr>
        </a:solidFill>
      </dgm:spPr>
      <dgm:t>
        <a:bodyPr/>
        <a:lstStyle/>
        <a:p>
          <a:r>
            <a:rPr lang="en-US" sz="2000" dirty="0"/>
            <a:t>Set</a:t>
          </a:r>
        </a:p>
      </dgm:t>
    </dgm:pt>
    <dgm:pt modelId="{6A640969-291D-4FFD-B1E2-BB483F006237}" type="parTrans" cxnId="{1D0A07E2-F162-4663-BEC8-3AB31842A392}">
      <dgm:prSet/>
      <dgm:spPr/>
      <dgm:t>
        <a:bodyPr/>
        <a:lstStyle/>
        <a:p>
          <a:endParaRPr lang="en-US"/>
        </a:p>
      </dgm:t>
    </dgm:pt>
    <dgm:pt modelId="{EE262ADF-E6C1-4A61-B2E1-083EFA3C0776}" type="sibTrans" cxnId="{1D0A07E2-F162-4663-BEC8-3AB31842A392}">
      <dgm:prSet/>
      <dgm:spPr/>
      <dgm:t>
        <a:bodyPr/>
        <a:lstStyle/>
        <a:p>
          <a:endParaRPr lang="en-US"/>
        </a:p>
      </dgm:t>
    </dgm:pt>
    <dgm:pt modelId="{292E8E7B-19F2-47A6-B45D-9491625831F3}">
      <dgm:prSet phldrT="[Text]" custT="1"/>
      <dgm:spPr>
        <a:solidFill>
          <a:schemeClr val="accent4">
            <a:lumMod val="60000"/>
            <a:lumOff val="40000"/>
          </a:schemeClr>
        </a:solidFill>
      </dgm:spPr>
      <dgm:t>
        <a:bodyPr/>
        <a:lstStyle/>
        <a:p>
          <a:r>
            <a:rPr lang="en-US" sz="2000" dirty="0"/>
            <a:t>HashSet</a:t>
          </a:r>
        </a:p>
      </dgm:t>
    </dgm:pt>
    <dgm:pt modelId="{183DA492-F1AD-4ACF-A595-D6FAB96B42BA}" type="parTrans" cxnId="{6BEAED86-CA84-4E85-A2FF-8FF42FDF2D02}">
      <dgm:prSet/>
      <dgm:spPr/>
      <dgm:t>
        <a:bodyPr/>
        <a:lstStyle/>
        <a:p>
          <a:endParaRPr lang="en-US"/>
        </a:p>
      </dgm:t>
    </dgm:pt>
    <dgm:pt modelId="{6A0B6520-8C54-4543-A6DC-43075EF0D996}" type="sibTrans" cxnId="{6BEAED86-CA84-4E85-A2FF-8FF42FDF2D02}">
      <dgm:prSet/>
      <dgm:spPr/>
      <dgm:t>
        <a:bodyPr/>
        <a:lstStyle/>
        <a:p>
          <a:endParaRPr lang="en-US"/>
        </a:p>
      </dgm:t>
    </dgm:pt>
    <dgm:pt modelId="{69E1B00E-DEB1-4BB2-97D4-8D8E2F0D71CF}" type="pres">
      <dgm:prSet presAssocID="{6709ECC5-69F6-42B2-ACF8-FEE981DD56B2}" presName="outerComposite" presStyleCnt="0">
        <dgm:presLayoutVars>
          <dgm:chMax val="5"/>
          <dgm:dir/>
          <dgm:resizeHandles val="exact"/>
        </dgm:presLayoutVars>
      </dgm:prSet>
      <dgm:spPr/>
    </dgm:pt>
    <dgm:pt modelId="{AE817330-3586-4B99-8957-C75CC87CFA57}" type="pres">
      <dgm:prSet presAssocID="{6709ECC5-69F6-42B2-ACF8-FEE981DD56B2}" presName="dummyMaxCanvas" presStyleCnt="0">
        <dgm:presLayoutVars/>
      </dgm:prSet>
      <dgm:spPr/>
    </dgm:pt>
    <dgm:pt modelId="{06F9EF32-28AB-4EA3-9216-D378908949FA}" type="pres">
      <dgm:prSet presAssocID="{6709ECC5-69F6-42B2-ACF8-FEE981DD56B2}" presName="ThreeNodes_1" presStyleLbl="node1" presStyleIdx="0" presStyleCnt="3" custLinFactNeighborX="27366" custLinFactNeighborY="-1895">
        <dgm:presLayoutVars>
          <dgm:bulletEnabled val="1"/>
        </dgm:presLayoutVars>
      </dgm:prSet>
      <dgm:spPr/>
    </dgm:pt>
    <dgm:pt modelId="{D968C7BC-DE0D-49F0-823A-B79961FC14EA}" type="pres">
      <dgm:prSet presAssocID="{6709ECC5-69F6-42B2-ACF8-FEE981DD56B2}" presName="ThreeNodes_2" presStyleLbl="node1" presStyleIdx="1" presStyleCnt="3" custLinFactNeighborX="14686" custLinFactNeighborY="183">
        <dgm:presLayoutVars>
          <dgm:bulletEnabled val="1"/>
        </dgm:presLayoutVars>
      </dgm:prSet>
      <dgm:spPr/>
    </dgm:pt>
    <dgm:pt modelId="{040EBE25-2261-4367-9AEC-5E890194E122}" type="pres">
      <dgm:prSet presAssocID="{6709ECC5-69F6-42B2-ACF8-FEE981DD56B2}" presName="ThreeNodes_3" presStyleLbl="node1" presStyleIdx="2" presStyleCnt="3" custLinFactNeighborX="4733" custLinFactNeighborY="14658">
        <dgm:presLayoutVars>
          <dgm:bulletEnabled val="1"/>
        </dgm:presLayoutVars>
      </dgm:prSet>
      <dgm:spPr/>
    </dgm:pt>
    <dgm:pt modelId="{7CF02B0D-5642-4D2A-A044-899C6E936000}" type="pres">
      <dgm:prSet presAssocID="{6709ECC5-69F6-42B2-ACF8-FEE981DD56B2}" presName="ThreeConn_1-2" presStyleLbl="fgAccFollowNode1" presStyleIdx="0" presStyleCnt="2" custAng="10800000" custScaleX="230995" custLinFactNeighborX="-26291" custLinFactNeighborY="12013">
        <dgm:presLayoutVars>
          <dgm:bulletEnabled val="1"/>
        </dgm:presLayoutVars>
      </dgm:prSet>
      <dgm:spPr/>
    </dgm:pt>
    <dgm:pt modelId="{DA2578D5-F4C9-48BE-B72A-AB1DBC193497}" type="pres">
      <dgm:prSet presAssocID="{6709ECC5-69F6-42B2-ACF8-FEE981DD56B2}" presName="ThreeConn_2-3" presStyleLbl="fgAccFollowNode1" presStyleIdx="1" presStyleCnt="2" custAng="10800000" custScaleX="243632" custScaleY="108545" custLinFactNeighborX="-55856" custLinFactNeighborY="8834">
        <dgm:presLayoutVars>
          <dgm:bulletEnabled val="1"/>
        </dgm:presLayoutVars>
      </dgm:prSet>
      <dgm:spPr/>
    </dgm:pt>
    <dgm:pt modelId="{25A9A54A-18C1-4BDF-BFBC-71AAFD00E8A8}" type="pres">
      <dgm:prSet presAssocID="{6709ECC5-69F6-42B2-ACF8-FEE981DD56B2}" presName="ThreeNodes_1_text" presStyleLbl="node1" presStyleIdx="2" presStyleCnt="3">
        <dgm:presLayoutVars>
          <dgm:bulletEnabled val="1"/>
        </dgm:presLayoutVars>
      </dgm:prSet>
      <dgm:spPr/>
    </dgm:pt>
    <dgm:pt modelId="{1CE0A3A2-FF2C-471F-82F5-2489DB6B2A4F}" type="pres">
      <dgm:prSet presAssocID="{6709ECC5-69F6-42B2-ACF8-FEE981DD56B2}" presName="ThreeNodes_2_text" presStyleLbl="node1" presStyleIdx="2" presStyleCnt="3">
        <dgm:presLayoutVars>
          <dgm:bulletEnabled val="1"/>
        </dgm:presLayoutVars>
      </dgm:prSet>
      <dgm:spPr/>
    </dgm:pt>
    <dgm:pt modelId="{8551545F-BF86-403C-95EA-7BEAAA7B899A}" type="pres">
      <dgm:prSet presAssocID="{6709ECC5-69F6-42B2-ACF8-FEE981DD56B2}" presName="ThreeNodes_3_text" presStyleLbl="node1" presStyleIdx="2" presStyleCnt="3">
        <dgm:presLayoutVars>
          <dgm:bulletEnabled val="1"/>
        </dgm:presLayoutVars>
      </dgm:prSet>
      <dgm:spPr/>
    </dgm:pt>
  </dgm:ptLst>
  <dgm:cxnLst>
    <dgm:cxn modelId="{B30C2002-1952-43BB-8318-1DA5706CBFD9}" type="presOf" srcId="{EE262ADF-E6C1-4A61-B2E1-083EFA3C0776}" destId="{DA2578D5-F4C9-48BE-B72A-AB1DBC193497}" srcOrd="0" destOrd="0" presId="urn:microsoft.com/office/officeart/2005/8/layout/vProcess5"/>
    <dgm:cxn modelId="{98BF240B-CE60-4455-BDDF-30B937665973}" type="presOf" srcId="{292E8E7B-19F2-47A6-B45D-9491625831F3}" destId="{040EBE25-2261-4367-9AEC-5E890194E122}" srcOrd="0" destOrd="0" presId="urn:microsoft.com/office/officeart/2005/8/layout/vProcess5"/>
    <dgm:cxn modelId="{B4E2B82D-BA52-46D5-B9D9-0E979C256CEE}" type="presOf" srcId="{292E8E7B-19F2-47A6-B45D-9491625831F3}" destId="{8551545F-BF86-403C-95EA-7BEAAA7B899A}" srcOrd="1" destOrd="0" presId="urn:microsoft.com/office/officeart/2005/8/layout/vProcess5"/>
    <dgm:cxn modelId="{59FB3531-271C-4A49-A29A-E698C268954B}" type="presOf" srcId="{49023F9A-BF6F-4EC2-A816-293457CE731F}" destId="{25A9A54A-18C1-4BDF-BFBC-71AAFD00E8A8}" srcOrd="1" destOrd="0" presId="urn:microsoft.com/office/officeart/2005/8/layout/vProcess5"/>
    <dgm:cxn modelId="{A78D4B3E-C7D9-46C2-A4EE-072D83427A7E}" type="presOf" srcId="{49023F9A-BF6F-4EC2-A816-293457CE731F}" destId="{06F9EF32-28AB-4EA3-9216-D378908949FA}" srcOrd="0" destOrd="0" presId="urn:microsoft.com/office/officeart/2005/8/layout/vProcess5"/>
    <dgm:cxn modelId="{F342E242-4834-4FDD-9F1C-5BD5FF03229C}" type="presOf" srcId="{E4FF25FB-E176-43CF-8401-AD8F6E98B986}" destId="{D968C7BC-DE0D-49F0-823A-B79961FC14EA}" srcOrd="0" destOrd="0" presId="urn:microsoft.com/office/officeart/2005/8/layout/vProcess5"/>
    <dgm:cxn modelId="{59B48946-8E86-4EA0-B183-E67872042901}" type="presOf" srcId="{E4FF25FB-E176-43CF-8401-AD8F6E98B986}" destId="{1CE0A3A2-FF2C-471F-82F5-2489DB6B2A4F}" srcOrd="1" destOrd="0" presId="urn:microsoft.com/office/officeart/2005/8/layout/vProcess5"/>
    <dgm:cxn modelId="{CD93A570-72B9-4D34-B2E4-D00EAAA90B38}" type="presOf" srcId="{6709ECC5-69F6-42B2-ACF8-FEE981DD56B2}" destId="{69E1B00E-DEB1-4BB2-97D4-8D8E2F0D71CF}" srcOrd="0" destOrd="0" presId="urn:microsoft.com/office/officeart/2005/8/layout/vProcess5"/>
    <dgm:cxn modelId="{38A4E97F-4EFC-444C-8035-995A1EDF785D}" srcId="{6709ECC5-69F6-42B2-ACF8-FEE981DD56B2}" destId="{49023F9A-BF6F-4EC2-A816-293457CE731F}" srcOrd="0" destOrd="0" parTransId="{36EDE639-CD9D-4ED7-B66F-F2CD708215AC}" sibTransId="{69DE1441-10B9-4E95-A226-5AFF1F6EB10B}"/>
    <dgm:cxn modelId="{6BEAED86-CA84-4E85-A2FF-8FF42FDF2D02}" srcId="{6709ECC5-69F6-42B2-ACF8-FEE981DD56B2}" destId="{292E8E7B-19F2-47A6-B45D-9491625831F3}" srcOrd="2" destOrd="0" parTransId="{183DA492-F1AD-4ACF-A595-D6FAB96B42BA}" sibTransId="{6A0B6520-8C54-4543-A6DC-43075EF0D996}"/>
    <dgm:cxn modelId="{D9C63F9D-D0ED-49EF-BABD-F0E7BBCDBD09}" type="presOf" srcId="{69DE1441-10B9-4E95-A226-5AFF1F6EB10B}" destId="{7CF02B0D-5642-4D2A-A044-899C6E936000}" srcOrd="0" destOrd="0" presId="urn:microsoft.com/office/officeart/2005/8/layout/vProcess5"/>
    <dgm:cxn modelId="{1D0A07E2-F162-4663-BEC8-3AB31842A392}" srcId="{6709ECC5-69F6-42B2-ACF8-FEE981DD56B2}" destId="{E4FF25FB-E176-43CF-8401-AD8F6E98B986}" srcOrd="1" destOrd="0" parTransId="{6A640969-291D-4FFD-B1E2-BB483F006237}" sibTransId="{EE262ADF-E6C1-4A61-B2E1-083EFA3C0776}"/>
    <dgm:cxn modelId="{CD7A321C-BEFE-40B4-8F28-35997D51F634}" type="presParOf" srcId="{69E1B00E-DEB1-4BB2-97D4-8D8E2F0D71CF}" destId="{AE817330-3586-4B99-8957-C75CC87CFA57}" srcOrd="0" destOrd="0" presId="urn:microsoft.com/office/officeart/2005/8/layout/vProcess5"/>
    <dgm:cxn modelId="{384F25A7-E8D0-4A10-A06B-4DF71271EAAD}" type="presParOf" srcId="{69E1B00E-DEB1-4BB2-97D4-8D8E2F0D71CF}" destId="{06F9EF32-28AB-4EA3-9216-D378908949FA}" srcOrd="1" destOrd="0" presId="urn:microsoft.com/office/officeart/2005/8/layout/vProcess5"/>
    <dgm:cxn modelId="{D21ADE0F-E082-45C2-A25D-ED97495FEB7B}" type="presParOf" srcId="{69E1B00E-DEB1-4BB2-97D4-8D8E2F0D71CF}" destId="{D968C7BC-DE0D-49F0-823A-B79961FC14EA}" srcOrd="2" destOrd="0" presId="urn:microsoft.com/office/officeart/2005/8/layout/vProcess5"/>
    <dgm:cxn modelId="{43A5FEEB-C833-443F-94FB-3C4A03B63580}" type="presParOf" srcId="{69E1B00E-DEB1-4BB2-97D4-8D8E2F0D71CF}" destId="{040EBE25-2261-4367-9AEC-5E890194E122}" srcOrd="3" destOrd="0" presId="urn:microsoft.com/office/officeart/2005/8/layout/vProcess5"/>
    <dgm:cxn modelId="{C0D5EB34-EA98-469A-B314-E4F4550D7130}" type="presParOf" srcId="{69E1B00E-DEB1-4BB2-97D4-8D8E2F0D71CF}" destId="{7CF02B0D-5642-4D2A-A044-899C6E936000}" srcOrd="4" destOrd="0" presId="urn:microsoft.com/office/officeart/2005/8/layout/vProcess5"/>
    <dgm:cxn modelId="{2D6C1A44-767A-47AE-BEF7-0A0242D9592E}" type="presParOf" srcId="{69E1B00E-DEB1-4BB2-97D4-8D8E2F0D71CF}" destId="{DA2578D5-F4C9-48BE-B72A-AB1DBC193497}" srcOrd="5" destOrd="0" presId="urn:microsoft.com/office/officeart/2005/8/layout/vProcess5"/>
    <dgm:cxn modelId="{869501AC-0DD8-4D84-9AB2-1ACBF539CFFD}" type="presParOf" srcId="{69E1B00E-DEB1-4BB2-97D4-8D8E2F0D71CF}" destId="{25A9A54A-18C1-4BDF-BFBC-71AAFD00E8A8}" srcOrd="6" destOrd="0" presId="urn:microsoft.com/office/officeart/2005/8/layout/vProcess5"/>
    <dgm:cxn modelId="{16461C26-3F08-4EF0-B2B9-A90A74D7B3CB}" type="presParOf" srcId="{69E1B00E-DEB1-4BB2-97D4-8D8E2F0D71CF}" destId="{1CE0A3A2-FF2C-471F-82F5-2489DB6B2A4F}" srcOrd="7" destOrd="0" presId="urn:microsoft.com/office/officeart/2005/8/layout/vProcess5"/>
    <dgm:cxn modelId="{FA930484-98C1-498A-8481-CF590C16CE81}" type="presParOf" srcId="{69E1B00E-DEB1-4BB2-97D4-8D8E2F0D71CF}" destId="{8551545F-BF86-403C-95EA-7BEAAA7B899A}"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9EF32-28AB-4EA3-9216-D378908949FA}">
      <dsp:nvSpPr>
        <dsp:cNvPr id="0" name=""/>
        <dsp:cNvSpPr/>
      </dsp:nvSpPr>
      <dsp:spPr>
        <a:xfrm>
          <a:off x="432799" y="0"/>
          <a:ext cx="2452531" cy="1125402"/>
        </a:xfrm>
        <a:prstGeom prst="roundRect">
          <a:avLst>
            <a:gd name="adj" fmla="val 10000"/>
          </a:avLst>
        </a:prstGeom>
        <a:solidFill>
          <a:schemeClr val="accent3">
            <a:lumMod val="20000"/>
            <a:lumOff val="8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Collection</a:t>
          </a:r>
        </a:p>
      </dsp:txBody>
      <dsp:txXfrm>
        <a:off x="465761" y="32962"/>
        <a:ext cx="1238133" cy="1059478"/>
      </dsp:txXfrm>
    </dsp:sp>
    <dsp:sp modelId="{D968C7BC-DE0D-49F0-823A-B79961FC14EA}">
      <dsp:nvSpPr>
        <dsp:cNvPr id="0" name=""/>
        <dsp:cNvSpPr/>
      </dsp:nvSpPr>
      <dsp:spPr>
        <a:xfrm>
          <a:off x="422107" y="1315029"/>
          <a:ext cx="2452531" cy="1125402"/>
        </a:xfrm>
        <a:prstGeom prst="roundRect">
          <a:avLst>
            <a:gd name="adj" fmla="val 10000"/>
          </a:avLst>
        </a:prstGeom>
        <a:solidFill>
          <a:schemeClr val="accent4">
            <a:lumMod val="20000"/>
            <a:lumOff val="8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Set</a:t>
          </a:r>
        </a:p>
      </dsp:txBody>
      <dsp:txXfrm>
        <a:off x="455069" y="1347991"/>
        <a:ext cx="1438695" cy="1059478"/>
      </dsp:txXfrm>
    </dsp:sp>
    <dsp:sp modelId="{040EBE25-2261-4367-9AEC-5E890194E122}">
      <dsp:nvSpPr>
        <dsp:cNvPr id="0" name=""/>
        <dsp:cNvSpPr/>
      </dsp:nvSpPr>
      <dsp:spPr>
        <a:xfrm>
          <a:off x="394406" y="2625940"/>
          <a:ext cx="2452531" cy="1125402"/>
        </a:xfrm>
        <a:prstGeom prst="roundRect">
          <a:avLst>
            <a:gd name="adj" fmla="val 10000"/>
          </a:avLst>
        </a:prstGeom>
        <a:solidFill>
          <a:schemeClr val="accent4">
            <a:lumMod val="60000"/>
            <a:lumOff val="4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HashSet</a:t>
          </a:r>
        </a:p>
      </dsp:txBody>
      <dsp:txXfrm>
        <a:off x="427368" y="2658902"/>
        <a:ext cx="1438695" cy="1059478"/>
      </dsp:txXfrm>
    </dsp:sp>
    <dsp:sp modelId="{7CF02B0D-5642-4D2A-A044-899C6E936000}">
      <dsp:nvSpPr>
        <dsp:cNvPr id="0" name=""/>
        <dsp:cNvSpPr/>
      </dsp:nvSpPr>
      <dsp:spPr>
        <a:xfrm rot="10800000">
          <a:off x="895104" y="941307"/>
          <a:ext cx="1689755" cy="731511"/>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1275299" y="1122356"/>
        <a:ext cx="929365" cy="550462"/>
      </dsp:txXfrm>
    </dsp:sp>
    <dsp:sp modelId="{DA2578D5-F4C9-48BE-B72A-AB1DBC193497}">
      <dsp:nvSpPr>
        <dsp:cNvPr id="0" name=""/>
        <dsp:cNvSpPr/>
      </dsp:nvSpPr>
      <dsp:spPr>
        <a:xfrm rot="10800000">
          <a:off x="849012" y="2192265"/>
          <a:ext cx="1782197" cy="794019"/>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1250006" y="2388785"/>
        <a:ext cx="980209" cy="59749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0667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1444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556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7029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598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0628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4101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2726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452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1609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6c52a2e8d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6c52a2e8d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1287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3484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21823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6c52a2e8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6c52a2e8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47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6481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287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2" name="Google Shape;312;p16"/>
          <p:cNvSpPr txBox="1">
            <a:spLocks noGrp="1"/>
          </p:cNvSpPr>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3" name="Google Shape;313;p16"/>
          <p:cNvSpPr txBox="1">
            <a:spLocks noGrp="1"/>
          </p:cNvSpPr>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4" name="Google Shape;314;p16"/>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5" name="Google Shape;315;p16"/>
          <p:cNvSpPr txBox="1">
            <a:spLocks noGrp="1"/>
          </p:cNvSpPr>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6" name="Google Shape;316;p16"/>
          <p:cNvSpPr txBox="1">
            <a:spLocks noGrp="1"/>
          </p:cNvSpPr>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7" name="Google Shape;317;p16"/>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18" name="Google Shape;318;p16"/>
          <p:cNvSpPr txBox="1">
            <a:spLocks noGrp="1"/>
          </p:cNvSpPr>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9" name="Google Shape;319;p16"/>
          <p:cNvSpPr txBox="1">
            <a:spLocks noGrp="1"/>
          </p:cNvSpPr>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0" name="Google Shape;320;p16"/>
          <p:cNvSpPr txBox="1">
            <a:spLocks noGrp="1"/>
          </p:cNvSpPr>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1" name="Google Shape;321;p16"/>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2" name="Google Shape;322;p16"/>
          <p:cNvSpPr txBox="1">
            <a:spLocks noGrp="1"/>
          </p:cNvSpPr>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3" name="Google Shape;323;p16"/>
          <p:cNvSpPr txBox="1">
            <a:spLocks noGrp="1"/>
          </p:cNvSpPr>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4" name="Google Shape;324;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9" r:id="rId7"/>
    <p:sldLayoutId id="2147483662" r:id="rId8"/>
    <p:sldLayoutId id="2147483665" r:id="rId9"/>
    <p:sldLayoutId id="2147483666" r:id="rId10"/>
    <p:sldLayoutId id="2147483667"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www.programiz.com/java-programming/library/arraylist/trimtosize" TargetMode="Externa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1423339" y="825494"/>
            <a:ext cx="6098322" cy="233324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E898AC"/>
                </a:solidFill>
                <a:latin typeface="Roboto" panose="02000000000000000000" pitchFamily="2" charset="0"/>
                <a:ea typeface="Roboto" panose="02000000000000000000" pitchFamily="2" charset="0"/>
              </a:rPr>
              <a:t>Tìm hiểu về Map, Set, List trong java</a:t>
            </a:r>
            <a:endParaRPr dirty="0">
              <a:solidFill>
                <a:srgbClr val="E898AC"/>
              </a:solidFill>
              <a:latin typeface="Roboto" panose="02000000000000000000" pitchFamily="2" charset="0"/>
              <a:ea typeface="Roboto" panose="02000000000000000000" pitchFamily="2" charset="0"/>
            </a:endParaRP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17" name="Text Placeholder 16">
            <a:extLst>
              <a:ext uri="{FF2B5EF4-FFF2-40B4-BE49-F238E27FC236}">
                <a16:creationId xmlns:a16="http://schemas.microsoft.com/office/drawing/2014/main" id="{7F857E84-0090-3297-2D5E-7445A4B48AA4}"/>
              </a:ext>
            </a:extLst>
          </p:cNvPr>
          <p:cNvSpPr>
            <a:spLocks noGrp="1"/>
          </p:cNvSpPr>
          <p:nvPr>
            <p:ph type="body" idx="1"/>
          </p:nvPr>
        </p:nvSpPr>
        <p:spPr>
          <a:xfrm>
            <a:off x="276559" y="1613011"/>
            <a:ext cx="8950568" cy="500849"/>
          </a:xfrm>
        </p:spPr>
        <p:txBody>
          <a:bodyPr/>
          <a:lstStyle/>
          <a:p>
            <a:r>
              <a:rPr lang="en-US" sz="1800" dirty="0" err="1">
                <a:solidFill>
                  <a:schemeClr val="tx2">
                    <a:lumMod val="25000"/>
                  </a:schemeClr>
                </a:solidFill>
                <a:highlight>
                  <a:srgbClr val="E898AC"/>
                </a:highlight>
              </a:rPr>
              <a:t>getKey</a:t>
            </a:r>
            <a:r>
              <a:rPr lang="en-US" sz="1800" dirty="0">
                <a:solidFill>
                  <a:schemeClr val="tx2">
                    <a:lumMod val="25000"/>
                  </a:schemeClr>
                </a:solidFill>
                <a:highlight>
                  <a:srgbClr val="E898AC"/>
                </a:highlight>
              </a:rPr>
              <a:t>(</a:t>
            </a:r>
            <a:r>
              <a:rPr lang="vi-VN" sz="1800" dirty="0">
                <a:solidFill>
                  <a:schemeClr val="tx2">
                    <a:lumMod val="25000"/>
                  </a:schemeClr>
                </a:solidFill>
                <a:highlight>
                  <a:srgbClr val="E898AC"/>
                </a:highlight>
              </a:rPr>
              <a:t>): </a:t>
            </a:r>
            <a:r>
              <a:rPr lang="en-US" sz="1800" dirty="0">
                <a:solidFill>
                  <a:schemeClr val="accent2">
                    <a:lumMod val="20000"/>
                    <a:lumOff val="80000"/>
                  </a:schemeClr>
                </a:solidFill>
              </a:rPr>
              <a:t> </a:t>
            </a:r>
            <a:r>
              <a:rPr lang="en-US" sz="1800" dirty="0" err="1">
                <a:solidFill>
                  <a:schemeClr val="accent2">
                    <a:lumMod val="20000"/>
                    <a:lumOff val="80000"/>
                  </a:schemeClr>
                </a:solidFill>
              </a:rPr>
              <a:t>Trả</a:t>
            </a:r>
            <a:r>
              <a:rPr lang="en-US" sz="1800" dirty="0">
                <a:solidFill>
                  <a:schemeClr val="accent2">
                    <a:lumMod val="20000"/>
                    <a:lumOff val="80000"/>
                  </a:schemeClr>
                </a:solidFill>
              </a:rPr>
              <a:t> </a:t>
            </a:r>
            <a:r>
              <a:rPr lang="en-US" sz="1800" dirty="0" err="1">
                <a:solidFill>
                  <a:schemeClr val="accent2">
                    <a:lumMod val="20000"/>
                    <a:lumOff val="80000"/>
                  </a:schemeClr>
                </a:solidFill>
              </a:rPr>
              <a:t>về</a:t>
            </a:r>
            <a:r>
              <a:rPr lang="en-US" sz="1800" dirty="0">
                <a:solidFill>
                  <a:schemeClr val="accent2">
                    <a:lumMod val="20000"/>
                    <a:lumOff val="80000"/>
                  </a:schemeClr>
                </a:solidFill>
              </a:rPr>
              <a:t> </a:t>
            </a:r>
            <a:r>
              <a:rPr lang="en-US" sz="1800" dirty="0" err="1">
                <a:solidFill>
                  <a:schemeClr val="accent2">
                    <a:lumMod val="20000"/>
                    <a:lumOff val="80000"/>
                  </a:schemeClr>
                </a:solidFill>
              </a:rPr>
              <a:t>giá</a:t>
            </a:r>
            <a:r>
              <a:rPr lang="en-US" sz="1800" dirty="0">
                <a:solidFill>
                  <a:schemeClr val="accent2">
                    <a:lumMod val="20000"/>
                    <a:lumOff val="80000"/>
                  </a:schemeClr>
                </a:solidFill>
              </a:rPr>
              <a:t> </a:t>
            </a:r>
            <a:r>
              <a:rPr lang="en-US" sz="1800" dirty="0" err="1">
                <a:solidFill>
                  <a:schemeClr val="accent2">
                    <a:lumMod val="20000"/>
                    <a:lumOff val="80000"/>
                  </a:schemeClr>
                </a:solidFill>
              </a:rPr>
              <a:t>trị</a:t>
            </a:r>
            <a:r>
              <a:rPr lang="en-US" sz="1800" dirty="0">
                <a:solidFill>
                  <a:schemeClr val="accent2">
                    <a:lumMod val="20000"/>
                    <a:lumOff val="80000"/>
                  </a:schemeClr>
                </a:solidFill>
              </a:rPr>
              <a:t> Key </a:t>
            </a:r>
            <a:r>
              <a:rPr lang="en-US" sz="1800" dirty="0" err="1">
                <a:solidFill>
                  <a:schemeClr val="accent2">
                    <a:lumMod val="20000"/>
                    <a:lumOff val="80000"/>
                  </a:schemeClr>
                </a:solidFill>
              </a:rPr>
              <a:t>trong</a:t>
            </a:r>
            <a:r>
              <a:rPr lang="en-US" sz="1800" dirty="0">
                <a:solidFill>
                  <a:schemeClr val="accent2">
                    <a:lumMod val="20000"/>
                    <a:lumOff val="80000"/>
                  </a:schemeClr>
                </a:solidFill>
              </a:rPr>
              <a:t> entry</a:t>
            </a:r>
          </a:p>
        </p:txBody>
      </p:sp>
      <p:sp>
        <p:nvSpPr>
          <p:cNvPr id="9" name="Title 8">
            <a:extLst>
              <a:ext uri="{FF2B5EF4-FFF2-40B4-BE49-F238E27FC236}">
                <a16:creationId xmlns:a16="http://schemas.microsoft.com/office/drawing/2014/main" id="{60AA1A2B-DE4E-D422-29B0-4405883A6DBB}"/>
              </a:ext>
            </a:extLst>
          </p:cNvPr>
          <p:cNvSpPr>
            <a:spLocks noGrp="1"/>
          </p:cNvSpPr>
          <p:nvPr>
            <p:ph type="ctrTitle" idx="4294967295"/>
          </p:nvPr>
        </p:nvSpPr>
        <p:spPr>
          <a:xfrm>
            <a:off x="-37478" y="252380"/>
            <a:ext cx="6973888" cy="577850"/>
          </a:xfrm>
        </p:spPr>
        <p:txBody>
          <a:bodyPr/>
          <a:lstStyle/>
          <a:p>
            <a:r>
              <a:rPr lang="en-US" sz="3200" b="1" dirty="0" err="1">
                <a:solidFill>
                  <a:schemeClr val="accent2">
                    <a:lumMod val="40000"/>
                    <a:lumOff val="60000"/>
                  </a:schemeClr>
                </a:solidFill>
                <a:latin typeface="Roboto Light" panose="020B0604020202020204" pitchFamily="2" charset="0"/>
                <a:ea typeface="Roboto Light" panose="020B0604020202020204" pitchFamily="2" charset="0"/>
              </a:rPr>
              <a:t>Các</a:t>
            </a:r>
            <a:r>
              <a:rPr lang="en-US" sz="3200" b="1" dirty="0">
                <a:solidFill>
                  <a:schemeClr val="accent2">
                    <a:lumMod val="40000"/>
                    <a:lumOff val="60000"/>
                  </a:schemeClr>
                </a:solidFill>
                <a:latin typeface="Roboto Light" panose="020B0604020202020204" pitchFamily="2" charset="0"/>
                <a:ea typeface="Roboto Light" panose="020B0604020202020204" pitchFamily="2" charset="0"/>
              </a:rPr>
              <a:t> </a:t>
            </a:r>
            <a:r>
              <a:rPr lang="en-US" sz="3200" b="1" dirty="0" err="1">
                <a:solidFill>
                  <a:schemeClr val="accent2">
                    <a:lumMod val="40000"/>
                    <a:lumOff val="60000"/>
                  </a:schemeClr>
                </a:solidFill>
                <a:latin typeface="Roboto Light" panose="020B0604020202020204" pitchFamily="2" charset="0"/>
                <a:ea typeface="Roboto Light" panose="020B0604020202020204" pitchFamily="2" charset="0"/>
              </a:rPr>
              <a:t>phương</a:t>
            </a:r>
            <a:r>
              <a:rPr lang="en-US" sz="3200" b="1" dirty="0">
                <a:solidFill>
                  <a:schemeClr val="accent2">
                    <a:lumMod val="40000"/>
                    <a:lumOff val="60000"/>
                  </a:schemeClr>
                </a:solidFill>
                <a:latin typeface="Roboto Light" panose="020B0604020202020204" pitchFamily="2" charset="0"/>
                <a:ea typeface="Roboto Light" panose="020B0604020202020204" pitchFamily="2" charset="0"/>
              </a:rPr>
              <a:t> </a:t>
            </a:r>
            <a:r>
              <a:rPr lang="en-US" sz="3200" b="1" dirty="0" err="1">
                <a:solidFill>
                  <a:schemeClr val="accent2">
                    <a:lumMod val="40000"/>
                    <a:lumOff val="60000"/>
                  </a:schemeClr>
                </a:solidFill>
                <a:latin typeface="Roboto Light" panose="020B0604020202020204" pitchFamily="2" charset="0"/>
                <a:ea typeface="Roboto Light" panose="020B0604020202020204" pitchFamily="2" charset="0"/>
              </a:rPr>
              <a:t>thức</a:t>
            </a:r>
            <a:r>
              <a:rPr lang="en-US" sz="3200" b="1" dirty="0">
                <a:solidFill>
                  <a:schemeClr val="accent2">
                    <a:lumMod val="40000"/>
                    <a:lumOff val="60000"/>
                  </a:schemeClr>
                </a:solidFill>
                <a:latin typeface="Roboto Light" panose="020B0604020202020204" pitchFamily="2" charset="0"/>
                <a:ea typeface="Roboto Light" panose="020B0604020202020204" pitchFamily="2" charset="0"/>
              </a:rPr>
              <a:t> </a:t>
            </a:r>
            <a:r>
              <a:rPr lang="en-US" sz="3200" b="1" dirty="0" err="1">
                <a:solidFill>
                  <a:schemeClr val="accent2">
                    <a:lumMod val="40000"/>
                    <a:lumOff val="60000"/>
                  </a:schemeClr>
                </a:solidFill>
                <a:latin typeface="Roboto Light" panose="020B0604020202020204" pitchFamily="2" charset="0"/>
                <a:ea typeface="Roboto Light" panose="020B0604020202020204" pitchFamily="2" charset="0"/>
              </a:rPr>
              <a:t>trong</a:t>
            </a:r>
            <a:r>
              <a:rPr lang="en-US" sz="3200" b="1" dirty="0">
                <a:solidFill>
                  <a:schemeClr val="accent2">
                    <a:lumMod val="40000"/>
                    <a:lumOff val="60000"/>
                  </a:schemeClr>
                </a:solidFill>
                <a:latin typeface="Roboto Light" panose="020B0604020202020204" pitchFamily="2" charset="0"/>
                <a:ea typeface="Roboto Light" panose="020B0604020202020204" pitchFamily="2" charset="0"/>
              </a:rPr>
              <a:t> </a:t>
            </a:r>
            <a:r>
              <a:rPr lang="en-US" sz="3200" b="1" dirty="0" err="1">
                <a:solidFill>
                  <a:schemeClr val="accent2">
                    <a:lumMod val="40000"/>
                    <a:lumOff val="60000"/>
                  </a:schemeClr>
                </a:solidFill>
                <a:latin typeface="Roboto Light" panose="020B0604020202020204" pitchFamily="2" charset="0"/>
                <a:ea typeface="Roboto Light" panose="020B0604020202020204" pitchFamily="2" charset="0"/>
              </a:rPr>
              <a:t>Map.Entry</a:t>
            </a:r>
            <a:endParaRPr lang="en-US" sz="3200" b="1" dirty="0">
              <a:solidFill>
                <a:schemeClr val="accent2">
                  <a:lumMod val="40000"/>
                  <a:lumOff val="60000"/>
                </a:schemeClr>
              </a:solidFill>
              <a:latin typeface="Roboto Light" panose="020B0604020202020204" pitchFamily="2" charset="0"/>
              <a:ea typeface="Roboto Light" panose="020B0604020202020204" pitchFamily="2" charset="0"/>
            </a:endParaRPr>
          </a:p>
        </p:txBody>
      </p:sp>
      <p:sp>
        <p:nvSpPr>
          <p:cNvPr id="22" name="Text Placeholder 16">
            <a:extLst>
              <a:ext uri="{FF2B5EF4-FFF2-40B4-BE49-F238E27FC236}">
                <a16:creationId xmlns:a16="http://schemas.microsoft.com/office/drawing/2014/main" id="{CEC0203D-17B1-0777-B919-D888B5CF1AF1}"/>
              </a:ext>
            </a:extLst>
          </p:cNvPr>
          <p:cNvSpPr txBox="1">
            <a:spLocks/>
          </p:cNvSpPr>
          <p:nvPr/>
        </p:nvSpPr>
        <p:spPr>
          <a:xfrm>
            <a:off x="276559" y="2571750"/>
            <a:ext cx="8950568" cy="500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Maven Pro"/>
              <a:buChar char="●"/>
              <a:defRPr sz="1600" b="0" i="0" u="none" strike="noStrike" cap="none">
                <a:solidFill>
                  <a:schemeClr val="lt1"/>
                </a:solidFill>
                <a:latin typeface="Maven Pro"/>
                <a:ea typeface="Maven Pro"/>
                <a:cs typeface="Maven Pro"/>
                <a:sym typeface="Maven Pro"/>
              </a:defRPr>
            </a:lvl1pPr>
            <a:lvl2pPr marL="914400" marR="0" lvl="1"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2pPr>
            <a:lvl3pPr marL="1371600" marR="0" lvl="2"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3pPr>
            <a:lvl4pPr marL="1828800" marR="0" lvl="3"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4pPr>
            <a:lvl5pPr marL="2286000" marR="0" lvl="4"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5pPr>
            <a:lvl6pPr marL="2743200" marR="0" lvl="5"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6pPr>
            <a:lvl7pPr marL="3200400" marR="0" lvl="6"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7pPr>
            <a:lvl8pPr marL="3657600" marR="0" lvl="7"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8pPr>
            <a:lvl9pPr marL="4114800" marR="0" lvl="8" indent="-304800" algn="l" rtl="0">
              <a:lnSpc>
                <a:spcPct val="115000"/>
              </a:lnSpc>
              <a:spcBef>
                <a:spcPts val="1600"/>
              </a:spcBef>
              <a:spcAft>
                <a:spcPts val="160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9pPr>
          </a:lstStyle>
          <a:p>
            <a:r>
              <a:rPr lang="en-US" sz="1800" dirty="0" err="1">
                <a:solidFill>
                  <a:schemeClr val="tx2">
                    <a:lumMod val="25000"/>
                  </a:schemeClr>
                </a:solidFill>
                <a:highlight>
                  <a:srgbClr val="E898AC"/>
                </a:highlight>
              </a:rPr>
              <a:t>getValue</a:t>
            </a:r>
            <a:r>
              <a:rPr lang="en-US" sz="1800" dirty="0">
                <a:solidFill>
                  <a:schemeClr val="tx2">
                    <a:lumMod val="25000"/>
                  </a:schemeClr>
                </a:solidFill>
                <a:highlight>
                  <a:srgbClr val="E898AC"/>
                </a:highlight>
              </a:rPr>
              <a:t>()</a:t>
            </a:r>
            <a:r>
              <a:rPr lang="vi-VN" sz="1800" dirty="0">
                <a:solidFill>
                  <a:schemeClr val="tx2">
                    <a:lumMod val="25000"/>
                  </a:schemeClr>
                </a:solidFill>
                <a:highlight>
                  <a:srgbClr val="E898AC"/>
                </a:highlight>
              </a:rPr>
              <a:t>:</a:t>
            </a:r>
            <a:r>
              <a:rPr lang="en-US" sz="1800" dirty="0">
                <a:solidFill>
                  <a:schemeClr val="accent2">
                    <a:lumMod val="20000"/>
                    <a:lumOff val="80000"/>
                  </a:schemeClr>
                </a:solidFill>
              </a:rPr>
              <a:t> </a:t>
            </a:r>
            <a:r>
              <a:rPr lang="en-US" sz="1800" dirty="0" err="1">
                <a:solidFill>
                  <a:schemeClr val="accent2">
                    <a:lumMod val="20000"/>
                    <a:lumOff val="80000"/>
                  </a:schemeClr>
                </a:solidFill>
              </a:rPr>
              <a:t>Trả</a:t>
            </a:r>
            <a:r>
              <a:rPr lang="en-US" sz="1800" dirty="0">
                <a:solidFill>
                  <a:schemeClr val="accent2">
                    <a:lumMod val="20000"/>
                    <a:lumOff val="80000"/>
                  </a:schemeClr>
                </a:solidFill>
              </a:rPr>
              <a:t> </a:t>
            </a:r>
            <a:r>
              <a:rPr lang="en-US" sz="1800" dirty="0" err="1">
                <a:solidFill>
                  <a:schemeClr val="accent2">
                    <a:lumMod val="20000"/>
                    <a:lumOff val="80000"/>
                  </a:schemeClr>
                </a:solidFill>
              </a:rPr>
              <a:t>về</a:t>
            </a:r>
            <a:r>
              <a:rPr lang="en-US" sz="1800" dirty="0">
                <a:solidFill>
                  <a:schemeClr val="accent2">
                    <a:lumMod val="20000"/>
                    <a:lumOff val="80000"/>
                  </a:schemeClr>
                </a:solidFill>
              </a:rPr>
              <a:t> </a:t>
            </a:r>
            <a:r>
              <a:rPr lang="en-US" sz="1800" dirty="0" err="1">
                <a:solidFill>
                  <a:schemeClr val="accent2">
                    <a:lumMod val="20000"/>
                    <a:lumOff val="80000"/>
                  </a:schemeClr>
                </a:solidFill>
              </a:rPr>
              <a:t>giá</a:t>
            </a:r>
            <a:r>
              <a:rPr lang="en-US" sz="1800" dirty="0">
                <a:solidFill>
                  <a:schemeClr val="accent2">
                    <a:lumMod val="20000"/>
                    <a:lumOff val="80000"/>
                  </a:schemeClr>
                </a:solidFill>
              </a:rPr>
              <a:t> </a:t>
            </a:r>
            <a:r>
              <a:rPr lang="en-US" sz="1800" dirty="0" err="1">
                <a:solidFill>
                  <a:schemeClr val="accent2">
                    <a:lumMod val="20000"/>
                    <a:lumOff val="80000"/>
                  </a:schemeClr>
                </a:solidFill>
              </a:rPr>
              <a:t>trị</a:t>
            </a:r>
            <a:r>
              <a:rPr lang="en-US" sz="1800" dirty="0">
                <a:solidFill>
                  <a:schemeClr val="accent2">
                    <a:lumMod val="20000"/>
                    <a:lumOff val="80000"/>
                  </a:schemeClr>
                </a:solidFill>
              </a:rPr>
              <a:t> Value </a:t>
            </a:r>
            <a:r>
              <a:rPr lang="en-US" sz="1800" dirty="0" err="1">
                <a:solidFill>
                  <a:schemeClr val="accent2">
                    <a:lumMod val="20000"/>
                    <a:lumOff val="80000"/>
                  </a:schemeClr>
                </a:solidFill>
              </a:rPr>
              <a:t>trong</a:t>
            </a:r>
            <a:r>
              <a:rPr lang="en-US" sz="1800" dirty="0">
                <a:solidFill>
                  <a:schemeClr val="accent2">
                    <a:lumMod val="20000"/>
                    <a:lumOff val="80000"/>
                  </a:schemeClr>
                </a:solidFill>
              </a:rPr>
              <a:t> entry</a:t>
            </a:r>
          </a:p>
        </p:txBody>
      </p:sp>
    </p:spTree>
    <p:extLst>
      <p:ext uri="{BB962C8B-B14F-4D97-AF65-F5344CB8AC3E}">
        <p14:creationId xmlns:p14="http://schemas.microsoft.com/office/powerpoint/2010/main" val="23488742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28"/>
          <p:cNvSpPr txBox="1">
            <a:spLocks noGrp="1"/>
          </p:cNvSpPr>
          <p:nvPr>
            <p:ph type="ctrTitle"/>
          </p:nvPr>
        </p:nvSpPr>
        <p:spPr>
          <a:xfrm>
            <a:off x="366477" y="411682"/>
            <a:ext cx="353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2"/>
                </a:solidFill>
              </a:rPr>
              <a:t>HashMap</a:t>
            </a:r>
            <a:endParaRPr dirty="0">
              <a:solidFill>
                <a:schemeClr val="accent2"/>
              </a:solidFill>
            </a:endParaRPr>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5063DAC6-0905-48D8-5397-C2821668E5C9}"/>
              </a:ext>
            </a:extLst>
          </p:cNvPr>
          <p:cNvSpPr txBox="1"/>
          <p:nvPr/>
        </p:nvSpPr>
        <p:spPr>
          <a:xfrm>
            <a:off x="312020" y="2728656"/>
            <a:ext cx="4176293" cy="584775"/>
          </a:xfrm>
          <a:prstGeom prst="rect">
            <a:avLst/>
          </a:prstGeom>
          <a:noFill/>
        </p:spPr>
        <p:txBody>
          <a:bodyPr wrap="square" rtlCol="0">
            <a:spAutoFit/>
          </a:bodyPr>
          <a:lstStyle/>
          <a:p>
            <a:pPr marL="0" lvl="0" indent="0" algn="l" rtl="0">
              <a:spcBef>
                <a:spcPts val="0"/>
              </a:spcBef>
              <a:spcAft>
                <a:spcPts val="0"/>
              </a:spcAft>
              <a:buNone/>
            </a:pPr>
            <a:r>
              <a:rPr lang="en-US" sz="1600" dirty="0" err="1">
                <a:solidFill>
                  <a:schemeClr val="bg1"/>
                </a:solidFill>
              </a:rPr>
              <a:t>Được</a:t>
            </a:r>
            <a:r>
              <a:rPr lang="en-US" sz="1600" dirty="0">
                <a:solidFill>
                  <a:schemeClr val="bg1"/>
                </a:solidFill>
              </a:rPr>
              <a:t> </a:t>
            </a:r>
            <a:r>
              <a:rPr lang="en-US" sz="1600" dirty="0" err="1">
                <a:solidFill>
                  <a:schemeClr val="bg1"/>
                </a:solidFill>
              </a:rPr>
              <a:t>sử</a:t>
            </a:r>
            <a:r>
              <a:rPr lang="en-US" sz="1600" dirty="0">
                <a:solidFill>
                  <a:schemeClr val="bg1"/>
                </a:solidFill>
              </a:rPr>
              <a:t> </a:t>
            </a:r>
            <a:r>
              <a:rPr lang="en-US" sz="1600" dirty="0" err="1">
                <a:solidFill>
                  <a:schemeClr val="bg1"/>
                </a:solidFill>
              </a:rPr>
              <a:t>dụng</a:t>
            </a:r>
            <a:r>
              <a:rPr lang="en-US" sz="1600" dirty="0">
                <a:solidFill>
                  <a:schemeClr val="bg1"/>
                </a:solidFill>
              </a:rPr>
              <a:t> </a:t>
            </a:r>
            <a:r>
              <a:rPr lang="en-US" sz="1600" dirty="0" err="1">
                <a:solidFill>
                  <a:schemeClr val="bg1"/>
                </a:solidFill>
              </a:rPr>
              <a:t>để</a:t>
            </a:r>
            <a:r>
              <a:rPr lang="en-US" sz="1600" dirty="0">
                <a:solidFill>
                  <a:schemeClr val="bg1"/>
                </a:solidFill>
              </a:rPr>
              <a:t> </a:t>
            </a:r>
            <a:r>
              <a:rPr lang="en-US" sz="1600" dirty="0" err="1">
                <a:solidFill>
                  <a:schemeClr val="bg1"/>
                </a:solidFill>
              </a:rPr>
              <a:t>lưu</a:t>
            </a:r>
            <a:r>
              <a:rPr lang="en-US" sz="1600" dirty="0">
                <a:solidFill>
                  <a:schemeClr val="bg1"/>
                </a:solidFill>
              </a:rPr>
              <a:t> </a:t>
            </a:r>
            <a:r>
              <a:rPr lang="en-US" sz="1600" dirty="0" err="1">
                <a:solidFill>
                  <a:schemeClr val="bg1"/>
                </a:solidFill>
              </a:rPr>
              <a:t>trữ</a:t>
            </a:r>
            <a:r>
              <a:rPr lang="en-US" sz="1600" dirty="0">
                <a:solidFill>
                  <a:schemeClr val="bg1"/>
                </a:solidFill>
              </a:rPr>
              <a:t> </a:t>
            </a:r>
            <a:r>
              <a:rPr lang="en-US" sz="1600" dirty="0" err="1">
                <a:solidFill>
                  <a:schemeClr val="bg1"/>
                </a:solidFill>
              </a:rPr>
              <a:t>dữ</a:t>
            </a:r>
            <a:r>
              <a:rPr lang="en-US" sz="1600" dirty="0">
                <a:solidFill>
                  <a:schemeClr val="bg1"/>
                </a:solidFill>
              </a:rPr>
              <a:t> </a:t>
            </a:r>
            <a:r>
              <a:rPr lang="en-US" sz="1600" dirty="0" err="1">
                <a:solidFill>
                  <a:schemeClr val="bg1"/>
                </a:solidFill>
              </a:rPr>
              <a:t>liệu</a:t>
            </a:r>
            <a:r>
              <a:rPr lang="en-US" sz="1600" dirty="0">
                <a:solidFill>
                  <a:schemeClr val="bg1"/>
                </a:solidFill>
              </a:rPr>
              <a:t> </a:t>
            </a:r>
            <a:r>
              <a:rPr lang="en-US" sz="1600" dirty="0" err="1">
                <a:solidFill>
                  <a:schemeClr val="bg1"/>
                </a:solidFill>
              </a:rPr>
              <a:t>theo</a:t>
            </a:r>
            <a:r>
              <a:rPr lang="en-US" sz="1600" dirty="0">
                <a:solidFill>
                  <a:schemeClr val="bg1"/>
                </a:solidFill>
              </a:rPr>
              <a:t> </a:t>
            </a:r>
            <a:r>
              <a:rPr lang="en-US" sz="1600" dirty="0" err="1">
                <a:solidFill>
                  <a:schemeClr val="bg1"/>
                </a:solidFill>
              </a:rPr>
              <a:t>cặp</a:t>
            </a:r>
            <a:r>
              <a:rPr lang="en-US" sz="1600" dirty="0">
                <a:solidFill>
                  <a:schemeClr val="bg1"/>
                </a:solidFill>
              </a:rPr>
              <a:t> key-value.</a:t>
            </a:r>
          </a:p>
        </p:txBody>
      </p:sp>
      <p:sp>
        <p:nvSpPr>
          <p:cNvPr id="6" name="TextBox 5">
            <a:extLst>
              <a:ext uri="{FF2B5EF4-FFF2-40B4-BE49-F238E27FC236}">
                <a16:creationId xmlns:a16="http://schemas.microsoft.com/office/drawing/2014/main" id="{8EE5BE8E-084C-9EBD-4D60-4183FB6F6EBB}"/>
              </a:ext>
            </a:extLst>
          </p:cNvPr>
          <p:cNvSpPr txBox="1"/>
          <p:nvPr/>
        </p:nvSpPr>
        <p:spPr>
          <a:xfrm>
            <a:off x="308704" y="2014734"/>
            <a:ext cx="3909015" cy="584775"/>
          </a:xfrm>
          <a:prstGeom prst="rect">
            <a:avLst/>
          </a:prstGeom>
          <a:noFill/>
        </p:spPr>
        <p:txBody>
          <a:bodyPr wrap="square" rtlCol="0">
            <a:spAutoFit/>
          </a:bodyPr>
          <a:lstStyle/>
          <a:p>
            <a:r>
              <a:rPr lang="en-US" sz="1600" dirty="0" err="1">
                <a:solidFill>
                  <a:schemeClr val="bg1"/>
                </a:solidFill>
              </a:rPr>
              <a:t>Nó</a:t>
            </a:r>
            <a:r>
              <a:rPr lang="en-US" sz="1600" dirty="0">
                <a:solidFill>
                  <a:schemeClr val="bg1"/>
                </a:solidFill>
              </a:rPr>
              <a:t> </a:t>
            </a:r>
            <a:r>
              <a:rPr lang="en-US" sz="1600" dirty="0" err="1">
                <a:solidFill>
                  <a:schemeClr val="bg1"/>
                </a:solidFill>
              </a:rPr>
              <a:t>cung</a:t>
            </a:r>
            <a:r>
              <a:rPr lang="en-US" sz="1600" dirty="0">
                <a:solidFill>
                  <a:schemeClr val="bg1"/>
                </a:solidFill>
              </a:rPr>
              <a:t> </a:t>
            </a:r>
            <a:r>
              <a:rPr lang="en-US" sz="1600" dirty="0" err="1">
                <a:solidFill>
                  <a:schemeClr val="bg1"/>
                </a:solidFill>
              </a:rPr>
              <a:t>cấp</a:t>
            </a:r>
            <a:r>
              <a:rPr lang="en-US" sz="1600" dirty="0">
                <a:solidFill>
                  <a:schemeClr val="bg1"/>
                </a:solidFill>
              </a:rPr>
              <a:t> </a:t>
            </a:r>
            <a:r>
              <a:rPr lang="en-US" sz="1600" dirty="0" err="1">
                <a:solidFill>
                  <a:schemeClr val="bg1"/>
                </a:solidFill>
              </a:rPr>
              <a:t>các</a:t>
            </a:r>
            <a:r>
              <a:rPr lang="en-US" sz="1600" dirty="0">
                <a:solidFill>
                  <a:schemeClr val="bg1"/>
                </a:solidFill>
              </a:rPr>
              <a:t> </a:t>
            </a:r>
            <a:r>
              <a:rPr lang="en-US" sz="1600" dirty="0" err="1">
                <a:solidFill>
                  <a:schemeClr val="bg1"/>
                </a:solidFill>
              </a:rPr>
              <a:t>phương</a:t>
            </a:r>
            <a:r>
              <a:rPr lang="en-US" sz="1600" dirty="0">
                <a:solidFill>
                  <a:schemeClr val="bg1"/>
                </a:solidFill>
              </a:rPr>
              <a:t> </a:t>
            </a:r>
            <a:r>
              <a:rPr lang="en-US" sz="1600" dirty="0" err="1">
                <a:solidFill>
                  <a:schemeClr val="bg1"/>
                </a:solidFill>
              </a:rPr>
              <a:t>thức</a:t>
            </a:r>
            <a:r>
              <a:rPr lang="en-US" sz="1600" dirty="0">
                <a:solidFill>
                  <a:schemeClr val="bg1"/>
                </a:solidFill>
              </a:rPr>
              <a:t> </a:t>
            </a:r>
            <a:r>
              <a:rPr lang="en-US" sz="1600" dirty="0" err="1">
                <a:solidFill>
                  <a:schemeClr val="bg1"/>
                </a:solidFill>
              </a:rPr>
              <a:t>cơ</a:t>
            </a:r>
            <a:r>
              <a:rPr lang="en-US" sz="1600" dirty="0">
                <a:solidFill>
                  <a:schemeClr val="bg1"/>
                </a:solidFill>
              </a:rPr>
              <a:t> bản </a:t>
            </a:r>
            <a:r>
              <a:rPr lang="en-US" sz="1600" dirty="0" err="1">
                <a:solidFill>
                  <a:schemeClr val="bg1"/>
                </a:solidFill>
              </a:rPr>
              <a:t>của</a:t>
            </a:r>
            <a:r>
              <a:rPr lang="en-US" sz="1600" dirty="0">
                <a:solidFill>
                  <a:schemeClr val="bg1"/>
                </a:solidFill>
              </a:rPr>
              <a:t> Map interface.</a:t>
            </a:r>
            <a:endParaRPr lang="en-US" dirty="0"/>
          </a:p>
        </p:txBody>
      </p:sp>
      <p:sp>
        <p:nvSpPr>
          <p:cNvPr id="8" name="TextBox 7">
            <a:extLst>
              <a:ext uri="{FF2B5EF4-FFF2-40B4-BE49-F238E27FC236}">
                <a16:creationId xmlns:a16="http://schemas.microsoft.com/office/drawing/2014/main" id="{3102AF60-143B-700D-50BA-5C53BA0D5405}"/>
              </a:ext>
            </a:extLst>
          </p:cNvPr>
          <p:cNvSpPr txBox="1"/>
          <p:nvPr/>
        </p:nvSpPr>
        <p:spPr>
          <a:xfrm>
            <a:off x="326528" y="1474950"/>
            <a:ext cx="4991100" cy="338554"/>
          </a:xfrm>
          <a:prstGeom prst="rect">
            <a:avLst/>
          </a:prstGeom>
          <a:noFill/>
        </p:spPr>
        <p:txBody>
          <a:bodyPr wrap="square">
            <a:spAutoFit/>
          </a:bodyPr>
          <a:lstStyle/>
          <a:p>
            <a:pPr marL="0" lvl="0" indent="0" algn="l" rtl="0">
              <a:spcBef>
                <a:spcPts val="0"/>
              </a:spcBef>
              <a:spcAft>
                <a:spcPts val="0"/>
              </a:spcAft>
              <a:buNone/>
            </a:pPr>
            <a:r>
              <a:rPr lang="en-US" sz="1600" dirty="0">
                <a:solidFill>
                  <a:schemeClr val="bg1"/>
                </a:solidFill>
              </a:rPr>
              <a:t>HashMap </a:t>
            </a:r>
            <a:r>
              <a:rPr lang="en-US" sz="1600" dirty="0" err="1">
                <a:solidFill>
                  <a:schemeClr val="bg1"/>
                </a:solidFill>
              </a:rPr>
              <a:t>là</a:t>
            </a:r>
            <a:r>
              <a:rPr lang="en-US" sz="1600" dirty="0">
                <a:solidFill>
                  <a:schemeClr val="bg1"/>
                </a:solidFill>
              </a:rPr>
              <a:t> </a:t>
            </a:r>
            <a:r>
              <a:rPr lang="en-US" sz="1600" dirty="0" err="1">
                <a:solidFill>
                  <a:schemeClr val="bg1"/>
                </a:solidFill>
              </a:rPr>
              <a:t>một</a:t>
            </a:r>
            <a:r>
              <a:rPr lang="en-US" sz="1600" dirty="0">
                <a:solidFill>
                  <a:schemeClr val="bg1"/>
                </a:solidFill>
              </a:rPr>
              <a:t> </a:t>
            </a:r>
            <a:r>
              <a:rPr lang="en-US" sz="1600" dirty="0" err="1">
                <a:solidFill>
                  <a:schemeClr val="bg1"/>
                </a:solidFill>
              </a:rPr>
              <a:t>phần</a:t>
            </a:r>
            <a:r>
              <a:rPr lang="en-US" sz="1600" dirty="0">
                <a:solidFill>
                  <a:schemeClr val="bg1"/>
                </a:solidFill>
              </a:rPr>
              <a:t> </a:t>
            </a:r>
            <a:r>
              <a:rPr lang="en-US" sz="1600" dirty="0" err="1">
                <a:solidFill>
                  <a:schemeClr val="bg1"/>
                </a:solidFill>
              </a:rPr>
              <a:t>trong</a:t>
            </a:r>
            <a:r>
              <a:rPr lang="en-US" sz="1600" dirty="0">
                <a:solidFill>
                  <a:schemeClr val="bg1"/>
                </a:solidFill>
              </a:rPr>
              <a:t> Java collections.</a:t>
            </a:r>
          </a:p>
        </p:txBody>
      </p:sp>
      <p:sp>
        <p:nvSpPr>
          <p:cNvPr id="2" name="TextBox 1">
            <a:extLst>
              <a:ext uri="{FF2B5EF4-FFF2-40B4-BE49-F238E27FC236}">
                <a16:creationId xmlns:a16="http://schemas.microsoft.com/office/drawing/2014/main" id="{B635D292-A0EA-A2A3-4C27-0DDDAD6CBE9A}"/>
              </a:ext>
            </a:extLst>
          </p:cNvPr>
          <p:cNvSpPr txBox="1"/>
          <p:nvPr/>
        </p:nvSpPr>
        <p:spPr>
          <a:xfrm>
            <a:off x="325625" y="3414927"/>
            <a:ext cx="4176293" cy="584775"/>
          </a:xfrm>
          <a:prstGeom prst="rect">
            <a:avLst/>
          </a:prstGeom>
          <a:noFill/>
        </p:spPr>
        <p:txBody>
          <a:bodyPr wrap="square" rtlCol="0">
            <a:spAutoFit/>
          </a:bodyPr>
          <a:lstStyle/>
          <a:p>
            <a:pPr marL="0" lvl="0" indent="0" algn="l" rtl="0">
              <a:spcBef>
                <a:spcPts val="0"/>
              </a:spcBef>
              <a:spcAft>
                <a:spcPts val="0"/>
              </a:spcAft>
              <a:buNone/>
            </a:pPr>
            <a:r>
              <a:rPr lang="en-US" sz="1600" dirty="0" err="1">
                <a:solidFill>
                  <a:schemeClr val="bg1"/>
                </a:solidFill>
              </a:rPr>
              <a:t>Để</a:t>
            </a:r>
            <a:r>
              <a:rPr lang="en-US" sz="1600" dirty="0">
                <a:solidFill>
                  <a:schemeClr val="bg1"/>
                </a:solidFill>
              </a:rPr>
              <a:t> </a:t>
            </a:r>
            <a:r>
              <a:rPr lang="en-US" sz="1600" dirty="0" err="1">
                <a:solidFill>
                  <a:schemeClr val="bg1"/>
                </a:solidFill>
              </a:rPr>
              <a:t>truy</a:t>
            </a:r>
            <a:r>
              <a:rPr lang="en-US" sz="1600" dirty="0">
                <a:solidFill>
                  <a:schemeClr val="bg1"/>
                </a:solidFill>
              </a:rPr>
              <a:t> </a:t>
            </a:r>
            <a:r>
              <a:rPr lang="en-US" sz="1600" dirty="0" err="1">
                <a:solidFill>
                  <a:schemeClr val="bg1"/>
                </a:solidFill>
              </a:rPr>
              <a:t>cập</a:t>
            </a:r>
            <a:r>
              <a:rPr lang="en-US" sz="1600" dirty="0">
                <a:solidFill>
                  <a:schemeClr val="bg1"/>
                </a:solidFill>
              </a:rPr>
              <a:t> </a:t>
            </a:r>
            <a:r>
              <a:rPr lang="en-US" sz="1600" dirty="0" err="1">
                <a:solidFill>
                  <a:schemeClr val="bg1"/>
                </a:solidFill>
              </a:rPr>
              <a:t>một</a:t>
            </a:r>
            <a:r>
              <a:rPr lang="en-US" sz="1600" dirty="0">
                <a:solidFill>
                  <a:schemeClr val="bg1"/>
                </a:solidFill>
              </a:rPr>
              <a:t> </a:t>
            </a:r>
            <a:r>
              <a:rPr lang="en-US" sz="1600" dirty="0" err="1">
                <a:solidFill>
                  <a:schemeClr val="bg1"/>
                </a:solidFill>
              </a:rPr>
              <a:t>giá</a:t>
            </a:r>
            <a:r>
              <a:rPr lang="en-US" sz="1600" dirty="0">
                <a:solidFill>
                  <a:schemeClr val="bg1"/>
                </a:solidFill>
              </a:rPr>
              <a:t> </a:t>
            </a:r>
            <a:r>
              <a:rPr lang="en-US" sz="1600" dirty="0" err="1">
                <a:solidFill>
                  <a:schemeClr val="bg1"/>
                </a:solidFill>
              </a:rPr>
              <a:t>trị</a:t>
            </a:r>
            <a:r>
              <a:rPr lang="en-US" sz="1600" dirty="0">
                <a:solidFill>
                  <a:schemeClr val="bg1"/>
                </a:solidFill>
              </a:rPr>
              <a:t> ta </a:t>
            </a:r>
            <a:r>
              <a:rPr lang="en-US" sz="1600" dirty="0" err="1">
                <a:solidFill>
                  <a:schemeClr val="bg1"/>
                </a:solidFill>
              </a:rPr>
              <a:t>phải</a:t>
            </a:r>
            <a:r>
              <a:rPr lang="en-US" sz="1600" dirty="0">
                <a:solidFill>
                  <a:schemeClr val="bg1"/>
                </a:solidFill>
              </a:rPr>
              <a:t> </a:t>
            </a:r>
            <a:r>
              <a:rPr lang="en-US" sz="1600" dirty="0" err="1">
                <a:solidFill>
                  <a:schemeClr val="bg1"/>
                </a:solidFill>
              </a:rPr>
              <a:t>biết</a:t>
            </a:r>
            <a:r>
              <a:rPr lang="en-US" sz="1600" dirty="0">
                <a:solidFill>
                  <a:schemeClr val="bg1"/>
                </a:solidFill>
              </a:rPr>
              <a:t> key </a:t>
            </a:r>
            <a:r>
              <a:rPr lang="en-US" sz="1600" dirty="0" err="1">
                <a:solidFill>
                  <a:schemeClr val="bg1"/>
                </a:solidFill>
              </a:rPr>
              <a:t>của</a:t>
            </a:r>
            <a:r>
              <a:rPr lang="en-US" sz="1600" dirty="0">
                <a:solidFill>
                  <a:schemeClr val="bg1"/>
                </a:solidFill>
              </a:rPr>
              <a:t> </a:t>
            </a:r>
            <a:r>
              <a:rPr lang="en-US" sz="1600" dirty="0" err="1">
                <a:solidFill>
                  <a:schemeClr val="bg1"/>
                </a:solidFill>
              </a:rPr>
              <a:t>nó</a:t>
            </a:r>
            <a:r>
              <a:rPr lang="en-US" sz="1600" dirty="0">
                <a:solidFill>
                  <a:schemeClr val="bg1"/>
                </a:solidFill>
              </a:rPr>
              <a:t>.</a:t>
            </a:r>
          </a:p>
        </p:txBody>
      </p:sp>
    </p:spTree>
    <p:extLst>
      <p:ext uri="{BB962C8B-B14F-4D97-AF65-F5344CB8AC3E}">
        <p14:creationId xmlns:p14="http://schemas.microsoft.com/office/powerpoint/2010/main" val="227596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17" name="Text Placeholder 16">
            <a:extLst>
              <a:ext uri="{FF2B5EF4-FFF2-40B4-BE49-F238E27FC236}">
                <a16:creationId xmlns:a16="http://schemas.microsoft.com/office/drawing/2014/main" id="{7F857E84-0090-3297-2D5E-7445A4B48AA4}"/>
              </a:ext>
            </a:extLst>
          </p:cNvPr>
          <p:cNvSpPr>
            <a:spLocks noGrp="1"/>
          </p:cNvSpPr>
          <p:nvPr>
            <p:ph type="body" idx="1"/>
          </p:nvPr>
        </p:nvSpPr>
        <p:spPr>
          <a:xfrm>
            <a:off x="193432" y="1294690"/>
            <a:ext cx="8950568" cy="500849"/>
          </a:xfrm>
        </p:spPr>
        <p:txBody>
          <a:bodyPr/>
          <a:lstStyle/>
          <a:p>
            <a:r>
              <a:rPr lang="en-US" sz="1800" dirty="0" err="1">
                <a:solidFill>
                  <a:schemeClr val="accent2">
                    <a:lumMod val="20000"/>
                    <a:lumOff val="80000"/>
                  </a:schemeClr>
                </a:solidFill>
              </a:rPr>
              <a:t>Hashmap</a:t>
            </a:r>
            <a:r>
              <a:rPr lang="en-US" sz="1800" dirty="0">
                <a:solidFill>
                  <a:schemeClr val="accent2">
                    <a:lumMod val="20000"/>
                    <a:lumOff val="80000"/>
                  </a:schemeClr>
                </a:solidFill>
              </a:rPr>
              <a:t> </a:t>
            </a:r>
            <a:r>
              <a:rPr lang="en-US" sz="1800" dirty="0" err="1">
                <a:solidFill>
                  <a:schemeClr val="accent2">
                    <a:lumMod val="20000"/>
                    <a:lumOff val="80000"/>
                  </a:schemeClr>
                </a:solidFill>
              </a:rPr>
              <a:t>không</a:t>
            </a:r>
            <a:r>
              <a:rPr lang="en-US" sz="1800" dirty="0">
                <a:solidFill>
                  <a:schemeClr val="accent2">
                    <a:lumMod val="20000"/>
                    <a:lumOff val="80000"/>
                  </a:schemeClr>
                </a:solidFill>
              </a:rPr>
              <a:t> </a:t>
            </a:r>
            <a:r>
              <a:rPr lang="en-US" sz="1800" dirty="0" err="1">
                <a:solidFill>
                  <a:schemeClr val="accent2">
                    <a:lumMod val="20000"/>
                    <a:lumOff val="80000"/>
                  </a:schemeClr>
                </a:solidFill>
              </a:rPr>
              <a:t>thể</a:t>
            </a:r>
            <a:r>
              <a:rPr lang="en-US" sz="1800" dirty="0">
                <a:solidFill>
                  <a:schemeClr val="accent2">
                    <a:lumMod val="20000"/>
                    <a:lumOff val="80000"/>
                  </a:schemeClr>
                </a:solidFill>
              </a:rPr>
              <a:t> </a:t>
            </a:r>
            <a:r>
              <a:rPr lang="en-US" sz="1800" dirty="0" err="1">
                <a:solidFill>
                  <a:schemeClr val="accent2">
                    <a:lumMod val="20000"/>
                    <a:lumOff val="80000"/>
                  </a:schemeClr>
                </a:solidFill>
              </a:rPr>
              <a:t>chứa</a:t>
            </a:r>
            <a:r>
              <a:rPr lang="en-US" sz="1800" dirty="0">
                <a:solidFill>
                  <a:schemeClr val="accent2">
                    <a:lumMod val="20000"/>
                    <a:lumOff val="80000"/>
                  </a:schemeClr>
                </a:solidFill>
              </a:rPr>
              <a:t> </a:t>
            </a:r>
            <a:r>
              <a:rPr lang="en-US" sz="1800" dirty="0" err="1">
                <a:solidFill>
                  <a:schemeClr val="accent2">
                    <a:lumMod val="20000"/>
                    <a:lumOff val="80000"/>
                  </a:schemeClr>
                </a:solidFill>
              </a:rPr>
              <a:t>các</a:t>
            </a:r>
            <a:r>
              <a:rPr lang="en-US" sz="1800" dirty="0">
                <a:solidFill>
                  <a:schemeClr val="accent2">
                    <a:lumMod val="20000"/>
                    <a:lumOff val="80000"/>
                  </a:schemeClr>
                </a:solidFill>
              </a:rPr>
              <a:t> Key(K) </a:t>
            </a:r>
            <a:r>
              <a:rPr lang="en-US" sz="1800" dirty="0" err="1">
                <a:solidFill>
                  <a:schemeClr val="accent2">
                    <a:lumMod val="20000"/>
                    <a:lumOff val="80000"/>
                  </a:schemeClr>
                </a:solidFill>
              </a:rPr>
              <a:t>trùng</a:t>
            </a:r>
            <a:r>
              <a:rPr lang="en-US" sz="1800" dirty="0">
                <a:solidFill>
                  <a:schemeClr val="accent2">
                    <a:lumMod val="20000"/>
                    <a:lumOff val="80000"/>
                  </a:schemeClr>
                </a:solidFill>
              </a:rPr>
              <a:t> </a:t>
            </a:r>
            <a:r>
              <a:rPr lang="en-US" sz="1800" dirty="0" err="1">
                <a:solidFill>
                  <a:schemeClr val="accent2">
                    <a:lumMod val="20000"/>
                    <a:lumOff val="80000"/>
                  </a:schemeClr>
                </a:solidFill>
              </a:rPr>
              <a:t>lặp</a:t>
            </a:r>
            <a:r>
              <a:rPr lang="en-US" sz="1800" dirty="0">
                <a:solidFill>
                  <a:schemeClr val="accent2">
                    <a:lumMod val="20000"/>
                    <a:lumOff val="80000"/>
                  </a:schemeClr>
                </a:solidFill>
              </a:rPr>
              <a:t>.</a:t>
            </a:r>
          </a:p>
        </p:txBody>
      </p:sp>
      <p:sp>
        <p:nvSpPr>
          <p:cNvPr id="9" name="Title 8">
            <a:extLst>
              <a:ext uri="{FF2B5EF4-FFF2-40B4-BE49-F238E27FC236}">
                <a16:creationId xmlns:a16="http://schemas.microsoft.com/office/drawing/2014/main" id="{60AA1A2B-DE4E-D422-29B0-4405883A6DBB}"/>
              </a:ext>
            </a:extLst>
          </p:cNvPr>
          <p:cNvSpPr>
            <a:spLocks noGrp="1"/>
          </p:cNvSpPr>
          <p:nvPr>
            <p:ph type="ctrTitle" idx="4294967295"/>
          </p:nvPr>
        </p:nvSpPr>
        <p:spPr>
          <a:xfrm>
            <a:off x="258086" y="418634"/>
            <a:ext cx="6973888" cy="577850"/>
          </a:xfrm>
        </p:spPr>
        <p:txBody>
          <a:bodyPr/>
          <a:lstStyle/>
          <a:p>
            <a:r>
              <a:rPr lang="en-US" sz="3200" b="1" dirty="0" err="1">
                <a:solidFill>
                  <a:schemeClr val="accent2">
                    <a:lumMod val="40000"/>
                    <a:lumOff val="60000"/>
                  </a:schemeClr>
                </a:solidFill>
                <a:latin typeface="+mn-lt"/>
                <a:ea typeface="Roboto Light" panose="020B0604020202020204" pitchFamily="2" charset="0"/>
              </a:rPr>
              <a:t>Các</a:t>
            </a:r>
            <a:r>
              <a:rPr lang="en-US" sz="3200" b="1" dirty="0">
                <a:solidFill>
                  <a:schemeClr val="accent2">
                    <a:lumMod val="40000"/>
                    <a:lumOff val="60000"/>
                  </a:schemeClr>
                </a:solidFill>
                <a:latin typeface="+mn-lt"/>
                <a:ea typeface="Roboto Light" panose="020B0604020202020204" pitchFamily="2" charset="0"/>
              </a:rPr>
              <a:t> </a:t>
            </a:r>
            <a:r>
              <a:rPr lang="en-US" sz="3200" b="1" dirty="0" err="1">
                <a:solidFill>
                  <a:schemeClr val="accent2">
                    <a:lumMod val="40000"/>
                    <a:lumOff val="60000"/>
                  </a:schemeClr>
                </a:solidFill>
                <a:latin typeface="+mn-lt"/>
                <a:ea typeface="Roboto Light" panose="020B0604020202020204" pitchFamily="2" charset="0"/>
              </a:rPr>
              <a:t>đặc</a:t>
            </a:r>
            <a:r>
              <a:rPr lang="en-US" sz="3200" b="1" dirty="0">
                <a:solidFill>
                  <a:schemeClr val="accent2">
                    <a:lumMod val="40000"/>
                    <a:lumOff val="60000"/>
                  </a:schemeClr>
                </a:solidFill>
                <a:latin typeface="+mn-lt"/>
                <a:ea typeface="Roboto Light" panose="020B0604020202020204" pitchFamily="2" charset="0"/>
              </a:rPr>
              <a:t> </a:t>
            </a:r>
            <a:r>
              <a:rPr lang="en-US" sz="3200" b="1" dirty="0" err="1">
                <a:solidFill>
                  <a:schemeClr val="accent2">
                    <a:lumMod val="40000"/>
                    <a:lumOff val="60000"/>
                  </a:schemeClr>
                </a:solidFill>
                <a:latin typeface="+mn-lt"/>
                <a:ea typeface="Roboto Light" panose="020B0604020202020204" pitchFamily="2" charset="0"/>
              </a:rPr>
              <a:t>điểm</a:t>
            </a:r>
            <a:r>
              <a:rPr lang="en-US" sz="3200" b="1" dirty="0">
                <a:solidFill>
                  <a:schemeClr val="accent2">
                    <a:lumMod val="40000"/>
                    <a:lumOff val="60000"/>
                  </a:schemeClr>
                </a:solidFill>
                <a:latin typeface="+mn-lt"/>
                <a:ea typeface="Roboto Light" panose="020B0604020202020204" pitchFamily="2" charset="0"/>
              </a:rPr>
              <a:t> </a:t>
            </a:r>
            <a:r>
              <a:rPr lang="en-US" sz="3200" b="1" dirty="0" err="1">
                <a:solidFill>
                  <a:schemeClr val="accent2">
                    <a:lumMod val="40000"/>
                    <a:lumOff val="60000"/>
                  </a:schemeClr>
                </a:solidFill>
                <a:latin typeface="+mn-lt"/>
                <a:ea typeface="Roboto Light" panose="020B0604020202020204" pitchFamily="2" charset="0"/>
              </a:rPr>
              <a:t>của</a:t>
            </a:r>
            <a:r>
              <a:rPr lang="en-US" sz="3200" b="1" dirty="0">
                <a:solidFill>
                  <a:schemeClr val="accent2">
                    <a:lumMod val="40000"/>
                    <a:lumOff val="60000"/>
                  </a:schemeClr>
                </a:solidFill>
                <a:latin typeface="+mn-lt"/>
                <a:ea typeface="Roboto Light" panose="020B0604020202020204" pitchFamily="2" charset="0"/>
              </a:rPr>
              <a:t> HashMap : </a:t>
            </a:r>
          </a:p>
        </p:txBody>
      </p:sp>
      <p:sp>
        <p:nvSpPr>
          <p:cNvPr id="21" name="Text Placeholder 16">
            <a:extLst>
              <a:ext uri="{FF2B5EF4-FFF2-40B4-BE49-F238E27FC236}">
                <a16:creationId xmlns:a16="http://schemas.microsoft.com/office/drawing/2014/main" id="{23972855-3FB8-BD9C-8DB2-1F62BE5BC80C}"/>
              </a:ext>
            </a:extLst>
          </p:cNvPr>
          <p:cNvSpPr txBox="1">
            <a:spLocks/>
          </p:cNvSpPr>
          <p:nvPr/>
        </p:nvSpPr>
        <p:spPr>
          <a:xfrm>
            <a:off x="193432" y="1931889"/>
            <a:ext cx="8950568" cy="500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Maven Pro"/>
              <a:buChar char="●"/>
              <a:defRPr sz="1600" b="0" i="0" u="none" strike="noStrike" cap="none">
                <a:solidFill>
                  <a:schemeClr val="lt1"/>
                </a:solidFill>
                <a:latin typeface="Maven Pro"/>
                <a:ea typeface="Maven Pro"/>
                <a:cs typeface="Maven Pro"/>
                <a:sym typeface="Maven Pro"/>
              </a:defRPr>
            </a:lvl1pPr>
            <a:lvl2pPr marL="914400" marR="0" lvl="1"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2pPr>
            <a:lvl3pPr marL="1371600" marR="0" lvl="2"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3pPr>
            <a:lvl4pPr marL="1828800" marR="0" lvl="3"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4pPr>
            <a:lvl5pPr marL="2286000" marR="0" lvl="4"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5pPr>
            <a:lvl6pPr marL="2743200" marR="0" lvl="5"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6pPr>
            <a:lvl7pPr marL="3200400" marR="0" lvl="6"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7pPr>
            <a:lvl8pPr marL="3657600" marR="0" lvl="7"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8pPr>
            <a:lvl9pPr marL="4114800" marR="0" lvl="8" indent="-304800" algn="l" rtl="0">
              <a:lnSpc>
                <a:spcPct val="115000"/>
              </a:lnSpc>
              <a:spcBef>
                <a:spcPts val="1600"/>
              </a:spcBef>
              <a:spcAft>
                <a:spcPts val="160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9pPr>
          </a:lstStyle>
          <a:p>
            <a:r>
              <a:rPr lang="en-US" sz="1800" dirty="0">
                <a:solidFill>
                  <a:schemeClr val="accent2">
                    <a:lumMod val="20000"/>
                    <a:lumOff val="80000"/>
                  </a:schemeClr>
                </a:solidFill>
              </a:rPr>
              <a:t>Cho </a:t>
            </a:r>
            <a:r>
              <a:rPr lang="en-US" sz="1800" dirty="0" err="1">
                <a:solidFill>
                  <a:schemeClr val="accent2">
                    <a:lumMod val="20000"/>
                    <a:lumOff val="80000"/>
                  </a:schemeClr>
                </a:solidFill>
              </a:rPr>
              <a:t>phép</a:t>
            </a:r>
            <a:r>
              <a:rPr lang="en-US" sz="1800" dirty="0">
                <a:solidFill>
                  <a:schemeClr val="accent2">
                    <a:lumMod val="20000"/>
                    <a:lumOff val="80000"/>
                  </a:schemeClr>
                </a:solidFill>
              </a:rPr>
              <a:t> </a:t>
            </a:r>
            <a:r>
              <a:rPr lang="en-US" sz="1800" dirty="0" err="1">
                <a:solidFill>
                  <a:schemeClr val="accent2">
                    <a:lumMod val="20000"/>
                    <a:lumOff val="80000"/>
                  </a:schemeClr>
                </a:solidFill>
              </a:rPr>
              <a:t>lưu</a:t>
            </a:r>
            <a:r>
              <a:rPr lang="en-US" sz="1800" dirty="0">
                <a:solidFill>
                  <a:schemeClr val="accent2">
                    <a:lumMod val="20000"/>
                    <a:lumOff val="80000"/>
                  </a:schemeClr>
                </a:solidFill>
              </a:rPr>
              <a:t> </a:t>
            </a:r>
            <a:r>
              <a:rPr lang="en-US" sz="1800" dirty="0" err="1">
                <a:solidFill>
                  <a:schemeClr val="accent2">
                    <a:lumMod val="20000"/>
                    <a:lumOff val="80000"/>
                  </a:schemeClr>
                </a:solidFill>
              </a:rPr>
              <a:t>các</a:t>
            </a:r>
            <a:r>
              <a:rPr lang="en-US" sz="1800" dirty="0">
                <a:solidFill>
                  <a:schemeClr val="accent2">
                    <a:lumMod val="20000"/>
                    <a:lumOff val="80000"/>
                  </a:schemeClr>
                </a:solidFill>
              </a:rPr>
              <a:t> </a:t>
            </a:r>
            <a:r>
              <a:rPr lang="en-US" sz="1800" dirty="0" err="1">
                <a:solidFill>
                  <a:schemeClr val="accent2">
                    <a:lumMod val="20000"/>
                    <a:lumOff val="80000"/>
                  </a:schemeClr>
                </a:solidFill>
              </a:rPr>
              <a:t>giá</a:t>
            </a:r>
            <a:r>
              <a:rPr lang="en-US" sz="1800" dirty="0">
                <a:solidFill>
                  <a:schemeClr val="accent2">
                    <a:lumMod val="20000"/>
                    <a:lumOff val="80000"/>
                  </a:schemeClr>
                </a:solidFill>
              </a:rPr>
              <a:t> </a:t>
            </a:r>
            <a:r>
              <a:rPr lang="en-US" sz="1800" dirty="0" err="1">
                <a:solidFill>
                  <a:schemeClr val="accent2">
                    <a:lumMod val="20000"/>
                    <a:lumOff val="80000"/>
                  </a:schemeClr>
                </a:solidFill>
              </a:rPr>
              <a:t>trị</a:t>
            </a:r>
            <a:r>
              <a:rPr lang="en-US" sz="1800" dirty="0">
                <a:solidFill>
                  <a:schemeClr val="accent2">
                    <a:lumMod val="20000"/>
                    <a:lumOff val="80000"/>
                  </a:schemeClr>
                </a:solidFill>
              </a:rPr>
              <a:t> null (</a:t>
            </a:r>
            <a:r>
              <a:rPr lang="en-US" sz="1800" dirty="0" err="1">
                <a:solidFill>
                  <a:schemeClr val="accent2">
                    <a:lumMod val="20000"/>
                    <a:lumOff val="80000"/>
                  </a:schemeClr>
                </a:solidFill>
              </a:rPr>
              <a:t>kể</a:t>
            </a:r>
            <a:r>
              <a:rPr lang="en-US" sz="1800" dirty="0">
                <a:solidFill>
                  <a:schemeClr val="accent2">
                    <a:lumMod val="20000"/>
                    <a:lumOff val="80000"/>
                  </a:schemeClr>
                </a:solidFill>
              </a:rPr>
              <a:t> </a:t>
            </a:r>
            <a:r>
              <a:rPr lang="en-US" sz="1800" dirty="0" err="1">
                <a:solidFill>
                  <a:schemeClr val="accent2">
                    <a:lumMod val="20000"/>
                    <a:lumOff val="80000"/>
                  </a:schemeClr>
                </a:solidFill>
              </a:rPr>
              <a:t>cả</a:t>
            </a:r>
            <a:r>
              <a:rPr lang="en-US" sz="1800" dirty="0">
                <a:solidFill>
                  <a:schemeClr val="accent2">
                    <a:lumMod val="20000"/>
                    <a:lumOff val="80000"/>
                  </a:schemeClr>
                </a:solidFill>
              </a:rPr>
              <a:t> key </a:t>
            </a:r>
            <a:r>
              <a:rPr lang="en-US" sz="1800" dirty="0" err="1">
                <a:solidFill>
                  <a:schemeClr val="accent2">
                    <a:lumMod val="20000"/>
                    <a:lumOff val="80000"/>
                  </a:schemeClr>
                </a:solidFill>
              </a:rPr>
              <a:t>và</a:t>
            </a:r>
            <a:r>
              <a:rPr lang="en-US" sz="1800" dirty="0">
                <a:solidFill>
                  <a:schemeClr val="accent2">
                    <a:lumMod val="20000"/>
                    <a:lumOff val="80000"/>
                  </a:schemeClr>
                </a:solidFill>
              </a:rPr>
              <a:t> value).</a:t>
            </a:r>
          </a:p>
          <a:p>
            <a:endParaRPr lang="en-US" sz="1800" dirty="0">
              <a:solidFill>
                <a:schemeClr val="accent2">
                  <a:lumMod val="20000"/>
                  <a:lumOff val="80000"/>
                </a:schemeClr>
              </a:solidFill>
            </a:endParaRPr>
          </a:p>
        </p:txBody>
      </p:sp>
      <p:sp>
        <p:nvSpPr>
          <p:cNvPr id="22" name="Text Placeholder 16">
            <a:extLst>
              <a:ext uri="{FF2B5EF4-FFF2-40B4-BE49-F238E27FC236}">
                <a16:creationId xmlns:a16="http://schemas.microsoft.com/office/drawing/2014/main" id="{CEC0203D-17B1-0777-B919-D888B5CF1AF1}"/>
              </a:ext>
            </a:extLst>
          </p:cNvPr>
          <p:cNvSpPr txBox="1">
            <a:spLocks/>
          </p:cNvSpPr>
          <p:nvPr/>
        </p:nvSpPr>
        <p:spPr>
          <a:xfrm>
            <a:off x="193432" y="2673927"/>
            <a:ext cx="8950568" cy="500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Maven Pro"/>
              <a:buChar char="●"/>
              <a:defRPr sz="1600" b="0" i="0" u="none" strike="noStrike" cap="none">
                <a:solidFill>
                  <a:schemeClr val="lt1"/>
                </a:solidFill>
                <a:latin typeface="Maven Pro"/>
                <a:ea typeface="Maven Pro"/>
                <a:cs typeface="Maven Pro"/>
                <a:sym typeface="Maven Pro"/>
              </a:defRPr>
            </a:lvl1pPr>
            <a:lvl2pPr marL="914400" marR="0" lvl="1"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2pPr>
            <a:lvl3pPr marL="1371600" marR="0" lvl="2"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3pPr>
            <a:lvl4pPr marL="1828800" marR="0" lvl="3"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4pPr>
            <a:lvl5pPr marL="2286000" marR="0" lvl="4"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5pPr>
            <a:lvl6pPr marL="2743200" marR="0" lvl="5"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6pPr>
            <a:lvl7pPr marL="3200400" marR="0" lvl="6"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7pPr>
            <a:lvl8pPr marL="3657600" marR="0" lvl="7"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8pPr>
            <a:lvl9pPr marL="4114800" marR="0" lvl="8" indent="-304800" algn="l" rtl="0">
              <a:lnSpc>
                <a:spcPct val="115000"/>
              </a:lnSpc>
              <a:spcBef>
                <a:spcPts val="1600"/>
              </a:spcBef>
              <a:spcAft>
                <a:spcPts val="160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9pPr>
          </a:lstStyle>
          <a:p>
            <a:r>
              <a:rPr lang="en-US" sz="1800" dirty="0" err="1">
                <a:solidFill>
                  <a:schemeClr val="accent2">
                    <a:lumMod val="20000"/>
                    <a:lumOff val="80000"/>
                  </a:schemeClr>
                </a:solidFill>
              </a:rPr>
              <a:t>Giá</a:t>
            </a:r>
            <a:r>
              <a:rPr lang="en-US" sz="1800" dirty="0">
                <a:solidFill>
                  <a:schemeClr val="accent2">
                    <a:lumMod val="20000"/>
                    <a:lumOff val="80000"/>
                  </a:schemeClr>
                </a:solidFill>
              </a:rPr>
              <a:t> </a:t>
            </a:r>
            <a:r>
              <a:rPr lang="en-US" sz="1800" dirty="0" err="1">
                <a:solidFill>
                  <a:schemeClr val="accent2">
                    <a:lumMod val="20000"/>
                    <a:lumOff val="80000"/>
                  </a:schemeClr>
                </a:solidFill>
              </a:rPr>
              <a:t>trị</a:t>
            </a:r>
            <a:r>
              <a:rPr lang="en-US" sz="1800" dirty="0">
                <a:solidFill>
                  <a:schemeClr val="accent2">
                    <a:lumMod val="20000"/>
                    <a:lumOff val="80000"/>
                  </a:schemeClr>
                </a:solidFill>
              </a:rPr>
              <a:t> key </a:t>
            </a:r>
            <a:r>
              <a:rPr lang="en-US" sz="1800" dirty="0" err="1">
                <a:solidFill>
                  <a:schemeClr val="accent2">
                    <a:lumMod val="20000"/>
                    <a:lumOff val="80000"/>
                  </a:schemeClr>
                </a:solidFill>
              </a:rPr>
              <a:t>của</a:t>
            </a:r>
            <a:r>
              <a:rPr lang="en-US" sz="1800" dirty="0">
                <a:solidFill>
                  <a:schemeClr val="accent2">
                    <a:lumMod val="20000"/>
                    <a:lumOff val="80000"/>
                  </a:schemeClr>
                </a:solidFill>
              </a:rPr>
              <a:t> </a:t>
            </a:r>
            <a:r>
              <a:rPr lang="en-US" sz="1800" dirty="0" err="1">
                <a:solidFill>
                  <a:schemeClr val="accent2">
                    <a:lumMod val="20000"/>
                    <a:lumOff val="80000"/>
                  </a:schemeClr>
                </a:solidFill>
              </a:rPr>
              <a:t>nó</a:t>
            </a:r>
            <a:r>
              <a:rPr lang="en-US" sz="1800" dirty="0">
                <a:solidFill>
                  <a:schemeClr val="accent2">
                    <a:lumMod val="20000"/>
                    <a:lumOff val="80000"/>
                  </a:schemeClr>
                </a:solidFill>
              </a:rPr>
              <a:t> </a:t>
            </a:r>
            <a:r>
              <a:rPr lang="en-US" sz="1800" dirty="0" err="1">
                <a:solidFill>
                  <a:schemeClr val="accent2">
                    <a:lumMod val="20000"/>
                    <a:lumOff val="80000"/>
                  </a:schemeClr>
                </a:solidFill>
              </a:rPr>
              <a:t>là</a:t>
            </a:r>
            <a:r>
              <a:rPr lang="en-US" sz="1800" dirty="0">
                <a:solidFill>
                  <a:schemeClr val="accent2">
                    <a:lumMod val="20000"/>
                    <a:lumOff val="80000"/>
                  </a:schemeClr>
                </a:solidFill>
              </a:rPr>
              <a:t> </a:t>
            </a:r>
            <a:r>
              <a:rPr lang="en-US" sz="1800" dirty="0" err="1">
                <a:solidFill>
                  <a:schemeClr val="accent2">
                    <a:lumMod val="20000"/>
                    <a:lumOff val="80000"/>
                  </a:schemeClr>
                </a:solidFill>
              </a:rPr>
              <a:t>duy</a:t>
            </a:r>
            <a:r>
              <a:rPr lang="en-US" sz="1800" dirty="0">
                <a:solidFill>
                  <a:schemeClr val="accent2">
                    <a:lumMod val="20000"/>
                    <a:lumOff val="80000"/>
                  </a:schemeClr>
                </a:solidFill>
              </a:rPr>
              <a:t> </a:t>
            </a:r>
            <a:r>
              <a:rPr lang="en-US" sz="1800" dirty="0" err="1">
                <a:solidFill>
                  <a:schemeClr val="accent2">
                    <a:lumMod val="20000"/>
                    <a:lumOff val="80000"/>
                  </a:schemeClr>
                </a:solidFill>
              </a:rPr>
              <a:t>nhất</a:t>
            </a:r>
            <a:r>
              <a:rPr lang="en-US" sz="1800" dirty="0">
                <a:solidFill>
                  <a:schemeClr val="accent2">
                    <a:lumMod val="20000"/>
                    <a:lumOff val="80000"/>
                  </a:schemeClr>
                </a:solidFill>
              </a:rPr>
              <a:t>. </a:t>
            </a:r>
          </a:p>
        </p:txBody>
      </p:sp>
      <p:sp>
        <p:nvSpPr>
          <p:cNvPr id="2" name="Text Placeholder 16">
            <a:extLst>
              <a:ext uri="{FF2B5EF4-FFF2-40B4-BE49-F238E27FC236}">
                <a16:creationId xmlns:a16="http://schemas.microsoft.com/office/drawing/2014/main" id="{39D59BF6-828A-7638-6A76-CFA5C75A1AE9}"/>
              </a:ext>
            </a:extLst>
          </p:cNvPr>
          <p:cNvSpPr txBox="1">
            <a:spLocks/>
          </p:cNvSpPr>
          <p:nvPr/>
        </p:nvSpPr>
        <p:spPr>
          <a:xfrm>
            <a:off x="141585" y="3280065"/>
            <a:ext cx="8950568" cy="500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Maven Pro"/>
              <a:buChar char="●"/>
              <a:defRPr sz="1600" b="0" i="0" u="none" strike="noStrike" cap="none">
                <a:solidFill>
                  <a:schemeClr val="lt1"/>
                </a:solidFill>
                <a:latin typeface="Maven Pro"/>
                <a:ea typeface="Maven Pro"/>
                <a:cs typeface="Maven Pro"/>
                <a:sym typeface="Maven Pro"/>
              </a:defRPr>
            </a:lvl1pPr>
            <a:lvl2pPr marL="914400" marR="0" lvl="1"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2pPr>
            <a:lvl3pPr marL="1371600" marR="0" lvl="2"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3pPr>
            <a:lvl4pPr marL="1828800" marR="0" lvl="3"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4pPr>
            <a:lvl5pPr marL="2286000" marR="0" lvl="4"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5pPr>
            <a:lvl6pPr marL="2743200" marR="0" lvl="5"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6pPr>
            <a:lvl7pPr marL="3200400" marR="0" lvl="6"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7pPr>
            <a:lvl8pPr marL="3657600" marR="0" lvl="7"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8pPr>
            <a:lvl9pPr marL="4114800" marR="0" lvl="8" indent="-304800" algn="l" rtl="0">
              <a:lnSpc>
                <a:spcPct val="115000"/>
              </a:lnSpc>
              <a:spcBef>
                <a:spcPts val="1600"/>
              </a:spcBef>
              <a:spcAft>
                <a:spcPts val="160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9pPr>
          </a:lstStyle>
          <a:p>
            <a:r>
              <a:rPr lang="en-US" sz="1800" dirty="0" err="1">
                <a:solidFill>
                  <a:schemeClr val="accent2">
                    <a:lumMod val="20000"/>
                    <a:lumOff val="80000"/>
                  </a:schemeClr>
                </a:solidFill>
              </a:rPr>
              <a:t>Khai</a:t>
            </a:r>
            <a:r>
              <a:rPr lang="en-US" sz="1800" dirty="0">
                <a:solidFill>
                  <a:schemeClr val="accent2">
                    <a:lumMod val="20000"/>
                    <a:lumOff val="80000"/>
                  </a:schemeClr>
                </a:solidFill>
              </a:rPr>
              <a:t> </a:t>
            </a:r>
            <a:r>
              <a:rPr lang="en-US" sz="1800" dirty="0" err="1">
                <a:solidFill>
                  <a:schemeClr val="accent2">
                    <a:lumMod val="20000"/>
                    <a:lumOff val="80000"/>
                  </a:schemeClr>
                </a:solidFill>
              </a:rPr>
              <a:t>báo</a:t>
            </a:r>
            <a:r>
              <a:rPr lang="en-US" sz="1800" dirty="0">
                <a:solidFill>
                  <a:schemeClr val="accent2">
                    <a:lumMod val="20000"/>
                    <a:lumOff val="80000"/>
                  </a:schemeClr>
                </a:solidFill>
              </a:rPr>
              <a:t> HashMap: </a:t>
            </a:r>
          </a:p>
        </p:txBody>
      </p:sp>
      <p:sp>
        <p:nvSpPr>
          <p:cNvPr id="3" name="Text Placeholder 16">
            <a:extLst>
              <a:ext uri="{FF2B5EF4-FFF2-40B4-BE49-F238E27FC236}">
                <a16:creationId xmlns:a16="http://schemas.microsoft.com/office/drawing/2014/main" id="{7E86832E-C4AC-9F7C-4D0A-1317CC8D4BAE}"/>
              </a:ext>
            </a:extLst>
          </p:cNvPr>
          <p:cNvSpPr txBox="1">
            <a:spLocks/>
          </p:cNvSpPr>
          <p:nvPr/>
        </p:nvSpPr>
        <p:spPr>
          <a:xfrm>
            <a:off x="733758" y="3780914"/>
            <a:ext cx="8950568" cy="500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Maven Pro"/>
              <a:buChar char="●"/>
              <a:defRPr sz="1600" b="0" i="0" u="none" strike="noStrike" cap="none">
                <a:solidFill>
                  <a:schemeClr val="lt1"/>
                </a:solidFill>
                <a:latin typeface="Maven Pro"/>
                <a:ea typeface="Maven Pro"/>
                <a:cs typeface="Maven Pro"/>
                <a:sym typeface="Maven Pro"/>
              </a:defRPr>
            </a:lvl1pPr>
            <a:lvl2pPr marL="914400" marR="0" lvl="1"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2pPr>
            <a:lvl3pPr marL="1371600" marR="0" lvl="2"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3pPr>
            <a:lvl4pPr marL="1828800" marR="0" lvl="3"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4pPr>
            <a:lvl5pPr marL="2286000" marR="0" lvl="4"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5pPr>
            <a:lvl6pPr marL="2743200" marR="0" lvl="5"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6pPr>
            <a:lvl7pPr marL="3200400" marR="0" lvl="6"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7pPr>
            <a:lvl8pPr marL="3657600" marR="0" lvl="7"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8pPr>
            <a:lvl9pPr marL="4114800" marR="0" lvl="8" indent="-304800" algn="l" rtl="0">
              <a:lnSpc>
                <a:spcPct val="115000"/>
              </a:lnSpc>
              <a:spcBef>
                <a:spcPts val="1600"/>
              </a:spcBef>
              <a:spcAft>
                <a:spcPts val="160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9pPr>
          </a:lstStyle>
          <a:p>
            <a:pPr>
              <a:buFont typeface="Arial" panose="020B0604020202020204" pitchFamily="34" charset="0"/>
              <a:buChar char="•"/>
            </a:pPr>
            <a:r>
              <a:rPr lang="en-US" sz="1800" dirty="0">
                <a:solidFill>
                  <a:schemeClr val="accent2">
                    <a:lumMod val="20000"/>
                    <a:lumOff val="80000"/>
                  </a:schemeClr>
                </a:solidFill>
              </a:rPr>
              <a:t> HashMap&lt;</a:t>
            </a:r>
            <a:r>
              <a:rPr lang="en-US" sz="1800" dirty="0" err="1">
                <a:solidFill>
                  <a:schemeClr val="accent2">
                    <a:lumMod val="20000"/>
                    <a:lumOff val="80000"/>
                  </a:schemeClr>
                </a:solidFill>
              </a:rPr>
              <a:t>k,v</a:t>
            </a:r>
            <a:r>
              <a:rPr lang="en-US" sz="1800" dirty="0">
                <a:solidFill>
                  <a:schemeClr val="accent2">
                    <a:lumMod val="20000"/>
                    <a:lumOff val="80000"/>
                  </a:schemeClr>
                </a:solidFill>
              </a:rPr>
              <a:t>&gt; </a:t>
            </a:r>
            <a:r>
              <a:rPr lang="en-US" sz="1800" dirty="0" err="1">
                <a:solidFill>
                  <a:schemeClr val="accent2">
                    <a:lumMod val="20000"/>
                    <a:lumOff val="80000"/>
                  </a:schemeClr>
                </a:solidFill>
              </a:rPr>
              <a:t>hashMap</a:t>
            </a:r>
            <a:r>
              <a:rPr lang="en-US" sz="1800" dirty="0">
                <a:solidFill>
                  <a:schemeClr val="accent2">
                    <a:lumMod val="20000"/>
                    <a:lumOff val="80000"/>
                  </a:schemeClr>
                </a:solidFill>
              </a:rPr>
              <a:t> = new HashMap&lt;&gt;();</a:t>
            </a:r>
          </a:p>
        </p:txBody>
      </p:sp>
      <p:sp>
        <p:nvSpPr>
          <p:cNvPr id="4" name="Text Placeholder 16">
            <a:extLst>
              <a:ext uri="{FF2B5EF4-FFF2-40B4-BE49-F238E27FC236}">
                <a16:creationId xmlns:a16="http://schemas.microsoft.com/office/drawing/2014/main" id="{DA7DF298-A2D8-421F-8B03-BBDA0AF42319}"/>
              </a:ext>
            </a:extLst>
          </p:cNvPr>
          <p:cNvSpPr txBox="1">
            <a:spLocks/>
          </p:cNvSpPr>
          <p:nvPr/>
        </p:nvSpPr>
        <p:spPr>
          <a:xfrm>
            <a:off x="785606" y="4281763"/>
            <a:ext cx="8950568" cy="500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Maven Pro"/>
              <a:buChar char="●"/>
              <a:defRPr sz="1600" b="0" i="0" u="none" strike="noStrike" cap="none">
                <a:solidFill>
                  <a:schemeClr val="lt1"/>
                </a:solidFill>
                <a:latin typeface="Maven Pro"/>
                <a:ea typeface="Maven Pro"/>
                <a:cs typeface="Maven Pro"/>
                <a:sym typeface="Maven Pro"/>
              </a:defRPr>
            </a:lvl1pPr>
            <a:lvl2pPr marL="914400" marR="0" lvl="1"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2pPr>
            <a:lvl3pPr marL="1371600" marR="0" lvl="2"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3pPr>
            <a:lvl4pPr marL="1828800" marR="0" lvl="3"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4pPr>
            <a:lvl5pPr marL="2286000" marR="0" lvl="4"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5pPr>
            <a:lvl6pPr marL="2743200" marR="0" lvl="5"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6pPr>
            <a:lvl7pPr marL="3200400" marR="0" lvl="6"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7pPr>
            <a:lvl8pPr marL="3657600" marR="0" lvl="7"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8pPr>
            <a:lvl9pPr marL="4114800" marR="0" lvl="8" indent="-304800" algn="l" rtl="0">
              <a:lnSpc>
                <a:spcPct val="115000"/>
              </a:lnSpc>
              <a:spcBef>
                <a:spcPts val="1600"/>
              </a:spcBef>
              <a:spcAft>
                <a:spcPts val="160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9pPr>
          </a:lstStyle>
          <a:p>
            <a:pPr>
              <a:buFont typeface="Arial" panose="020B0604020202020204" pitchFamily="34" charset="0"/>
              <a:buChar char="•"/>
            </a:pPr>
            <a:r>
              <a:rPr lang="en-US" sz="1800" dirty="0">
                <a:solidFill>
                  <a:schemeClr val="bg2"/>
                </a:solidFill>
                <a:highlight>
                  <a:srgbClr val="FFFF00"/>
                </a:highlight>
              </a:rPr>
              <a:t>Map&lt;</a:t>
            </a:r>
            <a:r>
              <a:rPr lang="en-US" sz="1800" dirty="0" err="1">
                <a:solidFill>
                  <a:schemeClr val="bg2"/>
                </a:solidFill>
                <a:highlight>
                  <a:srgbClr val="FFFF00"/>
                </a:highlight>
              </a:rPr>
              <a:t>k,v</a:t>
            </a:r>
            <a:r>
              <a:rPr lang="en-US" sz="1800" dirty="0">
                <a:solidFill>
                  <a:schemeClr val="bg2"/>
                </a:solidFill>
                <a:highlight>
                  <a:srgbClr val="FFFF00"/>
                </a:highlight>
              </a:rPr>
              <a:t>&gt; </a:t>
            </a:r>
            <a:r>
              <a:rPr lang="en-US" sz="1800" dirty="0" err="1">
                <a:solidFill>
                  <a:schemeClr val="bg2"/>
                </a:solidFill>
                <a:highlight>
                  <a:srgbClr val="FFFF00"/>
                </a:highlight>
              </a:rPr>
              <a:t>hashMap</a:t>
            </a:r>
            <a:r>
              <a:rPr lang="en-US" sz="1800" dirty="0">
                <a:solidFill>
                  <a:schemeClr val="bg2"/>
                </a:solidFill>
                <a:highlight>
                  <a:srgbClr val="FFFF00"/>
                </a:highlight>
              </a:rPr>
              <a:t> = new HashMap&lt;&gt;();</a:t>
            </a:r>
          </a:p>
        </p:txBody>
      </p:sp>
    </p:spTree>
    <p:extLst>
      <p:ext uri="{BB962C8B-B14F-4D97-AF65-F5344CB8AC3E}">
        <p14:creationId xmlns:p14="http://schemas.microsoft.com/office/powerpoint/2010/main" val="19627327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 grpId="0"/>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2192897" y="1868575"/>
            <a:ext cx="2964301" cy="108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chemeClr val="accent2">
                    <a:lumMod val="40000"/>
                    <a:lumOff val="60000"/>
                  </a:schemeClr>
                </a:solidFill>
              </a:rPr>
              <a:t>Set</a:t>
            </a:r>
            <a:endParaRPr sz="6000" dirty="0">
              <a:solidFill>
                <a:schemeClr val="accent2">
                  <a:lumMod val="40000"/>
                  <a:lumOff val="60000"/>
                </a:schemeClr>
              </a:solidFill>
            </a:endParaRPr>
          </a:p>
        </p:txBody>
      </p:sp>
      <p:sp>
        <p:nvSpPr>
          <p:cNvPr id="689" name="Google Shape;689;p32"/>
          <p:cNvSpPr/>
          <p:nvPr/>
        </p:nvSpPr>
        <p:spPr>
          <a:xfrm>
            <a:off x="5782875" y="1868575"/>
            <a:ext cx="1085100" cy="1085100"/>
          </a:xfrm>
          <a:prstGeom prst="rect">
            <a:avLst/>
          </a:prstGeom>
          <a:solidFill>
            <a:schemeClr val="accent4">
              <a:lumMod val="60000"/>
              <a:lumOff val="4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lumMod val="40000"/>
                  <a:lumOff val="60000"/>
                </a:schemeClr>
              </a:solidFill>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2"/>
                </a:solidFill>
              </a:rPr>
              <a:t>02</a:t>
            </a:r>
            <a:endParaRPr dirty="0">
              <a:solidFill>
                <a:schemeClr val="bg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70476"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p:cNvCxnSpPr>
          <p:nvPr/>
        </p:nvCxnSpPr>
        <p:spPr>
          <a:xfrm>
            <a:off x="6325425" y="2998820"/>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127035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28"/>
          <p:cNvSpPr txBox="1">
            <a:spLocks noGrp="1"/>
          </p:cNvSpPr>
          <p:nvPr>
            <p:ph type="ctrTitle"/>
          </p:nvPr>
        </p:nvSpPr>
        <p:spPr>
          <a:xfrm>
            <a:off x="366477" y="411682"/>
            <a:ext cx="353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2"/>
                </a:solidFill>
              </a:rPr>
              <a:t>Set</a:t>
            </a:r>
            <a:endParaRPr dirty="0">
              <a:solidFill>
                <a:schemeClr val="accent2"/>
              </a:solidFill>
            </a:endParaRPr>
          </a:p>
        </p:txBody>
      </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3102AF60-143B-700D-50BA-5C53BA0D5405}"/>
              </a:ext>
            </a:extLst>
          </p:cNvPr>
          <p:cNvSpPr txBox="1"/>
          <p:nvPr/>
        </p:nvSpPr>
        <p:spPr>
          <a:xfrm>
            <a:off x="210785" y="1498144"/>
            <a:ext cx="4120831" cy="1569660"/>
          </a:xfrm>
          <a:prstGeom prst="rect">
            <a:avLst/>
          </a:prstGeom>
          <a:noFill/>
        </p:spPr>
        <p:txBody>
          <a:bodyPr wrap="square">
            <a:spAutoFit/>
          </a:bodyPr>
          <a:lstStyle/>
          <a:p>
            <a:pPr lvl="0" algn="just"/>
            <a:r>
              <a:rPr lang="vi-VN" sz="1600" dirty="0">
                <a:solidFill>
                  <a:schemeClr val="bg1"/>
                </a:solidFill>
              </a:rPr>
              <a:t>Set interface nằm trong package java.util</a:t>
            </a:r>
            <a:r>
              <a:rPr lang="en-US" sz="1600" dirty="0">
                <a:solidFill>
                  <a:schemeClr val="bg1"/>
                </a:solidFill>
              </a:rPr>
              <a:t>. </a:t>
            </a:r>
            <a:r>
              <a:rPr lang="vi-VN" sz="1600" dirty="0">
                <a:solidFill>
                  <a:schemeClr val="bg1"/>
                </a:solidFill>
              </a:rPr>
              <a:t>Khác với Queue và List, Set không cho phép lưu trữ các phần tử trùng lặp. Set interface chứa các phương thức kế thừa từ Collection interface và thêm một tính năng hạn chế việc chèn các phần tử trùng lặp.</a:t>
            </a:r>
            <a:endParaRPr lang="en-US" sz="1600" dirty="0">
              <a:solidFill>
                <a:schemeClr val="bg1"/>
              </a:solidFill>
            </a:endParaRPr>
          </a:p>
        </p:txBody>
      </p:sp>
      <p:graphicFrame>
        <p:nvGraphicFramePr>
          <p:cNvPr id="3" name="Diagram 2">
            <a:extLst>
              <a:ext uri="{FF2B5EF4-FFF2-40B4-BE49-F238E27FC236}">
                <a16:creationId xmlns:a16="http://schemas.microsoft.com/office/drawing/2014/main" id="{CF88E488-780B-38EE-FEA3-FA2DE28BD6BD}"/>
              </a:ext>
            </a:extLst>
          </p:cNvPr>
          <p:cNvGraphicFramePr/>
          <p:nvPr>
            <p:extLst>
              <p:ext uri="{D42A27DB-BD31-4B8C-83A1-F6EECF244321}">
                <p14:modId xmlns:p14="http://schemas.microsoft.com/office/powerpoint/2010/main" val="4292225018"/>
              </p:ext>
            </p:extLst>
          </p:nvPr>
        </p:nvGraphicFramePr>
        <p:xfrm>
          <a:off x="5049446" y="883403"/>
          <a:ext cx="2885331" cy="37513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66EF30DD-9890-5586-AC7D-A0BA67271F54}"/>
              </a:ext>
            </a:extLst>
          </p:cNvPr>
          <p:cNvSpPr txBox="1"/>
          <p:nvPr/>
        </p:nvSpPr>
        <p:spPr>
          <a:xfrm>
            <a:off x="6376636" y="2098308"/>
            <a:ext cx="831515" cy="307777"/>
          </a:xfrm>
          <a:prstGeom prst="rect">
            <a:avLst/>
          </a:prstGeom>
          <a:noFill/>
        </p:spPr>
        <p:txBody>
          <a:bodyPr wrap="square" rtlCol="0">
            <a:spAutoFit/>
          </a:bodyPr>
          <a:lstStyle/>
          <a:p>
            <a:r>
              <a:rPr lang="en-US" dirty="0"/>
              <a:t>extends</a:t>
            </a:r>
          </a:p>
        </p:txBody>
      </p:sp>
      <p:sp>
        <p:nvSpPr>
          <p:cNvPr id="7" name="TextBox 6">
            <a:extLst>
              <a:ext uri="{FF2B5EF4-FFF2-40B4-BE49-F238E27FC236}">
                <a16:creationId xmlns:a16="http://schemas.microsoft.com/office/drawing/2014/main" id="{1CB4C9CD-803B-0364-C74C-F16F6F9E1E7F}"/>
              </a:ext>
            </a:extLst>
          </p:cNvPr>
          <p:cNvSpPr txBox="1"/>
          <p:nvPr/>
        </p:nvSpPr>
        <p:spPr>
          <a:xfrm>
            <a:off x="6221622" y="3467101"/>
            <a:ext cx="1289323" cy="307777"/>
          </a:xfrm>
          <a:prstGeom prst="rect">
            <a:avLst/>
          </a:prstGeom>
          <a:noFill/>
        </p:spPr>
        <p:txBody>
          <a:bodyPr wrap="square" rtlCol="0">
            <a:spAutoFit/>
          </a:bodyPr>
          <a:lstStyle/>
          <a:p>
            <a:r>
              <a:rPr lang="en-US" dirty="0"/>
              <a:t>implements</a:t>
            </a:r>
          </a:p>
        </p:txBody>
      </p:sp>
    </p:spTree>
    <p:extLst>
      <p:ext uri="{BB962C8B-B14F-4D97-AF65-F5344CB8AC3E}">
        <p14:creationId xmlns:p14="http://schemas.microsoft.com/office/powerpoint/2010/main" val="37746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Graphic spid="3"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E26565-30A5-7084-1224-08D1E91AB0DF}"/>
              </a:ext>
            </a:extLst>
          </p:cNvPr>
          <p:cNvSpPr>
            <a:spLocks noGrp="1"/>
          </p:cNvSpPr>
          <p:nvPr>
            <p:ph type="title"/>
          </p:nvPr>
        </p:nvSpPr>
        <p:spPr>
          <a:xfrm>
            <a:off x="2917917" y="1805457"/>
            <a:ext cx="3822931" cy="1278224"/>
          </a:xfrm>
        </p:spPr>
        <p:txBody>
          <a:bodyPr/>
          <a:lstStyle/>
          <a:p>
            <a:endParaRPr lang="en-US" dirty="0"/>
          </a:p>
        </p:txBody>
      </p:sp>
      <p:pic>
        <p:nvPicPr>
          <p:cNvPr id="4098" name="Picture 2" descr="image">
            <a:extLst>
              <a:ext uri="{FF2B5EF4-FFF2-40B4-BE49-F238E27FC236}">
                <a16:creationId xmlns:a16="http://schemas.microsoft.com/office/drawing/2014/main" id="{45243ED4-A78B-44EE-2987-61A94BE10C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010" y="80128"/>
            <a:ext cx="4149725" cy="4982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105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28"/>
          <p:cNvSpPr txBox="1">
            <a:spLocks noGrp="1"/>
          </p:cNvSpPr>
          <p:nvPr>
            <p:ph type="ctrTitle"/>
          </p:nvPr>
        </p:nvSpPr>
        <p:spPr>
          <a:xfrm>
            <a:off x="366477" y="411682"/>
            <a:ext cx="353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2"/>
                </a:solidFill>
              </a:rPr>
              <a:t>HashSet</a:t>
            </a:r>
            <a:endParaRPr dirty="0">
              <a:solidFill>
                <a:schemeClr val="accent2"/>
              </a:solidFill>
            </a:endParaRPr>
          </a:p>
        </p:txBody>
      </p:sp>
      <p:grpSp>
        <p:nvGrpSpPr>
          <p:cNvPr id="508" name="Google Shape;508;p28"/>
          <p:cNvGrpSpPr/>
          <p:nvPr/>
        </p:nvGrpSpPr>
        <p:grpSpPr>
          <a:xfrm>
            <a:off x="4217120" y="1090457"/>
            <a:ext cx="4762928"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602050" y="1507050"/>
              <a:ext cx="2292250"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4008298" y="3854264"/>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3102AF60-143B-700D-50BA-5C53BA0D5405}"/>
              </a:ext>
            </a:extLst>
          </p:cNvPr>
          <p:cNvSpPr txBox="1"/>
          <p:nvPr/>
        </p:nvSpPr>
        <p:spPr>
          <a:xfrm>
            <a:off x="163952" y="1298430"/>
            <a:ext cx="3844346" cy="1077218"/>
          </a:xfrm>
          <a:prstGeom prst="rect">
            <a:avLst/>
          </a:prstGeom>
          <a:noFill/>
        </p:spPr>
        <p:txBody>
          <a:bodyPr wrap="square">
            <a:spAutoFit/>
          </a:bodyPr>
          <a:lstStyle/>
          <a:p>
            <a:pPr lvl="0" algn="just"/>
            <a:r>
              <a:rPr lang="vi-VN" sz="1600" dirty="0">
                <a:solidFill>
                  <a:schemeClr val="bg1"/>
                </a:solidFill>
              </a:rPr>
              <a:t>HashSet là một class được sử dụng rộng rãi trong Set interface.</a:t>
            </a:r>
            <a:endParaRPr lang="en-US" sz="1600" dirty="0">
              <a:solidFill>
                <a:schemeClr val="bg1"/>
              </a:solidFill>
            </a:endParaRPr>
          </a:p>
          <a:p>
            <a:pPr lvl="0" algn="just"/>
            <a:r>
              <a:rPr lang="vi-VN" sz="1600" dirty="0">
                <a:solidFill>
                  <a:schemeClr val="bg1"/>
                </a:solidFill>
              </a:rPr>
              <a:t>HashSet được dùng để tạo collection sử dụng hash table (bảng băm) để lưu trữ.</a:t>
            </a:r>
            <a:endParaRPr lang="en-US" sz="1600" dirty="0">
              <a:solidFill>
                <a:schemeClr val="bg1"/>
              </a:solidFill>
            </a:endParaRPr>
          </a:p>
        </p:txBody>
      </p:sp>
      <p:sp>
        <p:nvSpPr>
          <p:cNvPr id="3" name="TextBox 2">
            <a:extLst>
              <a:ext uri="{FF2B5EF4-FFF2-40B4-BE49-F238E27FC236}">
                <a16:creationId xmlns:a16="http://schemas.microsoft.com/office/drawing/2014/main" id="{C5CEF4EF-A9B4-4835-FB82-2A0B54AE77F2}"/>
              </a:ext>
            </a:extLst>
          </p:cNvPr>
          <p:cNvSpPr txBox="1"/>
          <p:nvPr/>
        </p:nvSpPr>
        <p:spPr>
          <a:xfrm>
            <a:off x="180491" y="2945679"/>
            <a:ext cx="4317458" cy="338554"/>
          </a:xfrm>
          <a:prstGeom prst="rect">
            <a:avLst/>
          </a:prstGeom>
          <a:noFill/>
        </p:spPr>
        <p:txBody>
          <a:bodyPr wrap="square">
            <a:spAutoFit/>
          </a:bodyPr>
          <a:lstStyle/>
          <a:p>
            <a:pPr lvl="0" algn="just"/>
            <a:r>
              <a:rPr lang="en-US" sz="1600" dirty="0">
                <a:solidFill>
                  <a:schemeClr val="bg1"/>
                </a:solidFill>
              </a:rPr>
              <a:t>HashSet </a:t>
            </a:r>
            <a:r>
              <a:rPr lang="en-US" sz="1600" dirty="0" err="1">
                <a:solidFill>
                  <a:schemeClr val="bg1"/>
                </a:solidFill>
              </a:rPr>
              <a:t>cho</a:t>
            </a:r>
            <a:r>
              <a:rPr lang="en-US" sz="1600" dirty="0">
                <a:solidFill>
                  <a:schemeClr val="bg1"/>
                </a:solidFill>
              </a:rPr>
              <a:t> </a:t>
            </a:r>
            <a:r>
              <a:rPr lang="en-US" sz="1600" dirty="0" err="1">
                <a:solidFill>
                  <a:schemeClr val="bg1"/>
                </a:solidFill>
              </a:rPr>
              <a:t>phép</a:t>
            </a:r>
            <a:r>
              <a:rPr lang="en-US" sz="1600" dirty="0">
                <a:solidFill>
                  <a:schemeClr val="bg1"/>
                </a:solidFill>
              </a:rPr>
              <a:t> </a:t>
            </a:r>
            <a:r>
              <a:rPr lang="en-US" sz="1600" dirty="0" err="1">
                <a:solidFill>
                  <a:schemeClr val="bg1"/>
                </a:solidFill>
              </a:rPr>
              <a:t>thêm</a:t>
            </a:r>
            <a:r>
              <a:rPr lang="en-US" sz="1600" dirty="0">
                <a:solidFill>
                  <a:schemeClr val="bg1"/>
                </a:solidFill>
              </a:rPr>
              <a:t> </a:t>
            </a:r>
            <a:r>
              <a:rPr lang="en-US" sz="1600" dirty="0" err="1">
                <a:solidFill>
                  <a:schemeClr val="bg1"/>
                </a:solidFill>
              </a:rPr>
              <a:t>phần</a:t>
            </a:r>
            <a:r>
              <a:rPr lang="en-US" sz="1600" dirty="0">
                <a:solidFill>
                  <a:schemeClr val="bg1"/>
                </a:solidFill>
              </a:rPr>
              <a:t> </a:t>
            </a:r>
            <a:r>
              <a:rPr lang="en-US" sz="1600" dirty="0" err="1">
                <a:solidFill>
                  <a:schemeClr val="bg1"/>
                </a:solidFill>
              </a:rPr>
              <a:t>tử</a:t>
            </a:r>
            <a:r>
              <a:rPr lang="en-US" sz="1600" dirty="0">
                <a:solidFill>
                  <a:schemeClr val="bg1"/>
                </a:solidFill>
              </a:rPr>
              <a:t> “NULL”</a:t>
            </a:r>
          </a:p>
        </p:txBody>
      </p:sp>
      <p:sp>
        <p:nvSpPr>
          <p:cNvPr id="4" name="TextBox 3">
            <a:extLst>
              <a:ext uri="{FF2B5EF4-FFF2-40B4-BE49-F238E27FC236}">
                <a16:creationId xmlns:a16="http://schemas.microsoft.com/office/drawing/2014/main" id="{A683CAD8-C886-CCA0-7E45-C0BBB4F101AA}"/>
              </a:ext>
            </a:extLst>
          </p:cNvPr>
          <p:cNvSpPr txBox="1"/>
          <p:nvPr/>
        </p:nvSpPr>
        <p:spPr>
          <a:xfrm>
            <a:off x="4824520" y="2634425"/>
            <a:ext cx="3797763" cy="553998"/>
          </a:xfrm>
          <a:prstGeom prst="rect">
            <a:avLst/>
          </a:prstGeom>
          <a:noFill/>
        </p:spPr>
        <p:txBody>
          <a:bodyPr wrap="square" rtlCol="0">
            <a:spAutoFit/>
          </a:bodyPr>
          <a:lstStyle/>
          <a:p>
            <a:r>
              <a:rPr lang="en-US" dirty="0">
                <a:solidFill>
                  <a:schemeClr val="bg1"/>
                </a:solidFill>
              </a:rPr>
              <a:t> </a:t>
            </a:r>
            <a:endParaRPr lang="en-US" sz="1600" dirty="0">
              <a:solidFill>
                <a:schemeClr val="bg1"/>
              </a:solidFill>
            </a:endParaRPr>
          </a:p>
          <a:p>
            <a:r>
              <a:rPr lang="en-US" sz="1600" dirty="0">
                <a:solidFill>
                  <a:schemeClr val="bg2"/>
                </a:solidFill>
                <a:highlight>
                  <a:srgbClr val="FFFF00"/>
                </a:highlight>
              </a:rPr>
              <a:t>Set&lt;String&gt; </a:t>
            </a:r>
            <a:r>
              <a:rPr lang="en-US" sz="1600" dirty="0" err="1">
                <a:solidFill>
                  <a:schemeClr val="bg2"/>
                </a:solidFill>
                <a:highlight>
                  <a:srgbClr val="FFFF00"/>
                </a:highlight>
              </a:rPr>
              <a:t>setA</a:t>
            </a:r>
            <a:r>
              <a:rPr lang="en-US" sz="1600" dirty="0">
                <a:solidFill>
                  <a:schemeClr val="bg2"/>
                </a:solidFill>
                <a:highlight>
                  <a:srgbClr val="FFFF00"/>
                </a:highlight>
              </a:rPr>
              <a:t> = new HashSet&lt;&gt;();</a:t>
            </a:r>
          </a:p>
        </p:txBody>
      </p:sp>
      <p:sp>
        <p:nvSpPr>
          <p:cNvPr id="7" name="TextBox 6">
            <a:extLst>
              <a:ext uri="{FF2B5EF4-FFF2-40B4-BE49-F238E27FC236}">
                <a16:creationId xmlns:a16="http://schemas.microsoft.com/office/drawing/2014/main" id="{A8F729F8-1397-A6AC-D7C3-1D82F0ED8DC2}"/>
              </a:ext>
            </a:extLst>
          </p:cNvPr>
          <p:cNvSpPr txBox="1"/>
          <p:nvPr/>
        </p:nvSpPr>
        <p:spPr>
          <a:xfrm>
            <a:off x="4824520" y="2080148"/>
            <a:ext cx="4698038" cy="1046440"/>
          </a:xfrm>
          <a:prstGeom prst="rect">
            <a:avLst/>
          </a:prstGeom>
          <a:noFill/>
        </p:spPr>
        <p:txBody>
          <a:bodyPr wrap="square" rtlCol="0">
            <a:spAutoFit/>
          </a:bodyPr>
          <a:lstStyle/>
          <a:p>
            <a:r>
              <a:rPr lang="en-US" sz="1600" dirty="0" err="1">
                <a:solidFill>
                  <a:schemeClr val="bg1"/>
                </a:solidFill>
              </a:rPr>
              <a:t>Khai</a:t>
            </a:r>
            <a:r>
              <a:rPr lang="en-US" sz="1600" dirty="0">
                <a:solidFill>
                  <a:schemeClr val="bg1"/>
                </a:solidFill>
              </a:rPr>
              <a:t> </a:t>
            </a:r>
            <a:r>
              <a:rPr lang="en-US" sz="1600" dirty="0" err="1">
                <a:solidFill>
                  <a:schemeClr val="bg1"/>
                </a:solidFill>
              </a:rPr>
              <a:t>báo</a:t>
            </a:r>
            <a:r>
              <a:rPr lang="en-US" sz="1600" dirty="0">
                <a:solidFill>
                  <a:schemeClr val="bg1"/>
                </a:solidFill>
              </a:rPr>
              <a:t> HashSet:</a:t>
            </a:r>
          </a:p>
          <a:p>
            <a:endParaRPr lang="en-US" sz="1600" dirty="0">
              <a:solidFill>
                <a:schemeClr val="bg1"/>
              </a:solidFill>
            </a:endParaRPr>
          </a:p>
          <a:p>
            <a:r>
              <a:rPr lang="en-US" sz="1600" dirty="0">
                <a:solidFill>
                  <a:schemeClr val="bg1"/>
                </a:solidFill>
              </a:rPr>
              <a:t>Set&lt;String&gt; </a:t>
            </a:r>
            <a:r>
              <a:rPr lang="en-US" sz="1600" dirty="0" err="1">
                <a:solidFill>
                  <a:schemeClr val="bg1"/>
                </a:solidFill>
              </a:rPr>
              <a:t>setA</a:t>
            </a:r>
            <a:r>
              <a:rPr lang="en-US" sz="1600" dirty="0">
                <a:solidFill>
                  <a:schemeClr val="bg1"/>
                </a:solidFill>
              </a:rPr>
              <a:t> = new HashSet&lt;String&gt;();</a:t>
            </a:r>
          </a:p>
          <a:p>
            <a:endParaRPr lang="en-US" dirty="0"/>
          </a:p>
        </p:txBody>
      </p:sp>
    </p:spTree>
    <p:extLst>
      <p:ext uri="{BB962C8B-B14F-4D97-AF65-F5344CB8AC3E}">
        <p14:creationId xmlns:p14="http://schemas.microsoft.com/office/powerpoint/2010/main" val="414413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17" name="Text Placeholder 16">
            <a:extLst>
              <a:ext uri="{FF2B5EF4-FFF2-40B4-BE49-F238E27FC236}">
                <a16:creationId xmlns:a16="http://schemas.microsoft.com/office/drawing/2014/main" id="{7F857E84-0090-3297-2D5E-7445A4B48AA4}"/>
              </a:ext>
            </a:extLst>
          </p:cNvPr>
          <p:cNvSpPr>
            <a:spLocks noGrp="1"/>
          </p:cNvSpPr>
          <p:nvPr>
            <p:ph type="body" idx="1"/>
          </p:nvPr>
        </p:nvSpPr>
        <p:spPr>
          <a:xfrm>
            <a:off x="0" y="1435902"/>
            <a:ext cx="8950568" cy="500849"/>
          </a:xfrm>
        </p:spPr>
        <p:txBody>
          <a:bodyPr/>
          <a:lstStyle/>
          <a:p>
            <a:r>
              <a:rPr lang="en-US" sz="1800" dirty="0">
                <a:solidFill>
                  <a:schemeClr val="tx2">
                    <a:lumMod val="25000"/>
                  </a:schemeClr>
                </a:solidFill>
                <a:highlight>
                  <a:srgbClr val="E898AC"/>
                </a:highlight>
              </a:rPr>
              <a:t>add(Object o): </a:t>
            </a:r>
            <a:r>
              <a:rPr lang="en-US" sz="1800" dirty="0" err="1">
                <a:solidFill>
                  <a:schemeClr val="accent2">
                    <a:lumMod val="20000"/>
                    <a:lumOff val="80000"/>
                  </a:schemeClr>
                </a:solidFill>
              </a:rPr>
              <a:t>Thêm</a:t>
            </a:r>
            <a:r>
              <a:rPr lang="en-US" sz="1800" dirty="0">
                <a:solidFill>
                  <a:schemeClr val="accent2">
                    <a:lumMod val="20000"/>
                    <a:lumOff val="80000"/>
                  </a:schemeClr>
                </a:solidFill>
              </a:rPr>
              <a:t> </a:t>
            </a:r>
            <a:r>
              <a:rPr lang="en-US" sz="1800" dirty="0" err="1">
                <a:solidFill>
                  <a:schemeClr val="accent2">
                    <a:lumMod val="20000"/>
                    <a:lumOff val="80000"/>
                  </a:schemeClr>
                </a:solidFill>
              </a:rPr>
              <a:t>một</a:t>
            </a:r>
            <a:r>
              <a:rPr lang="en-US" sz="1800" dirty="0">
                <a:solidFill>
                  <a:schemeClr val="accent2">
                    <a:lumMod val="20000"/>
                    <a:lumOff val="80000"/>
                  </a:schemeClr>
                </a:solidFill>
              </a:rPr>
              <a:t> </a:t>
            </a:r>
            <a:r>
              <a:rPr lang="en-US" sz="1800" dirty="0" err="1">
                <a:solidFill>
                  <a:schemeClr val="accent2">
                    <a:lumMod val="20000"/>
                    <a:lumOff val="80000"/>
                  </a:schemeClr>
                </a:solidFill>
              </a:rPr>
              <a:t>phần</a:t>
            </a:r>
            <a:r>
              <a:rPr lang="en-US" sz="1800" dirty="0">
                <a:solidFill>
                  <a:schemeClr val="accent2">
                    <a:lumMod val="20000"/>
                    <a:lumOff val="80000"/>
                  </a:schemeClr>
                </a:solidFill>
              </a:rPr>
              <a:t> </a:t>
            </a:r>
            <a:r>
              <a:rPr lang="en-US" sz="1800" dirty="0" err="1">
                <a:solidFill>
                  <a:schemeClr val="accent2">
                    <a:lumMod val="20000"/>
                    <a:lumOff val="80000"/>
                  </a:schemeClr>
                </a:solidFill>
              </a:rPr>
              <a:t>tử</a:t>
            </a:r>
            <a:endParaRPr lang="en-US" sz="1800" dirty="0">
              <a:solidFill>
                <a:schemeClr val="accent2">
                  <a:lumMod val="20000"/>
                  <a:lumOff val="80000"/>
                </a:schemeClr>
              </a:solidFill>
            </a:endParaRPr>
          </a:p>
        </p:txBody>
      </p:sp>
      <p:sp>
        <p:nvSpPr>
          <p:cNvPr id="9" name="Title 8">
            <a:extLst>
              <a:ext uri="{FF2B5EF4-FFF2-40B4-BE49-F238E27FC236}">
                <a16:creationId xmlns:a16="http://schemas.microsoft.com/office/drawing/2014/main" id="{60AA1A2B-DE4E-D422-29B0-4405883A6DBB}"/>
              </a:ext>
            </a:extLst>
          </p:cNvPr>
          <p:cNvSpPr>
            <a:spLocks noGrp="1"/>
          </p:cNvSpPr>
          <p:nvPr>
            <p:ph type="ctrTitle" idx="4294967295"/>
          </p:nvPr>
        </p:nvSpPr>
        <p:spPr>
          <a:xfrm>
            <a:off x="-37478" y="337688"/>
            <a:ext cx="6973888" cy="577850"/>
          </a:xfrm>
        </p:spPr>
        <p:txBody>
          <a:bodyPr/>
          <a:lstStyle/>
          <a:p>
            <a:r>
              <a:rPr lang="en-US" sz="3200" b="1" dirty="0" err="1">
                <a:solidFill>
                  <a:schemeClr val="accent3">
                    <a:lumMod val="60000"/>
                    <a:lumOff val="40000"/>
                  </a:schemeClr>
                </a:solidFill>
                <a:latin typeface="Roboto Light" panose="020B0604020202020204" pitchFamily="2" charset="0"/>
                <a:ea typeface="Roboto Light" panose="020B0604020202020204" pitchFamily="2" charset="0"/>
              </a:rPr>
              <a:t>Một</a:t>
            </a:r>
            <a:r>
              <a:rPr lang="en-US" sz="3200" b="1" dirty="0">
                <a:solidFill>
                  <a:schemeClr val="accent3">
                    <a:lumMod val="60000"/>
                    <a:lumOff val="40000"/>
                  </a:schemeClr>
                </a:solidFill>
                <a:latin typeface="Roboto Light" panose="020B0604020202020204" pitchFamily="2" charset="0"/>
                <a:ea typeface="Roboto Light" panose="020B0604020202020204" pitchFamily="2" charset="0"/>
              </a:rPr>
              <a:t> </a:t>
            </a:r>
            <a:r>
              <a:rPr lang="en-US" sz="3200" b="1" dirty="0" err="1">
                <a:solidFill>
                  <a:schemeClr val="accent3">
                    <a:lumMod val="60000"/>
                    <a:lumOff val="40000"/>
                  </a:schemeClr>
                </a:solidFill>
                <a:latin typeface="Roboto Light" panose="020B0604020202020204" pitchFamily="2" charset="0"/>
                <a:ea typeface="Roboto Light" panose="020B0604020202020204" pitchFamily="2" charset="0"/>
              </a:rPr>
              <a:t>số</a:t>
            </a:r>
            <a:r>
              <a:rPr lang="en-US" sz="3200" b="1" dirty="0">
                <a:solidFill>
                  <a:schemeClr val="accent3">
                    <a:lumMod val="60000"/>
                    <a:lumOff val="40000"/>
                  </a:schemeClr>
                </a:solidFill>
                <a:latin typeface="Roboto Light" panose="020B0604020202020204" pitchFamily="2" charset="0"/>
                <a:ea typeface="Roboto Light" panose="020B0604020202020204" pitchFamily="2" charset="0"/>
              </a:rPr>
              <a:t> </a:t>
            </a:r>
            <a:r>
              <a:rPr lang="en-US" sz="3200" b="1" dirty="0" err="1">
                <a:solidFill>
                  <a:schemeClr val="accent3">
                    <a:lumMod val="60000"/>
                    <a:lumOff val="40000"/>
                  </a:schemeClr>
                </a:solidFill>
                <a:latin typeface="Roboto Light" panose="020B0604020202020204" pitchFamily="2" charset="0"/>
                <a:ea typeface="Roboto Light" panose="020B0604020202020204" pitchFamily="2" charset="0"/>
              </a:rPr>
              <a:t>hàm</a:t>
            </a:r>
            <a:r>
              <a:rPr lang="en-US" sz="3200" b="1" dirty="0">
                <a:solidFill>
                  <a:schemeClr val="accent3">
                    <a:lumMod val="60000"/>
                    <a:lumOff val="40000"/>
                  </a:schemeClr>
                </a:solidFill>
                <a:latin typeface="Roboto Light" panose="020B0604020202020204" pitchFamily="2" charset="0"/>
                <a:ea typeface="Roboto Light" panose="020B0604020202020204" pitchFamily="2" charset="0"/>
              </a:rPr>
              <a:t> </a:t>
            </a:r>
            <a:r>
              <a:rPr lang="en-US" sz="3200" b="1" dirty="0" err="1">
                <a:solidFill>
                  <a:schemeClr val="accent3">
                    <a:lumMod val="60000"/>
                    <a:lumOff val="40000"/>
                  </a:schemeClr>
                </a:solidFill>
                <a:latin typeface="Roboto Light" panose="020B0604020202020204" pitchFamily="2" charset="0"/>
                <a:ea typeface="Roboto Light" panose="020B0604020202020204" pitchFamily="2" charset="0"/>
              </a:rPr>
              <a:t>phổ</a:t>
            </a:r>
            <a:r>
              <a:rPr lang="en-US" sz="3200" b="1" dirty="0">
                <a:solidFill>
                  <a:schemeClr val="accent3">
                    <a:lumMod val="60000"/>
                    <a:lumOff val="40000"/>
                  </a:schemeClr>
                </a:solidFill>
                <a:latin typeface="Roboto Light" panose="020B0604020202020204" pitchFamily="2" charset="0"/>
                <a:ea typeface="Roboto Light" panose="020B0604020202020204" pitchFamily="2" charset="0"/>
              </a:rPr>
              <a:t> </a:t>
            </a:r>
            <a:r>
              <a:rPr lang="en-US" sz="3200" b="1" dirty="0" err="1">
                <a:solidFill>
                  <a:schemeClr val="accent3">
                    <a:lumMod val="60000"/>
                    <a:lumOff val="40000"/>
                  </a:schemeClr>
                </a:solidFill>
                <a:latin typeface="Roboto Light" panose="020B0604020202020204" pitchFamily="2" charset="0"/>
                <a:ea typeface="Roboto Light" panose="020B0604020202020204" pitchFamily="2" charset="0"/>
              </a:rPr>
              <a:t>biến</a:t>
            </a:r>
            <a:r>
              <a:rPr lang="en-US" sz="3200" b="1" dirty="0">
                <a:solidFill>
                  <a:schemeClr val="accent3">
                    <a:lumMod val="60000"/>
                    <a:lumOff val="40000"/>
                  </a:schemeClr>
                </a:solidFill>
                <a:latin typeface="Roboto Light" panose="020B0604020202020204" pitchFamily="2" charset="0"/>
                <a:ea typeface="Roboto Light" panose="020B0604020202020204" pitchFamily="2" charset="0"/>
              </a:rPr>
              <a:t> </a:t>
            </a:r>
            <a:r>
              <a:rPr lang="en-US" sz="3200" b="1" dirty="0" err="1">
                <a:solidFill>
                  <a:schemeClr val="accent3">
                    <a:lumMod val="60000"/>
                    <a:lumOff val="40000"/>
                  </a:schemeClr>
                </a:solidFill>
                <a:latin typeface="Roboto Light" panose="020B0604020202020204" pitchFamily="2" charset="0"/>
                <a:ea typeface="Roboto Light" panose="020B0604020202020204" pitchFamily="2" charset="0"/>
              </a:rPr>
              <a:t>trong</a:t>
            </a:r>
            <a:r>
              <a:rPr lang="en-US" sz="3200" b="1" dirty="0">
                <a:solidFill>
                  <a:schemeClr val="accent3">
                    <a:lumMod val="60000"/>
                    <a:lumOff val="40000"/>
                  </a:schemeClr>
                </a:solidFill>
                <a:latin typeface="Roboto Light" panose="020B0604020202020204" pitchFamily="2" charset="0"/>
                <a:ea typeface="Roboto Light" panose="020B0604020202020204" pitchFamily="2" charset="0"/>
              </a:rPr>
              <a:t> Set</a:t>
            </a:r>
          </a:p>
        </p:txBody>
      </p:sp>
      <p:sp>
        <p:nvSpPr>
          <p:cNvPr id="21" name="Text Placeholder 16">
            <a:extLst>
              <a:ext uri="{FF2B5EF4-FFF2-40B4-BE49-F238E27FC236}">
                <a16:creationId xmlns:a16="http://schemas.microsoft.com/office/drawing/2014/main" id="{23972855-3FB8-BD9C-8DB2-1F62BE5BC80C}"/>
              </a:ext>
            </a:extLst>
          </p:cNvPr>
          <p:cNvSpPr txBox="1">
            <a:spLocks/>
          </p:cNvSpPr>
          <p:nvPr/>
        </p:nvSpPr>
        <p:spPr>
          <a:xfrm>
            <a:off x="-37478" y="2349965"/>
            <a:ext cx="8648864" cy="500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Maven Pro"/>
              <a:buChar char="●"/>
              <a:defRPr sz="1600" b="0" i="0" u="none" strike="noStrike" cap="none">
                <a:solidFill>
                  <a:schemeClr val="lt1"/>
                </a:solidFill>
                <a:latin typeface="Maven Pro"/>
                <a:ea typeface="Maven Pro"/>
                <a:cs typeface="Maven Pro"/>
                <a:sym typeface="Maven Pro"/>
              </a:defRPr>
            </a:lvl1pPr>
            <a:lvl2pPr marL="914400" marR="0" lvl="1"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2pPr>
            <a:lvl3pPr marL="1371600" marR="0" lvl="2"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3pPr>
            <a:lvl4pPr marL="1828800" marR="0" lvl="3"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4pPr>
            <a:lvl5pPr marL="2286000" marR="0" lvl="4"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5pPr>
            <a:lvl6pPr marL="2743200" marR="0" lvl="5"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6pPr>
            <a:lvl7pPr marL="3200400" marR="0" lvl="6"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7pPr>
            <a:lvl8pPr marL="3657600" marR="0" lvl="7"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8pPr>
            <a:lvl9pPr marL="4114800" marR="0" lvl="8" indent="-304800" algn="l" rtl="0">
              <a:lnSpc>
                <a:spcPct val="115000"/>
              </a:lnSpc>
              <a:spcBef>
                <a:spcPts val="1600"/>
              </a:spcBef>
              <a:spcAft>
                <a:spcPts val="160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9pPr>
          </a:lstStyle>
          <a:p>
            <a:r>
              <a:rPr lang="en-US" sz="1800" dirty="0" err="1">
                <a:solidFill>
                  <a:schemeClr val="tx2">
                    <a:lumMod val="25000"/>
                  </a:schemeClr>
                </a:solidFill>
                <a:highlight>
                  <a:srgbClr val="E898AC"/>
                </a:highlight>
              </a:rPr>
              <a:t>addAll</a:t>
            </a:r>
            <a:r>
              <a:rPr lang="en-US" sz="1800" dirty="0">
                <a:solidFill>
                  <a:schemeClr val="tx2">
                    <a:lumMod val="25000"/>
                  </a:schemeClr>
                </a:solidFill>
                <a:highlight>
                  <a:srgbClr val="E898AC"/>
                </a:highlight>
              </a:rPr>
              <a:t>(Collection c)</a:t>
            </a:r>
            <a:r>
              <a:rPr lang="vi-VN" sz="1800" dirty="0">
                <a:solidFill>
                  <a:schemeClr val="tx2">
                    <a:lumMod val="25000"/>
                  </a:schemeClr>
                </a:solidFill>
                <a:highlight>
                  <a:srgbClr val="E898AC"/>
                </a:highlight>
              </a:rPr>
              <a:t>: </a:t>
            </a:r>
            <a:r>
              <a:rPr lang="en-US" sz="1800" dirty="0" err="1">
                <a:solidFill>
                  <a:schemeClr val="accent2">
                    <a:lumMod val="20000"/>
                    <a:lumOff val="80000"/>
                  </a:schemeClr>
                </a:solidFill>
              </a:rPr>
              <a:t>Chèn</a:t>
            </a:r>
            <a:r>
              <a:rPr lang="en-US" sz="1800" dirty="0">
                <a:solidFill>
                  <a:schemeClr val="accent2">
                    <a:lumMod val="20000"/>
                    <a:lumOff val="80000"/>
                  </a:schemeClr>
                </a:solidFill>
              </a:rPr>
              <a:t> </a:t>
            </a:r>
            <a:r>
              <a:rPr lang="en-US" sz="1800" dirty="0" err="1">
                <a:solidFill>
                  <a:schemeClr val="accent2">
                    <a:lumMod val="20000"/>
                    <a:lumOff val="80000"/>
                  </a:schemeClr>
                </a:solidFill>
              </a:rPr>
              <a:t>tất</a:t>
            </a:r>
            <a:r>
              <a:rPr lang="en-US" sz="1800" dirty="0">
                <a:solidFill>
                  <a:schemeClr val="accent2">
                    <a:lumMod val="20000"/>
                    <a:lumOff val="80000"/>
                  </a:schemeClr>
                </a:solidFill>
              </a:rPr>
              <a:t> </a:t>
            </a:r>
            <a:r>
              <a:rPr lang="en-US" sz="1800" dirty="0" err="1">
                <a:solidFill>
                  <a:schemeClr val="accent2">
                    <a:lumMod val="20000"/>
                    <a:lumOff val="80000"/>
                  </a:schemeClr>
                </a:solidFill>
              </a:rPr>
              <a:t>cả</a:t>
            </a:r>
            <a:r>
              <a:rPr lang="en-US" sz="1800" dirty="0">
                <a:solidFill>
                  <a:schemeClr val="accent2">
                    <a:lumMod val="20000"/>
                    <a:lumOff val="80000"/>
                  </a:schemeClr>
                </a:solidFill>
              </a:rPr>
              <a:t> </a:t>
            </a:r>
            <a:r>
              <a:rPr lang="en-US" sz="1800" dirty="0" err="1">
                <a:solidFill>
                  <a:schemeClr val="accent2">
                    <a:lumMod val="20000"/>
                    <a:lumOff val="80000"/>
                  </a:schemeClr>
                </a:solidFill>
              </a:rPr>
              <a:t>các</a:t>
            </a:r>
            <a:r>
              <a:rPr lang="en-US" sz="1800" dirty="0">
                <a:solidFill>
                  <a:schemeClr val="accent2">
                    <a:lumMod val="20000"/>
                    <a:lumOff val="80000"/>
                  </a:schemeClr>
                </a:solidFill>
              </a:rPr>
              <a:t> </a:t>
            </a:r>
            <a:r>
              <a:rPr lang="en-US" sz="1800" dirty="0" err="1">
                <a:solidFill>
                  <a:schemeClr val="accent2">
                    <a:lumMod val="20000"/>
                    <a:lumOff val="80000"/>
                  </a:schemeClr>
                </a:solidFill>
              </a:rPr>
              <a:t>phần</a:t>
            </a:r>
            <a:r>
              <a:rPr lang="en-US" sz="1800" dirty="0">
                <a:solidFill>
                  <a:schemeClr val="accent2">
                    <a:lumMod val="20000"/>
                    <a:lumOff val="80000"/>
                  </a:schemeClr>
                </a:solidFill>
              </a:rPr>
              <a:t> </a:t>
            </a:r>
            <a:r>
              <a:rPr lang="en-US" sz="1800" dirty="0" err="1">
                <a:solidFill>
                  <a:schemeClr val="accent2">
                    <a:lumMod val="20000"/>
                    <a:lumOff val="80000"/>
                  </a:schemeClr>
                </a:solidFill>
              </a:rPr>
              <a:t>tử</a:t>
            </a:r>
            <a:r>
              <a:rPr lang="en-US" sz="1800" dirty="0">
                <a:solidFill>
                  <a:schemeClr val="accent2">
                    <a:lumMod val="20000"/>
                    <a:lumOff val="80000"/>
                  </a:schemeClr>
                </a:solidFill>
              </a:rPr>
              <a:t> </a:t>
            </a:r>
            <a:r>
              <a:rPr lang="en-US" sz="1800" dirty="0" err="1">
                <a:solidFill>
                  <a:schemeClr val="accent2">
                    <a:lumMod val="20000"/>
                    <a:lumOff val="80000"/>
                  </a:schemeClr>
                </a:solidFill>
              </a:rPr>
              <a:t>của</a:t>
            </a:r>
            <a:r>
              <a:rPr lang="en-US" sz="1800" dirty="0">
                <a:solidFill>
                  <a:schemeClr val="accent2">
                    <a:lumMod val="20000"/>
                    <a:lumOff val="80000"/>
                  </a:schemeClr>
                </a:solidFill>
              </a:rPr>
              <a:t> collection c </a:t>
            </a:r>
            <a:r>
              <a:rPr lang="en-US" sz="1800" dirty="0" err="1">
                <a:solidFill>
                  <a:schemeClr val="accent2">
                    <a:lumMod val="20000"/>
                    <a:lumOff val="80000"/>
                  </a:schemeClr>
                </a:solidFill>
              </a:rPr>
              <a:t>vào</a:t>
            </a:r>
            <a:r>
              <a:rPr lang="en-US" sz="1800" dirty="0">
                <a:solidFill>
                  <a:schemeClr val="accent2">
                    <a:lumMod val="20000"/>
                    <a:lumOff val="80000"/>
                  </a:schemeClr>
                </a:solidFill>
              </a:rPr>
              <a:t> set</a:t>
            </a:r>
          </a:p>
        </p:txBody>
      </p:sp>
      <p:sp>
        <p:nvSpPr>
          <p:cNvPr id="22" name="Text Placeholder 16">
            <a:extLst>
              <a:ext uri="{FF2B5EF4-FFF2-40B4-BE49-F238E27FC236}">
                <a16:creationId xmlns:a16="http://schemas.microsoft.com/office/drawing/2014/main" id="{CEC0203D-17B1-0777-B919-D888B5CF1AF1}"/>
              </a:ext>
            </a:extLst>
          </p:cNvPr>
          <p:cNvSpPr txBox="1">
            <a:spLocks/>
          </p:cNvSpPr>
          <p:nvPr/>
        </p:nvSpPr>
        <p:spPr>
          <a:xfrm>
            <a:off x="-37478" y="3264029"/>
            <a:ext cx="8950568" cy="500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Maven Pro"/>
              <a:buChar char="●"/>
              <a:defRPr sz="1600" b="0" i="0" u="none" strike="noStrike" cap="none">
                <a:solidFill>
                  <a:schemeClr val="lt1"/>
                </a:solidFill>
                <a:latin typeface="Maven Pro"/>
                <a:ea typeface="Maven Pro"/>
                <a:cs typeface="Maven Pro"/>
                <a:sym typeface="Maven Pro"/>
              </a:defRPr>
            </a:lvl1pPr>
            <a:lvl2pPr marL="914400" marR="0" lvl="1"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2pPr>
            <a:lvl3pPr marL="1371600" marR="0" lvl="2"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3pPr>
            <a:lvl4pPr marL="1828800" marR="0" lvl="3"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4pPr>
            <a:lvl5pPr marL="2286000" marR="0" lvl="4"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5pPr>
            <a:lvl6pPr marL="2743200" marR="0" lvl="5"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6pPr>
            <a:lvl7pPr marL="3200400" marR="0" lvl="6"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7pPr>
            <a:lvl8pPr marL="3657600" marR="0" lvl="7"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8pPr>
            <a:lvl9pPr marL="4114800" marR="0" lvl="8" indent="-304800" algn="l" rtl="0">
              <a:lnSpc>
                <a:spcPct val="115000"/>
              </a:lnSpc>
              <a:spcBef>
                <a:spcPts val="1600"/>
              </a:spcBef>
              <a:spcAft>
                <a:spcPts val="160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9pPr>
          </a:lstStyle>
          <a:p>
            <a:r>
              <a:rPr lang="en-US" sz="1800" dirty="0">
                <a:solidFill>
                  <a:schemeClr val="tx2">
                    <a:lumMod val="25000"/>
                  </a:schemeClr>
                </a:solidFill>
                <a:highlight>
                  <a:srgbClr val="E898AC"/>
                </a:highlight>
              </a:rPr>
              <a:t>clear()</a:t>
            </a:r>
            <a:r>
              <a:rPr lang="vi-VN" sz="1800" dirty="0">
                <a:solidFill>
                  <a:schemeClr val="tx2">
                    <a:lumMod val="25000"/>
                  </a:schemeClr>
                </a:solidFill>
                <a:highlight>
                  <a:srgbClr val="E898AC"/>
                </a:highlight>
              </a:rPr>
              <a:t>: </a:t>
            </a:r>
            <a:r>
              <a:rPr lang="en-US" sz="1800" dirty="0" err="1">
                <a:solidFill>
                  <a:schemeClr val="accent2">
                    <a:lumMod val="20000"/>
                    <a:lumOff val="80000"/>
                  </a:schemeClr>
                </a:solidFill>
              </a:rPr>
              <a:t>Trả</a:t>
            </a:r>
            <a:r>
              <a:rPr lang="en-US" sz="1800" dirty="0">
                <a:solidFill>
                  <a:schemeClr val="accent2">
                    <a:lumMod val="20000"/>
                    <a:lumOff val="80000"/>
                  </a:schemeClr>
                </a:solidFill>
              </a:rPr>
              <a:t> </a:t>
            </a:r>
            <a:r>
              <a:rPr lang="en-US" sz="1800" dirty="0" err="1">
                <a:solidFill>
                  <a:schemeClr val="accent2">
                    <a:lumMod val="20000"/>
                    <a:lumOff val="80000"/>
                  </a:schemeClr>
                </a:solidFill>
              </a:rPr>
              <a:t>Xóa</a:t>
            </a:r>
            <a:r>
              <a:rPr lang="en-US" sz="1800" dirty="0">
                <a:solidFill>
                  <a:schemeClr val="accent2">
                    <a:lumMod val="20000"/>
                    <a:lumOff val="80000"/>
                  </a:schemeClr>
                </a:solidFill>
              </a:rPr>
              <a:t> </a:t>
            </a:r>
            <a:r>
              <a:rPr lang="en-US" sz="1800" dirty="0" err="1">
                <a:solidFill>
                  <a:schemeClr val="accent2">
                    <a:lumMod val="20000"/>
                    <a:lumOff val="80000"/>
                  </a:schemeClr>
                </a:solidFill>
              </a:rPr>
              <a:t>tất</a:t>
            </a:r>
            <a:r>
              <a:rPr lang="en-US" sz="1800" dirty="0">
                <a:solidFill>
                  <a:schemeClr val="accent2">
                    <a:lumMod val="20000"/>
                    <a:lumOff val="80000"/>
                  </a:schemeClr>
                </a:solidFill>
              </a:rPr>
              <a:t> </a:t>
            </a:r>
            <a:r>
              <a:rPr lang="en-US" sz="1800" dirty="0" err="1">
                <a:solidFill>
                  <a:schemeClr val="accent2">
                    <a:lumMod val="20000"/>
                    <a:lumOff val="80000"/>
                  </a:schemeClr>
                </a:solidFill>
              </a:rPr>
              <a:t>cả</a:t>
            </a:r>
            <a:r>
              <a:rPr lang="en-US" sz="1800" dirty="0">
                <a:solidFill>
                  <a:schemeClr val="accent2">
                    <a:lumMod val="20000"/>
                    <a:lumOff val="80000"/>
                  </a:schemeClr>
                </a:solidFill>
              </a:rPr>
              <a:t> </a:t>
            </a:r>
            <a:r>
              <a:rPr lang="en-US" sz="1800" dirty="0" err="1">
                <a:solidFill>
                  <a:schemeClr val="accent2">
                    <a:lumMod val="20000"/>
                    <a:lumOff val="80000"/>
                  </a:schemeClr>
                </a:solidFill>
              </a:rPr>
              <a:t>các</a:t>
            </a:r>
            <a:r>
              <a:rPr lang="en-US" sz="1800" dirty="0">
                <a:solidFill>
                  <a:schemeClr val="accent2">
                    <a:lumMod val="20000"/>
                    <a:lumOff val="80000"/>
                  </a:schemeClr>
                </a:solidFill>
              </a:rPr>
              <a:t> </a:t>
            </a:r>
            <a:r>
              <a:rPr lang="en-US" sz="1800" dirty="0" err="1">
                <a:solidFill>
                  <a:schemeClr val="accent2">
                    <a:lumMod val="20000"/>
                    <a:lumOff val="80000"/>
                  </a:schemeClr>
                </a:solidFill>
              </a:rPr>
              <a:t>phần</a:t>
            </a:r>
            <a:r>
              <a:rPr lang="en-US" sz="1800" dirty="0">
                <a:solidFill>
                  <a:schemeClr val="accent2">
                    <a:lumMod val="20000"/>
                    <a:lumOff val="80000"/>
                  </a:schemeClr>
                </a:solidFill>
              </a:rPr>
              <a:t> </a:t>
            </a:r>
            <a:r>
              <a:rPr lang="en-US" sz="1800" dirty="0" err="1">
                <a:solidFill>
                  <a:schemeClr val="accent2">
                    <a:lumMod val="20000"/>
                    <a:lumOff val="80000"/>
                  </a:schemeClr>
                </a:solidFill>
              </a:rPr>
              <a:t>tử</a:t>
            </a:r>
            <a:r>
              <a:rPr lang="en-US" sz="1800" dirty="0">
                <a:solidFill>
                  <a:schemeClr val="accent2">
                    <a:lumMod val="20000"/>
                    <a:lumOff val="80000"/>
                  </a:schemeClr>
                </a:solidFill>
              </a:rPr>
              <a:t> </a:t>
            </a:r>
            <a:r>
              <a:rPr lang="en-US" sz="1800" dirty="0" err="1">
                <a:solidFill>
                  <a:schemeClr val="accent2">
                    <a:lumMod val="20000"/>
                    <a:lumOff val="80000"/>
                  </a:schemeClr>
                </a:solidFill>
              </a:rPr>
              <a:t>khỏi</a:t>
            </a:r>
            <a:r>
              <a:rPr lang="en-US" sz="1800" dirty="0">
                <a:solidFill>
                  <a:schemeClr val="accent2">
                    <a:lumMod val="20000"/>
                    <a:lumOff val="80000"/>
                  </a:schemeClr>
                </a:solidFill>
              </a:rPr>
              <a:t> set </a:t>
            </a:r>
          </a:p>
        </p:txBody>
      </p:sp>
    </p:spTree>
    <p:extLst>
      <p:ext uri="{BB962C8B-B14F-4D97-AF65-F5344CB8AC3E}">
        <p14:creationId xmlns:p14="http://schemas.microsoft.com/office/powerpoint/2010/main" val="39775806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2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17" name="Text Placeholder 16">
            <a:extLst>
              <a:ext uri="{FF2B5EF4-FFF2-40B4-BE49-F238E27FC236}">
                <a16:creationId xmlns:a16="http://schemas.microsoft.com/office/drawing/2014/main" id="{7F857E84-0090-3297-2D5E-7445A4B48AA4}"/>
              </a:ext>
            </a:extLst>
          </p:cNvPr>
          <p:cNvSpPr>
            <a:spLocks noGrp="1"/>
          </p:cNvSpPr>
          <p:nvPr>
            <p:ph type="body" idx="1"/>
          </p:nvPr>
        </p:nvSpPr>
        <p:spPr>
          <a:xfrm>
            <a:off x="0" y="1435902"/>
            <a:ext cx="8950568" cy="500849"/>
          </a:xfrm>
        </p:spPr>
        <p:txBody>
          <a:bodyPr/>
          <a:lstStyle/>
          <a:p>
            <a:r>
              <a:rPr lang="en-US" sz="1800" dirty="0">
                <a:solidFill>
                  <a:schemeClr val="tx2">
                    <a:lumMod val="25000"/>
                  </a:schemeClr>
                </a:solidFill>
                <a:highlight>
                  <a:srgbClr val="E898AC"/>
                </a:highlight>
              </a:rPr>
              <a:t>contains(Object element): </a:t>
            </a:r>
            <a:r>
              <a:rPr lang="en-US" sz="1800" dirty="0" err="1">
                <a:solidFill>
                  <a:schemeClr val="accent2">
                    <a:lumMod val="20000"/>
                    <a:lumOff val="80000"/>
                  </a:schemeClr>
                </a:solidFill>
              </a:rPr>
              <a:t>Trả</a:t>
            </a:r>
            <a:r>
              <a:rPr lang="en-US" sz="1800" dirty="0">
                <a:solidFill>
                  <a:schemeClr val="accent2">
                    <a:lumMod val="20000"/>
                    <a:lumOff val="80000"/>
                  </a:schemeClr>
                </a:solidFill>
              </a:rPr>
              <a:t> </a:t>
            </a:r>
            <a:r>
              <a:rPr lang="en-US" sz="1800" dirty="0" err="1">
                <a:solidFill>
                  <a:schemeClr val="accent2">
                    <a:lumMod val="20000"/>
                    <a:lumOff val="80000"/>
                  </a:schemeClr>
                </a:solidFill>
              </a:rPr>
              <a:t>về</a:t>
            </a:r>
            <a:r>
              <a:rPr lang="en-US" sz="1800" dirty="0">
                <a:solidFill>
                  <a:schemeClr val="accent2">
                    <a:lumMod val="20000"/>
                    <a:lumOff val="80000"/>
                  </a:schemeClr>
                </a:solidFill>
              </a:rPr>
              <a:t> true </a:t>
            </a:r>
            <a:r>
              <a:rPr lang="en-US" sz="1800" dirty="0" err="1">
                <a:solidFill>
                  <a:schemeClr val="accent2">
                    <a:lumMod val="20000"/>
                    <a:lumOff val="80000"/>
                  </a:schemeClr>
                </a:solidFill>
              </a:rPr>
              <a:t>nếu</a:t>
            </a:r>
            <a:r>
              <a:rPr lang="en-US" sz="1800" dirty="0">
                <a:solidFill>
                  <a:schemeClr val="accent2">
                    <a:lumMod val="20000"/>
                    <a:lumOff val="80000"/>
                  </a:schemeClr>
                </a:solidFill>
              </a:rPr>
              <a:t> set </a:t>
            </a:r>
            <a:r>
              <a:rPr lang="en-US" sz="1800" dirty="0" err="1">
                <a:solidFill>
                  <a:schemeClr val="accent2">
                    <a:lumMod val="20000"/>
                    <a:lumOff val="80000"/>
                  </a:schemeClr>
                </a:solidFill>
              </a:rPr>
              <a:t>chứa</a:t>
            </a:r>
            <a:r>
              <a:rPr lang="en-US" sz="1800" dirty="0">
                <a:solidFill>
                  <a:schemeClr val="accent2">
                    <a:lumMod val="20000"/>
                    <a:lumOff val="80000"/>
                  </a:schemeClr>
                </a:solidFill>
              </a:rPr>
              <a:t> </a:t>
            </a:r>
            <a:r>
              <a:rPr lang="en-US" sz="1800" dirty="0" err="1">
                <a:solidFill>
                  <a:schemeClr val="accent2">
                    <a:lumMod val="20000"/>
                    <a:lumOff val="80000"/>
                  </a:schemeClr>
                </a:solidFill>
              </a:rPr>
              <a:t>phần</a:t>
            </a:r>
            <a:r>
              <a:rPr lang="en-US" sz="1800" dirty="0">
                <a:solidFill>
                  <a:schemeClr val="accent2">
                    <a:lumMod val="20000"/>
                    <a:lumOff val="80000"/>
                  </a:schemeClr>
                </a:solidFill>
              </a:rPr>
              <a:t> </a:t>
            </a:r>
            <a:r>
              <a:rPr lang="en-US" sz="1800" dirty="0" err="1">
                <a:solidFill>
                  <a:schemeClr val="accent2">
                    <a:lumMod val="20000"/>
                    <a:lumOff val="80000"/>
                  </a:schemeClr>
                </a:solidFill>
              </a:rPr>
              <a:t>tử</a:t>
            </a:r>
            <a:r>
              <a:rPr lang="en-US" sz="1800" dirty="0">
                <a:solidFill>
                  <a:schemeClr val="accent2">
                    <a:lumMod val="20000"/>
                    <a:lumOff val="80000"/>
                  </a:schemeClr>
                </a:solidFill>
              </a:rPr>
              <a:t> </a:t>
            </a:r>
            <a:r>
              <a:rPr lang="en-US" sz="1800" dirty="0" err="1">
                <a:solidFill>
                  <a:schemeClr val="accent2">
                    <a:lumMod val="20000"/>
                    <a:lumOff val="80000"/>
                  </a:schemeClr>
                </a:solidFill>
              </a:rPr>
              <a:t>đã</a:t>
            </a:r>
            <a:r>
              <a:rPr lang="en-US" sz="1800" dirty="0">
                <a:solidFill>
                  <a:schemeClr val="accent2">
                    <a:lumMod val="20000"/>
                    <a:lumOff val="80000"/>
                  </a:schemeClr>
                </a:solidFill>
              </a:rPr>
              <a:t> </a:t>
            </a:r>
            <a:r>
              <a:rPr lang="en-US" sz="1800" dirty="0" err="1">
                <a:solidFill>
                  <a:schemeClr val="accent2">
                    <a:lumMod val="20000"/>
                    <a:lumOff val="80000"/>
                  </a:schemeClr>
                </a:solidFill>
              </a:rPr>
              <a:t>chỉ</a:t>
            </a:r>
            <a:r>
              <a:rPr lang="en-US" sz="1800" dirty="0">
                <a:solidFill>
                  <a:schemeClr val="accent2">
                    <a:lumMod val="20000"/>
                    <a:lumOff val="80000"/>
                  </a:schemeClr>
                </a:solidFill>
              </a:rPr>
              <a:t> </a:t>
            </a:r>
            <a:r>
              <a:rPr lang="en-US" sz="1800" dirty="0" err="1">
                <a:solidFill>
                  <a:schemeClr val="accent2">
                    <a:lumMod val="20000"/>
                    <a:lumOff val="80000"/>
                  </a:schemeClr>
                </a:solidFill>
              </a:rPr>
              <a:t>đinh</a:t>
            </a:r>
            <a:endParaRPr lang="en-US" sz="1800" dirty="0">
              <a:solidFill>
                <a:schemeClr val="accent2">
                  <a:lumMod val="20000"/>
                  <a:lumOff val="80000"/>
                </a:schemeClr>
              </a:solidFill>
            </a:endParaRPr>
          </a:p>
        </p:txBody>
      </p:sp>
      <p:sp>
        <p:nvSpPr>
          <p:cNvPr id="9" name="Title 8">
            <a:extLst>
              <a:ext uri="{FF2B5EF4-FFF2-40B4-BE49-F238E27FC236}">
                <a16:creationId xmlns:a16="http://schemas.microsoft.com/office/drawing/2014/main" id="{60AA1A2B-DE4E-D422-29B0-4405883A6DBB}"/>
              </a:ext>
            </a:extLst>
          </p:cNvPr>
          <p:cNvSpPr>
            <a:spLocks noGrp="1"/>
          </p:cNvSpPr>
          <p:nvPr>
            <p:ph type="ctrTitle" idx="4294967295"/>
          </p:nvPr>
        </p:nvSpPr>
        <p:spPr>
          <a:xfrm>
            <a:off x="-37478" y="337688"/>
            <a:ext cx="6973888" cy="577850"/>
          </a:xfrm>
        </p:spPr>
        <p:txBody>
          <a:bodyPr/>
          <a:lstStyle/>
          <a:p>
            <a:r>
              <a:rPr lang="en-US" sz="3200" b="1" dirty="0" err="1">
                <a:solidFill>
                  <a:schemeClr val="accent3">
                    <a:lumMod val="60000"/>
                    <a:lumOff val="40000"/>
                  </a:schemeClr>
                </a:solidFill>
                <a:latin typeface="Roboto Light" panose="020B0604020202020204" pitchFamily="2" charset="0"/>
                <a:ea typeface="Roboto Light" panose="020B0604020202020204" pitchFamily="2" charset="0"/>
              </a:rPr>
              <a:t>Một</a:t>
            </a:r>
            <a:r>
              <a:rPr lang="en-US" sz="3200" b="1" dirty="0">
                <a:solidFill>
                  <a:schemeClr val="accent3">
                    <a:lumMod val="60000"/>
                    <a:lumOff val="40000"/>
                  </a:schemeClr>
                </a:solidFill>
                <a:latin typeface="Roboto Light" panose="020B0604020202020204" pitchFamily="2" charset="0"/>
                <a:ea typeface="Roboto Light" panose="020B0604020202020204" pitchFamily="2" charset="0"/>
              </a:rPr>
              <a:t> </a:t>
            </a:r>
            <a:r>
              <a:rPr lang="en-US" sz="3200" b="1" dirty="0" err="1">
                <a:solidFill>
                  <a:schemeClr val="accent3">
                    <a:lumMod val="60000"/>
                    <a:lumOff val="40000"/>
                  </a:schemeClr>
                </a:solidFill>
                <a:latin typeface="Roboto Light" panose="020B0604020202020204" pitchFamily="2" charset="0"/>
                <a:ea typeface="Roboto Light" panose="020B0604020202020204" pitchFamily="2" charset="0"/>
              </a:rPr>
              <a:t>số</a:t>
            </a:r>
            <a:r>
              <a:rPr lang="en-US" sz="3200" b="1" dirty="0">
                <a:solidFill>
                  <a:schemeClr val="accent3">
                    <a:lumMod val="60000"/>
                    <a:lumOff val="40000"/>
                  </a:schemeClr>
                </a:solidFill>
                <a:latin typeface="Roboto Light" panose="020B0604020202020204" pitchFamily="2" charset="0"/>
                <a:ea typeface="Roboto Light" panose="020B0604020202020204" pitchFamily="2" charset="0"/>
              </a:rPr>
              <a:t> </a:t>
            </a:r>
            <a:r>
              <a:rPr lang="en-US" sz="3200" b="1" dirty="0" err="1">
                <a:solidFill>
                  <a:schemeClr val="accent3">
                    <a:lumMod val="60000"/>
                    <a:lumOff val="40000"/>
                  </a:schemeClr>
                </a:solidFill>
                <a:latin typeface="Roboto Light" panose="020B0604020202020204" pitchFamily="2" charset="0"/>
                <a:ea typeface="Roboto Light" panose="020B0604020202020204" pitchFamily="2" charset="0"/>
              </a:rPr>
              <a:t>hàm</a:t>
            </a:r>
            <a:r>
              <a:rPr lang="en-US" sz="3200" b="1" dirty="0">
                <a:solidFill>
                  <a:schemeClr val="accent3">
                    <a:lumMod val="60000"/>
                    <a:lumOff val="40000"/>
                  </a:schemeClr>
                </a:solidFill>
                <a:latin typeface="Roboto Light" panose="020B0604020202020204" pitchFamily="2" charset="0"/>
                <a:ea typeface="Roboto Light" panose="020B0604020202020204" pitchFamily="2" charset="0"/>
              </a:rPr>
              <a:t> </a:t>
            </a:r>
            <a:r>
              <a:rPr lang="en-US" sz="3200" b="1" dirty="0" err="1">
                <a:solidFill>
                  <a:schemeClr val="accent3">
                    <a:lumMod val="60000"/>
                    <a:lumOff val="40000"/>
                  </a:schemeClr>
                </a:solidFill>
                <a:latin typeface="Roboto Light" panose="020B0604020202020204" pitchFamily="2" charset="0"/>
                <a:ea typeface="Roboto Light" panose="020B0604020202020204" pitchFamily="2" charset="0"/>
              </a:rPr>
              <a:t>phổ</a:t>
            </a:r>
            <a:r>
              <a:rPr lang="en-US" sz="3200" b="1" dirty="0">
                <a:solidFill>
                  <a:schemeClr val="accent3">
                    <a:lumMod val="60000"/>
                    <a:lumOff val="40000"/>
                  </a:schemeClr>
                </a:solidFill>
                <a:latin typeface="Roboto Light" panose="020B0604020202020204" pitchFamily="2" charset="0"/>
                <a:ea typeface="Roboto Light" panose="020B0604020202020204" pitchFamily="2" charset="0"/>
              </a:rPr>
              <a:t> </a:t>
            </a:r>
            <a:r>
              <a:rPr lang="en-US" sz="3200" b="1" dirty="0" err="1">
                <a:solidFill>
                  <a:schemeClr val="accent3">
                    <a:lumMod val="60000"/>
                    <a:lumOff val="40000"/>
                  </a:schemeClr>
                </a:solidFill>
                <a:latin typeface="Roboto Light" panose="020B0604020202020204" pitchFamily="2" charset="0"/>
                <a:ea typeface="Roboto Light" panose="020B0604020202020204" pitchFamily="2" charset="0"/>
              </a:rPr>
              <a:t>biến</a:t>
            </a:r>
            <a:r>
              <a:rPr lang="en-US" sz="3200" b="1" dirty="0">
                <a:solidFill>
                  <a:schemeClr val="accent3">
                    <a:lumMod val="60000"/>
                    <a:lumOff val="40000"/>
                  </a:schemeClr>
                </a:solidFill>
                <a:latin typeface="Roboto Light" panose="020B0604020202020204" pitchFamily="2" charset="0"/>
                <a:ea typeface="Roboto Light" panose="020B0604020202020204" pitchFamily="2" charset="0"/>
              </a:rPr>
              <a:t> </a:t>
            </a:r>
            <a:r>
              <a:rPr lang="en-US" sz="3200" b="1" dirty="0" err="1">
                <a:solidFill>
                  <a:schemeClr val="accent3">
                    <a:lumMod val="60000"/>
                    <a:lumOff val="40000"/>
                  </a:schemeClr>
                </a:solidFill>
                <a:latin typeface="Roboto Light" panose="020B0604020202020204" pitchFamily="2" charset="0"/>
                <a:ea typeface="Roboto Light" panose="020B0604020202020204" pitchFamily="2" charset="0"/>
              </a:rPr>
              <a:t>trong</a:t>
            </a:r>
            <a:r>
              <a:rPr lang="en-US" sz="3200" b="1" dirty="0">
                <a:solidFill>
                  <a:schemeClr val="accent3">
                    <a:lumMod val="60000"/>
                    <a:lumOff val="40000"/>
                  </a:schemeClr>
                </a:solidFill>
                <a:latin typeface="Roboto Light" panose="020B0604020202020204" pitchFamily="2" charset="0"/>
                <a:ea typeface="Roboto Light" panose="020B0604020202020204" pitchFamily="2" charset="0"/>
              </a:rPr>
              <a:t> Set</a:t>
            </a:r>
          </a:p>
        </p:txBody>
      </p:sp>
      <p:sp>
        <p:nvSpPr>
          <p:cNvPr id="21" name="Text Placeholder 16">
            <a:extLst>
              <a:ext uri="{FF2B5EF4-FFF2-40B4-BE49-F238E27FC236}">
                <a16:creationId xmlns:a16="http://schemas.microsoft.com/office/drawing/2014/main" id="{23972855-3FB8-BD9C-8DB2-1F62BE5BC80C}"/>
              </a:ext>
            </a:extLst>
          </p:cNvPr>
          <p:cNvSpPr txBox="1">
            <a:spLocks/>
          </p:cNvSpPr>
          <p:nvPr/>
        </p:nvSpPr>
        <p:spPr>
          <a:xfrm>
            <a:off x="-37478" y="2349965"/>
            <a:ext cx="8543636" cy="500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Maven Pro"/>
              <a:buChar char="●"/>
              <a:defRPr sz="1600" b="0" i="0" u="none" strike="noStrike" cap="none">
                <a:solidFill>
                  <a:schemeClr val="lt1"/>
                </a:solidFill>
                <a:latin typeface="Maven Pro"/>
                <a:ea typeface="Maven Pro"/>
                <a:cs typeface="Maven Pro"/>
                <a:sym typeface="Maven Pro"/>
              </a:defRPr>
            </a:lvl1pPr>
            <a:lvl2pPr marL="914400" marR="0" lvl="1"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2pPr>
            <a:lvl3pPr marL="1371600" marR="0" lvl="2"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3pPr>
            <a:lvl4pPr marL="1828800" marR="0" lvl="3"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4pPr>
            <a:lvl5pPr marL="2286000" marR="0" lvl="4"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5pPr>
            <a:lvl6pPr marL="2743200" marR="0" lvl="5"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6pPr>
            <a:lvl7pPr marL="3200400" marR="0" lvl="6"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7pPr>
            <a:lvl8pPr marL="3657600" marR="0" lvl="7"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8pPr>
            <a:lvl9pPr marL="4114800" marR="0" lvl="8" indent="-304800" algn="l" rtl="0">
              <a:lnSpc>
                <a:spcPct val="115000"/>
              </a:lnSpc>
              <a:spcBef>
                <a:spcPts val="1600"/>
              </a:spcBef>
              <a:spcAft>
                <a:spcPts val="160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9pPr>
          </a:lstStyle>
          <a:p>
            <a:r>
              <a:rPr lang="en-US" sz="1800" dirty="0" err="1">
                <a:solidFill>
                  <a:schemeClr val="tx2">
                    <a:lumMod val="25000"/>
                  </a:schemeClr>
                </a:solidFill>
                <a:highlight>
                  <a:srgbClr val="E898AC"/>
                </a:highlight>
              </a:rPr>
              <a:t>isEmty</a:t>
            </a:r>
            <a:r>
              <a:rPr lang="en-US" sz="1800" dirty="0">
                <a:solidFill>
                  <a:schemeClr val="tx2">
                    <a:lumMod val="25000"/>
                  </a:schemeClr>
                </a:solidFill>
                <a:highlight>
                  <a:srgbClr val="E898AC"/>
                </a:highlight>
              </a:rPr>
              <a:t>()</a:t>
            </a:r>
            <a:r>
              <a:rPr lang="vi-VN" sz="1800" dirty="0">
                <a:solidFill>
                  <a:schemeClr val="tx2">
                    <a:lumMod val="25000"/>
                  </a:schemeClr>
                </a:solidFill>
                <a:highlight>
                  <a:srgbClr val="E898AC"/>
                </a:highlight>
              </a:rPr>
              <a:t>: </a:t>
            </a:r>
            <a:r>
              <a:rPr lang="en-US" sz="1800" dirty="0" err="1">
                <a:solidFill>
                  <a:schemeClr val="accent2">
                    <a:lumMod val="20000"/>
                    <a:lumOff val="80000"/>
                  </a:schemeClr>
                </a:solidFill>
              </a:rPr>
              <a:t>Kiểm</a:t>
            </a:r>
            <a:r>
              <a:rPr lang="en-US" sz="1800" dirty="0">
                <a:solidFill>
                  <a:schemeClr val="accent2">
                    <a:lumMod val="20000"/>
                    <a:lumOff val="80000"/>
                  </a:schemeClr>
                </a:solidFill>
              </a:rPr>
              <a:t> </a:t>
            </a:r>
            <a:r>
              <a:rPr lang="en-US" sz="1800" dirty="0" err="1">
                <a:solidFill>
                  <a:schemeClr val="accent2">
                    <a:lumMod val="20000"/>
                    <a:lumOff val="80000"/>
                  </a:schemeClr>
                </a:solidFill>
              </a:rPr>
              <a:t>tra</a:t>
            </a:r>
            <a:r>
              <a:rPr lang="en-US" sz="1800" dirty="0">
                <a:solidFill>
                  <a:schemeClr val="accent2">
                    <a:lumMod val="20000"/>
                    <a:lumOff val="80000"/>
                  </a:schemeClr>
                </a:solidFill>
              </a:rPr>
              <a:t> </a:t>
            </a:r>
            <a:r>
              <a:rPr lang="en-US" sz="1800" dirty="0" err="1">
                <a:solidFill>
                  <a:schemeClr val="accent2">
                    <a:lumMod val="20000"/>
                    <a:lumOff val="80000"/>
                  </a:schemeClr>
                </a:solidFill>
              </a:rPr>
              <a:t>trong</a:t>
            </a:r>
            <a:r>
              <a:rPr lang="en-US" sz="1800" dirty="0">
                <a:solidFill>
                  <a:schemeClr val="accent2">
                    <a:lumMod val="20000"/>
                    <a:lumOff val="80000"/>
                  </a:schemeClr>
                </a:solidFill>
              </a:rPr>
              <a:t> set </a:t>
            </a:r>
            <a:r>
              <a:rPr lang="en-US" sz="1800" dirty="0" err="1">
                <a:solidFill>
                  <a:schemeClr val="accent2">
                    <a:lumMod val="20000"/>
                    <a:lumOff val="80000"/>
                  </a:schemeClr>
                </a:solidFill>
              </a:rPr>
              <a:t>có</a:t>
            </a:r>
            <a:r>
              <a:rPr lang="en-US" sz="1800" dirty="0">
                <a:solidFill>
                  <a:schemeClr val="accent2">
                    <a:lumMod val="20000"/>
                    <a:lumOff val="80000"/>
                  </a:schemeClr>
                </a:solidFill>
              </a:rPr>
              <a:t> </a:t>
            </a:r>
            <a:r>
              <a:rPr lang="en-US" sz="1800" dirty="0" err="1">
                <a:solidFill>
                  <a:schemeClr val="accent2">
                    <a:lumMod val="20000"/>
                    <a:lumOff val="80000"/>
                  </a:schemeClr>
                </a:solidFill>
              </a:rPr>
              <a:t>phần</a:t>
            </a:r>
            <a:r>
              <a:rPr lang="en-US" sz="1800" dirty="0">
                <a:solidFill>
                  <a:schemeClr val="accent2">
                    <a:lumMod val="20000"/>
                    <a:lumOff val="80000"/>
                  </a:schemeClr>
                </a:solidFill>
              </a:rPr>
              <a:t> </a:t>
            </a:r>
            <a:r>
              <a:rPr lang="en-US" sz="1800" dirty="0" err="1">
                <a:solidFill>
                  <a:schemeClr val="accent2">
                    <a:lumMod val="20000"/>
                    <a:lumOff val="80000"/>
                  </a:schemeClr>
                </a:solidFill>
              </a:rPr>
              <a:t>tử</a:t>
            </a:r>
            <a:r>
              <a:rPr lang="en-US" sz="1800" dirty="0">
                <a:solidFill>
                  <a:schemeClr val="accent2">
                    <a:lumMod val="20000"/>
                    <a:lumOff val="80000"/>
                  </a:schemeClr>
                </a:solidFill>
              </a:rPr>
              <a:t> </a:t>
            </a:r>
            <a:r>
              <a:rPr lang="en-US" sz="1800" dirty="0" err="1">
                <a:solidFill>
                  <a:schemeClr val="accent2">
                    <a:lumMod val="20000"/>
                    <a:lumOff val="80000"/>
                  </a:schemeClr>
                </a:solidFill>
              </a:rPr>
              <a:t>nào</a:t>
            </a:r>
            <a:r>
              <a:rPr lang="en-US" sz="1800" dirty="0">
                <a:solidFill>
                  <a:schemeClr val="accent2">
                    <a:lumMod val="20000"/>
                    <a:lumOff val="80000"/>
                  </a:schemeClr>
                </a:solidFill>
              </a:rPr>
              <a:t> hay </a:t>
            </a:r>
            <a:r>
              <a:rPr lang="en-US" sz="1800" dirty="0" err="1">
                <a:solidFill>
                  <a:schemeClr val="accent2">
                    <a:lumMod val="20000"/>
                    <a:lumOff val="80000"/>
                  </a:schemeClr>
                </a:solidFill>
              </a:rPr>
              <a:t>không</a:t>
            </a:r>
            <a:r>
              <a:rPr lang="en-US" sz="1800" dirty="0">
                <a:solidFill>
                  <a:schemeClr val="accent2">
                    <a:lumMod val="20000"/>
                    <a:lumOff val="80000"/>
                  </a:schemeClr>
                </a:solidFill>
              </a:rPr>
              <a:t> (</a:t>
            </a:r>
            <a:r>
              <a:rPr lang="en-US" sz="1800" dirty="0" err="1">
                <a:solidFill>
                  <a:schemeClr val="accent2">
                    <a:lumMod val="20000"/>
                    <a:lumOff val="80000"/>
                  </a:schemeClr>
                </a:solidFill>
              </a:rPr>
              <a:t>nếu</a:t>
            </a:r>
            <a:r>
              <a:rPr lang="en-US" sz="1800" dirty="0">
                <a:solidFill>
                  <a:schemeClr val="accent2">
                    <a:lumMod val="20000"/>
                    <a:lumOff val="80000"/>
                  </a:schemeClr>
                </a:solidFill>
              </a:rPr>
              <a:t> </a:t>
            </a:r>
            <a:r>
              <a:rPr lang="en-US" sz="1800" dirty="0" err="1">
                <a:solidFill>
                  <a:schemeClr val="accent2">
                    <a:lumMod val="20000"/>
                    <a:lumOff val="80000"/>
                  </a:schemeClr>
                </a:solidFill>
              </a:rPr>
              <a:t>không</a:t>
            </a:r>
            <a:r>
              <a:rPr lang="en-US" sz="1800" dirty="0">
                <a:solidFill>
                  <a:schemeClr val="accent2">
                    <a:lumMod val="20000"/>
                    <a:lumOff val="80000"/>
                  </a:schemeClr>
                </a:solidFill>
              </a:rPr>
              <a:t> </a:t>
            </a:r>
            <a:r>
              <a:rPr lang="en-US" sz="1800" dirty="0" err="1">
                <a:solidFill>
                  <a:schemeClr val="accent2">
                    <a:lumMod val="20000"/>
                    <a:lumOff val="80000"/>
                  </a:schemeClr>
                </a:solidFill>
              </a:rPr>
              <a:t>có</a:t>
            </a:r>
            <a:r>
              <a:rPr lang="en-US" sz="1800" dirty="0">
                <a:solidFill>
                  <a:schemeClr val="accent2">
                    <a:lumMod val="20000"/>
                    <a:lumOff val="80000"/>
                  </a:schemeClr>
                </a:solidFill>
              </a:rPr>
              <a:t> </a:t>
            </a:r>
            <a:r>
              <a:rPr lang="en-US" sz="1800" dirty="0" err="1">
                <a:solidFill>
                  <a:schemeClr val="accent2">
                    <a:lumMod val="20000"/>
                    <a:lumOff val="80000"/>
                  </a:schemeClr>
                </a:solidFill>
              </a:rPr>
              <a:t>phần</a:t>
            </a:r>
            <a:r>
              <a:rPr lang="en-US" sz="1800" dirty="0">
                <a:solidFill>
                  <a:schemeClr val="accent2">
                    <a:lumMod val="20000"/>
                    <a:lumOff val="80000"/>
                  </a:schemeClr>
                </a:solidFill>
              </a:rPr>
              <a:t> </a:t>
            </a:r>
            <a:r>
              <a:rPr lang="en-US" sz="1800" dirty="0" err="1">
                <a:solidFill>
                  <a:schemeClr val="accent2">
                    <a:lumMod val="20000"/>
                    <a:lumOff val="80000"/>
                  </a:schemeClr>
                </a:solidFill>
              </a:rPr>
              <a:t>tử</a:t>
            </a:r>
            <a:r>
              <a:rPr lang="en-US" sz="1800" dirty="0">
                <a:solidFill>
                  <a:schemeClr val="accent2">
                    <a:lumMod val="20000"/>
                    <a:lumOff val="80000"/>
                  </a:schemeClr>
                </a:solidFill>
              </a:rPr>
              <a:t> </a:t>
            </a:r>
            <a:r>
              <a:rPr lang="en-US" sz="1800" dirty="0" err="1">
                <a:solidFill>
                  <a:schemeClr val="accent2">
                    <a:lumMod val="20000"/>
                    <a:lumOff val="80000"/>
                  </a:schemeClr>
                </a:solidFill>
              </a:rPr>
              <a:t>nào</a:t>
            </a:r>
            <a:r>
              <a:rPr lang="en-US" sz="1800" dirty="0">
                <a:solidFill>
                  <a:schemeClr val="accent2">
                    <a:lumMod val="20000"/>
                    <a:lumOff val="80000"/>
                  </a:schemeClr>
                </a:solidFill>
              </a:rPr>
              <a:t> </a:t>
            </a:r>
            <a:r>
              <a:rPr lang="en-US" sz="1800" dirty="0" err="1">
                <a:solidFill>
                  <a:schemeClr val="accent2">
                    <a:lumMod val="20000"/>
                    <a:lumOff val="80000"/>
                  </a:schemeClr>
                </a:solidFill>
              </a:rPr>
              <a:t>thì</a:t>
            </a:r>
            <a:r>
              <a:rPr lang="en-US" sz="1800" dirty="0">
                <a:solidFill>
                  <a:schemeClr val="accent2">
                    <a:lumMod val="20000"/>
                    <a:lumOff val="80000"/>
                  </a:schemeClr>
                </a:solidFill>
              </a:rPr>
              <a:t> </a:t>
            </a:r>
            <a:r>
              <a:rPr lang="en-US" sz="1800" dirty="0" err="1">
                <a:solidFill>
                  <a:schemeClr val="accent2">
                    <a:lumMod val="20000"/>
                    <a:lumOff val="80000"/>
                  </a:schemeClr>
                </a:solidFill>
              </a:rPr>
              <a:t>trả</a:t>
            </a:r>
            <a:r>
              <a:rPr lang="en-US" sz="1800" dirty="0">
                <a:solidFill>
                  <a:schemeClr val="accent2">
                    <a:lumMod val="20000"/>
                    <a:lumOff val="80000"/>
                  </a:schemeClr>
                </a:solidFill>
              </a:rPr>
              <a:t> </a:t>
            </a:r>
            <a:r>
              <a:rPr lang="en-US" sz="1800" dirty="0" err="1">
                <a:solidFill>
                  <a:schemeClr val="accent2">
                    <a:lumMod val="20000"/>
                    <a:lumOff val="80000"/>
                  </a:schemeClr>
                </a:solidFill>
              </a:rPr>
              <a:t>về</a:t>
            </a:r>
            <a:r>
              <a:rPr lang="en-US" sz="1800" dirty="0">
                <a:solidFill>
                  <a:schemeClr val="accent2">
                    <a:lumMod val="20000"/>
                    <a:lumOff val="80000"/>
                  </a:schemeClr>
                </a:solidFill>
              </a:rPr>
              <a:t> true)</a:t>
            </a:r>
          </a:p>
        </p:txBody>
      </p:sp>
      <p:sp>
        <p:nvSpPr>
          <p:cNvPr id="22" name="Text Placeholder 16">
            <a:extLst>
              <a:ext uri="{FF2B5EF4-FFF2-40B4-BE49-F238E27FC236}">
                <a16:creationId xmlns:a16="http://schemas.microsoft.com/office/drawing/2014/main" id="{CEC0203D-17B1-0777-B919-D888B5CF1AF1}"/>
              </a:ext>
            </a:extLst>
          </p:cNvPr>
          <p:cNvSpPr txBox="1">
            <a:spLocks/>
          </p:cNvSpPr>
          <p:nvPr/>
        </p:nvSpPr>
        <p:spPr>
          <a:xfrm>
            <a:off x="-37478" y="3264029"/>
            <a:ext cx="8950568" cy="500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Maven Pro"/>
              <a:buChar char="●"/>
              <a:defRPr sz="1600" b="0" i="0" u="none" strike="noStrike" cap="none">
                <a:solidFill>
                  <a:schemeClr val="lt1"/>
                </a:solidFill>
                <a:latin typeface="Maven Pro"/>
                <a:ea typeface="Maven Pro"/>
                <a:cs typeface="Maven Pro"/>
                <a:sym typeface="Maven Pro"/>
              </a:defRPr>
            </a:lvl1pPr>
            <a:lvl2pPr marL="914400" marR="0" lvl="1"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2pPr>
            <a:lvl3pPr marL="1371600" marR="0" lvl="2"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3pPr>
            <a:lvl4pPr marL="1828800" marR="0" lvl="3"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4pPr>
            <a:lvl5pPr marL="2286000" marR="0" lvl="4"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5pPr>
            <a:lvl6pPr marL="2743200" marR="0" lvl="5"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6pPr>
            <a:lvl7pPr marL="3200400" marR="0" lvl="6"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7pPr>
            <a:lvl8pPr marL="3657600" marR="0" lvl="7"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8pPr>
            <a:lvl9pPr marL="4114800" marR="0" lvl="8" indent="-304800" algn="l" rtl="0">
              <a:lnSpc>
                <a:spcPct val="115000"/>
              </a:lnSpc>
              <a:spcBef>
                <a:spcPts val="1600"/>
              </a:spcBef>
              <a:spcAft>
                <a:spcPts val="160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9pPr>
          </a:lstStyle>
          <a:p>
            <a:r>
              <a:rPr lang="en-US" sz="1800" dirty="0" err="1">
                <a:solidFill>
                  <a:schemeClr val="tx2">
                    <a:lumMod val="25000"/>
                  </a:schemeClr>
                </a:solidFill>
                <a:highlight>
                  <a:srgbClr val="E898AC"/>
                </a:highlight>
              </a:rPr>
              <a:t>removeAll</a:t>
            </a:r>
            <a:r>
              <a:rPr lang="en-US" sz="1800" dirty="0">
                <a:solidFill>
                  <a:schemeClr val="tx2">
                    <a:lumMod val="25000"/>
                  </a:schemeClr>
                </a:solidFill>
                <a:highlight>
                  <a:srgbClr val="E898AC"/>
                </a:highlight>
              </a:rPr>
              <a:t>(Collection c)</a:t>
            </a:r>
            <a:r>
              <a:rPr lang="vi-VN" sz="1800" dirty="0">
                <a:solidFill>
                  <a:schemeClr val="tx2">
                    <a:lumMod val="25000"/>
                  </a:schemeClr>
                </a:solidFill>
                <a:highlight>
                  <a:srgbClr val="E898AC"/>
                </a:highlight>
              </a:rPr>
              <a:t>: </a:t>
            </a:r>
            <a:r>
              <a:rPr lang="en-US" sz="1800" dirty="0" err="1">
                <a:solidFill>
                  <a:schemeClr val="accent2">
                    <a:lumMod val="20000"/>
                    <a:lumOff val="80000"/>
                  </a:schemeClr>
                </a:solidFill>
              </a:rPr>
              <a:t>Xóa</a:t>
            </a:r>
            <a:r>
              <a:rPr lang="en-US" sz="1800" dirty="0">
                <a:solidFill>
                  <a:schemeClr val="accent2">
                    <a:lumMod val="20000"/>
                    <a:lumOff val="80000"/>
                  </a:schemeClr>
                </a:solidFill>
              </a:rPr>
              <a:t> </a:t>
            </a:r>
            <a:r>
              <a:rPr lang="en-US" sz="1800" dirty="0" err="1">
                <a:solidFill>
                  <a:schemeClr val="accent2">
                    <a:lumMod val="20000"/>
                    <a:lumOff val="80000"/>
                  </a:schemeClr>
                </a:solidFill>
              </a:rPr>
              <a:t>khỏi</a:t>
            </a:r>
            <a:r>
              <a:rPr lang="en-US" sz="1800" dirty="0">
                <a:solidFill>
                  <a:schemeClr val="accent2">
                    <a:lumMod val="20000"/>
                    <a:lumOff val="80000"/>
                  </a:schemeClr>
                </a:solidFill>
              </a:rPr>
              <a:t> set </a:t>
            </a:r>
            <a:r>
              <a:rPr lang="en-US" sz="1800" dirty="0" err="1">
                <a:solidFill>
                  <a:schemeClr val="accent2">
                    <a:lumMod val="20000"/>
                    <a:lumOff val="80000"/>
                  </a:schemeClr>
                </a:solidFill>
              </a:rPr>
              <a:t>tất</a:t>
            </a:r>
            <a:r>
              <a:rPr lang="en-US" sz="1800" dirty="0">
                <a:solidFill>
                  <a:schemeClr val="accent2">
                    <a:lumMod val="20000"/>
                    <a:lumOff val="80000"/>
                  </a:schemeClr>
                </a:solidFill>
              </a:rPr>
              <a:t> </a:t>
            </a:r>
            <a:r>
              <a:rPr lang="en-US" sz="1800" dirty="0" err="1">
                <a:solidFill>
                  <a:schemeClr val="accent2">
                    <a:lumMod val="20000"/>
                    <a:lumOff val="80000"/>
                  </a:schemeClr>
                </a:solidFill>
              </a:rPr>
              <a:t>cả</a:t>
            </a:r>
            <a:r>
              <a:rPr lang="en-US" sz="1800" dirty="0">
                <a:solidFill>
                  <a:schemeClr val="accent2">
                    <a:lumMod val="20000"/>
                    <a:lumOff val="80000"/>
                  </a:schemeClr>
                </a:solidFill>
              </a:rPr>
              <a:t> </a:t>
            </a:r>
            <a:r>
              <a:rPr lang="en-US" sz="1800" dirty="0" err="1">
                <a:solidFill>
                  <a:schemeClr val="accent2">
                    <a:lumMod val="20000"/>
                    <a:lumOff val="80000"/>
                  </a:schemeClr>
                </a:solidFill>
              </a:rPr>
              <a:t>các</a:t>
            </a:r>
            <a:r>
              <a:rPr lang="en-US" sz="1800" dirty="0">
                <a:solidFill>
                  <a:schemeClr val="accent2">
                    <a:lumMod val="20000"/>
                    <a:lumOff val="80000"/>
                  </a:schemeClr>
                </a:solidFill>
              </a:rPr>
              <a:t> </a:t>
            </a:r>
            <a:r>
              <a:rPr lang="en-US" sz="1800" dirty="0" err="1">
                <a:solidFill>
                  <a:schemeClr val="accent2">
                    <a:lumMod val="20000"/>
                    <a:lumOff val="80000"/>
                  </a:schemeClr>
                </a:solidFill>
              </a:rPr>
              <a:t>phần</a:t>
            </a:r>
            <a:r>
              <a:rPr lang="en-US" sz="1800" dirty="0">
                <a:solidFill>
                  <a:schemeClr val="accent2">
                    <a:lumMod val="20000"/>
                    <a:lumOff val="80000"/>
                  </a:schemeClr>
                </a:solidFill>
              </a:rPr>
              <a:t> </a:t>
            </a:r>
            <a:r>
              <a:rPr lang="en-US" sz="1800" dirty="0" err="1">
                <a:solidFill>
                  <a:schemeClr val="accent2">
                    <a:lumMod val="20000"/>
                    <a:lumOff val="80000"/>
                  </a:schemeClr>
                </a:solidFill>
              </a:rPr>
              <a:t>tử</a:t>
            </a:r>
            <a:r>
              <a:rPr lang="en-US" sz="1800" dirty="0">
                <a:solidFill>
                  <a:schemeClr val="accent2">
                    <a:lumMod val="20000"/>
                    <a:lumOff val="80000"/>
                  </a:schemeClr>
                </a:solidFill>
              </a:rPr>
              <a:t> </a:t>
            </a:r>
            <a:r>
              <a:rPr lang="en-US" sz="1800" dirty="0" err="1">
                <a:solidFill>
                  <a:schemeClr val="accent2">
                    <a:lumMod val="20000"/>
                    <a:lumOff val="80000"/>
                  </a:schemeClr>
                </a:solidFill>
              </a:rPr>
              <a:t>nằm</a:t>
            </a:r>
            <a:r>
              <a:rPr lang="en-US" sz="1800" dirty="0">
                <a:solidFill>
                  <a:schemeClr val="accent2">
                    <a:lumMod val="20000"/>
                    <a:lumOff val="80000"/>
                  </a:schemeClr>
                </a:solidFill>
              </a:rPr>
              <a:t> </a:t>
            </a:r>
            <a:r>
              <a:rPr lang="en-US" sz="1800" dirty="0" err="1">
                <a:solidFill>
                  <a:schemeClr val="accent2">
                    <a:lumMod val="20000"/>
                    <a:lumOff val="80000"/>
                  </a:schemeClr>
                </a:solidFill>
              </a:rPr>
              <a:t>trong</a:t>
            </a:r>
            <a:r>
              <a:rPr lang="en-US" sz="1800" dirty="0">
                <a:solidFill>
                  <a:schemeClr val="accent2">
                    <a:lumMod val="20000"/>
                    <a:lumOff val="80000"/>
                  </a:schemeClr>
                </a:solidFill>
              </a:rPr>
              <a:t> collection </a:t>
            </a:r>
            <a:r>
              <a:rPr lang="en-US" sz="1800" dirty="0" err="1">
                <a:solidFill>
                  <a:schemeClr val="accent2">
                    <a:lumMod val="20000"/>
                    <a:lumOff val="80000"/>
                  </a:schemeClr>
                </a:solidFill>
              </a:rPr>
              <a:t>được</a:t>
            </a:r>
            <a:r>
              <a:rPr lang="en-US" sz="1800" dirty="0">
                <a:solidFill>
                  <a:schemeClr val="accent2">
                    <a:lumMod val="20000"/>
                    <a:lumOff val="80000"/>
                  </a:schemeClr>
                </a:solidFill>
              </a:rPr>
              <a:t> </a:t>
            </a:r>
            <a:r>
              <a:rPr lang="en-US" sz="1800" dirty="0" err="1">
                <a:solidFill>
                  <a:schemeClr val="accent2">
                    <a:lumMod val="20000"/>
                    <a:lumOff val="80000"/>
                  </a:schemeClr>
                </a:solidFill>
              </a:rPr>
              <a:t>chỉ</a:t>
            </a:r>
            <a:r>
              <a:rPr lang="en-US" sz="1800" dirty="0">
                <a:solidFill>
                  <a:schemeClr val="accent2">
                    <a:lumMod val="20000"/>
                    <a:lumOff val="80000"/>
                  </a:schemeClr>
                </a:solidFill>
              </a:rPr>
              <a:t> </a:t>
            </a:r>
            <a:r>
              <a:rPr lang="en-US" sz="1800" dirty="0" err="1">
                <a:solidFill>
                  <a:schemeClr val="accent2">
                    <a:lumMod val="20000"/>
                    <a:lumOff val="80000"/>
                  </a:schemeClr>
                </a:solidFill>
              </a:rPr>
              <a:t>định</a:t>
            </a:r>
            <a:r>
              <a:rPr lang="en-US" sz="1800" dirty="0">
                <a:solidFill>
                  <a:schemeClr val="accent2">
                    <a:lumMod val="20000"/>
                    <a:lumOff val="80000"/>
                  </a:schemeClr>
                </a:solidFill>
              </a:rPr>
              <a:t> </a:t>
            </a:r>
          </a:p>
        </p:txBody>
      </p:sp>
    </p:spTree>
    <p:extLst>
      <p:ext uri="{BB962C8B-B14F-4D97-AF65-F5344CB8AC3E}">
        <p14:creationId xmlns:p14="http://schemas.microsoft.com/office/powerpoint/2010/main" val="35795972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2192897" y="1868575"/>
            <a:ext cx="2964301" cy="108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chemeClr val="accent2">
                    <a:lumMod val="40000"/>
                    <a:lumOff val="60000"/>
                  </a:schemeClr>
                </a:solidFill>
              </a:rPr>
              <a:t>List</a:t>
            </a:r>
            <a:endParaRPr sz="6000" dirty="0">
              <a:solidFill>
                <a:schemeClr val="accent2">
                  <a:lumMod val="40000"/>
                  <a:lumOff val="60000"/>
                </a:schemeClr>
              </a:solidFill>
            </a:endParaRPr>
          </a:p>
        </p:txBody>
      </p:sp>
      <p:sp>
        <p:nvSpPr>
          <p:cNvPr id="689" name="Google Shape;689;p32"/>
          <p:cNvSpPr/>
          <p:nvPr/>
        </p:nvSpPr>
        <p:spPr>
          <a:xfrm>
            <a:off x="5782875" y="1868575"/>
            <a:ext cx="1085100" cy="1085100"/>
          </a:xfrm>
          <a:prstGeom prst="rect">
            <a:avLst/>
          </a:prstGeom>
          <a:solidFill>
            <a:schemeClr val="accent4">
              <a:lumMod val="60000"/>
              <a:lumOff val="4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lumMod val="40000"/>
                  <a:lumOff val="60000"/>
                </a:schemeClr>
              </a:solidFill>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2"/>
                </a:solidFill>
              </a:rPr>
              <a:t>03</a:t>
            </a:r>
            <a:endParaRPr dirty="0">
              <a:solidFill>
                <a:schemeClr val="bg2"/>
              </a:solidFill>
            </a:endParaRPr>
          </a:p>
        </p:txBody>
      </p:sp>
      <p:sp>
        <p:nvSpPr>
          <p:cNvPr id="691" name="Google Shape;691;p32"/>
          <p:cNvSpPr/>
          <p:nvPr/>
        </p:nvSpPr>
        <p:spPr>
          <a:xfrm>
            <a:off x="1432004"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70476"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p:cNvCxnSpPr>
          <p:nvPr/>
        </p:nvCxnSpPr>
        <p:spPr>
          <a:xfrm>
            <a:off x="6325425" y="2998820"/>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498078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42"/>
          <p:cNvSpPr txBox="1">
            <a:spLocks noGrp="1"/>
          </p:cNvSpPr>
          <p:nvPr>
            <p:ph type="ctrTitle" idx="6"/>
          </p:nvPr>
        </p:nvSpPr>
        <p:spPr>
          <a:xfrm>
            <a:off x="620877" y="370599"/>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Team</a:t>
            </a:r>
            <a:endParaRPr dirty="0"/>
          </a:p>
        </p:txBody>
      </p:sp>
      <p:sp>
        <p:nvSpPr>
          <p:cNvPr id="1165" name="Google Shape;1165;p42"/>
          <p:cNvSpPr txBox="1">
            <a:spLocks noGrp="1"/>
          </p:cNvSpPr>
          <p:nvPr>
            <p:ph type="ctrTitle" idx="2"/>
          </p:nvPr>
        </p:nvSpPr>
        <p:spPr>
          <a:xfrm>
            <a:off x="3518482" y="1692794"/>
            <a:ext cx="1881300"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—Nguyễn Tuấn Anh</a:t>
            </a:r>
            <a:endParaRPr dirty="0"/>
          </a:p>
        </p:txBody>
      </p:sp>
      <p:sp>
        <p:nvSpPr>
          <p:cNvPr id="1166" name="Google Shape;1166;p42"/>
          <p:cNvSpPr txBox="1">
            <a:spLocks noGrp="1"/>
          </p:cNvSpPr>
          <p:nvPr>
            <p:ph type="ctrTitle"/>
          </p:nvPr>
        </p:nvSpPr>
        <p:spPr>
          <a:xfrm>
            <a:off x="696140" y="1640885"/>
            <a:ext cx="2064143"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—Nguyễn Thanh Tùng</a:t>
            </a:r>
            <a:endParaRPr dirty="0"/>
          </a:p>
        </p:txBody>
      </p:sp>
      <p:sp>
        <p:nvSpPr>
          <p:cNvPr id="1169" name="Google Shape;1169;p42"/>
          <p:cNvSpPr txBox="1">
            <a:spLocks noGrp="1"/>
          </p:cNvSpPr>
          <p:nvPr>
            <p:ph type="ctrTitle" idx="4"/>
          </p:nvPr>
        </p:nvSpPr>
        <p:spPr>
          <a:xfrm>
            <a:off x="6342275" y="1692794"/>
            <a:ext cx="1881300"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—Nguyễn Trung Dức</a:t>
            </a:r>
            <a:endParaRPr dirty="0"/>
          </a:p>
        </p:txBody>
      </p:sp>
      <p:sp>
        <p:nvSpPr>
          <p:cNvPr id="1180" name="Google Shape;1180;p42"/>
          <p:cNvSpPr/>
          <p:nvPr/>
        </p:nvSpPr>
        <p:spPr>
          <a:xfrm>
            <a:off x="1531926" y="1032946"/>
            <a:ext cx="415500" cy="415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4361163" y="1163242"/>
            <a:ext cx="415500" cy="41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7104124" y="1163242"/>
            <a:ext cx="415500" cy="41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3" name="Google Shape;1183;p42"/>
          <p:cNvCxnSpPr>
            <a:cxnSpLocks/>
          </p:cNvCxnSpPr>
          <p:nvPr/>
        </p:nvCxnSpPr>
        <p:spPr>
          <a:xfrm>
            <a:off x="2155482" y="1240696"/>
            <a:ext cx="2413737" cy="1972338"/>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1184" name="Google Shape;1184;p42"/>
          <p:cNvCxnSpPr>
            <a:cxnSpLocks/>
          </p:cNvCxnSpPr>
          <p:nvPr/>
        </p:nvCxnSpPr>
        <p:spPr>
          <a:xfrm rot="10800000" flipH="1">
            <a:off x="4557101" y="1371137"/>
            <a:ext cx="2327400" cy="1842000"/>
          </a:xfrm>
          <a:prstGeom prst="bentConnector3">
            <a:avLst>
              <a:gd name="adj1" fmla="val 50001"/>
            </a:avLst>
          </a:prstGeom>
          <a:noFill/>
          <a:ln w="9525" cap="flat" cmpd="sng">
            <a:solidFill>
              <a:schemeClr val="lt2"/>
            </a:solidFill>
            <a:prstDash val="solid"/>
            <a:round/>
            <a:headEnd type="none" w="med" len="med"/>
            <a:tailEnd type="none" w="med" len="med"/>
          </a:ln>
        </p:spPr>
      </p:cxnSp>
      <p:grpSp>
        <p:nvGrpSpPr>
          <p:cNvPr id="1185" name="Google Shape;1185;p42"/>
          <p:cNvGrpSpPr/>
          <p:nvPr/>
        </p:nvGrpSpPr>
        <p:grpSpPr>
          <a:xfrm>
            <a:off x="4436544" y="3036686"/>
            <a:ext cx="264813" cy="352693"/>
            <a:chOff x="6703732" y="3346936"/>
            <a:chExt cx="264813" cy="352693"/>
          </a:xfrm>
        </p:grpSpPr>
        <p:sp>
          <p:nvSpPr>
            <p:cNvPr id="1186" name="Google Shape;1186;p42"/>
            <p:cNvSpPr/>
            <p:nvPr/>
          </p:nvSpPr>
          <p:spPr>
            <a:xfrm>
              <a:off x="6797283" y="3468777"/>
              <a:ext cx="10581" cy="15872"/>
            </a:xfrm>
            <a:custGeom>
              <a:avLst/>
              <a:gdLst/>
              <a:ahLst/>
              <a:cxnLst/>
              <a:rect l="l" t="t" r="r" b="b"/>
              <a:pathLst>
                <a:path w="334" h="501" extrusionOk="0">
                  <a:moveTo>
                    <a:pt x="167" y="0"/>
                  </a:moveTo>
                  <a:cubicBezTo>
                    <a:pt x="84" y="0"/>
                    <a:pt x="0" y="72"/>
                    <a:pt x="0" y="167"/>
                  </a:cubicBezTo>
                  <a:lnTo>
                    <a:pt x="0" y="345"/>
                  </a:lnTo>
                  <a:cubicBezTo>
                    <a:pt x="0" y="429"/>
                    <a:pt x="84" y="500"/>
                    <a:pt x="167" y="500"/>
                  </a:cubicBezTo>
                  <a:cubicBezTo>
                    <a:pt x="262" y="500"/>
                    <a:pt x="334" y="429"/>
                    <a:pt x="334" y="345"/>
                  </a:cubicBezTo>
                  <a:lnTo>
                    <a:pt x="334" y="167"/>
                  </a:lnTo>
                  <a:cubicBezTo>
                    <a:pt x="334" y="72"/>
                    <a:pt x="262"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2"/>
            <p:cNvSpPr/>
            <p:nvPr/>
          </p:nvSpPr>
          <p:spPr>
            <a:xfrm>
              <a:off x="6863272" y="3468777"/>
              <a:ext cx="10613" cy="15872"/>
            </a:xfrm>
            <a:custGeom>
              <a:avLst/>
              <a:gdLst/>
              <a:ahLst/>
              <a:cxnLst/>
              <a:rect l="l" t="t" r="r" b="b"/>
              <a:pathLst>
                <a:path w="335" h="501" extrusionOk="0">
                  <a:moveTo>
                    <a:pt x="167" y="0"/>
                  </a:moveTo>
                  <a:cubicBezTo>
                    <a:pt x="84" y="0"/>
                    <a:pt x="1" y="72"/>
                    <a:pt x="1" y="167"/>
                  </a:cubicBezTo>
                  <a:lnTo>
                    <a:pt x="1" y="345"/>
                  </a:lnTo>
                  <a:cubicBezTo>
                    <a:pt x="1" y="429"/>
                    <a:pt x="84" y="500"/>
                    <a:pt x="167" y="500"/>
                  </a:cubicBezTo>
                  <a:cubicBezTo>
                    <a:pt x="263" y="500"/>
                    <a:pt x="334" y="429"/>
                    <a:pt x="334" y="345"/>
                  </a:cubicBezTo>
                  <a:lnTo>
                    <a:pt x="334" y="167"/>
                  </a:lnTo>
                  <a:cubicBezTo>
                    <a:pt x="334" y="72"/>
                    <a:pt x="263"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2"/>
            <p:cNvSpPr/>
            <p:nvPr/>
          </p:nvSpPr>
          <p:spPr>
            <a:xfrm>
              <a:off x="6814231" y="3507712"/>
              <a:ext cx="43433" cy="15777"/>
            </a:xfrm>
            <a:custGeom>
              <a:avLst/>
              <a:gdLst/>
              <a:ahLst/>
              <a:cxnLst/>
              <a:rect l="l" t="t" r="r" b="b"/>
              <a:pathLst>
                <a:path w="1371" h="498" extrusionOk="0">
                  <a:moveTo>
                    <a:pt x="174" y="0"/>
                  </a:moveTo>
                  <a:cubicBezTo>
                    <a:pt x="132" y="0"/>
                    <a:pt x="90" y="15"/>
                    <a:pt x="60" y="45"/>
                  </a:cubicBezTo>
                  <a:cubicBezTo>
                    <a:pt x="1" y="105"/>
                    <a:pt x="1" y="212"/>
                    <a:pt x="60" y="271"/>
                  </a:cubicBezTo>
                  <a:cubicBezTo>
                    <a:pt x="203" y="402"/>
                    <a:pt x="441" y="497"/>
                    <a:pt x="703" y="497"/>
                  </a:cubicBezTo>
                  <a:cubicBezTo>
                    <a:pt x="953" y="497"/>
                    <a:pt x="1192" y="402"/>
                    <a:pt x="1346" y="271"/>
                  </a:cubicBezTo>
                  <a:cubicBezTo>
                    <a:pt x="1370" y="212"/>
                    <a:pt x="1370" y="105"/>
                    <a:pt x="1311" y="45"/>
                  </a:cubicBezTo>
                  <a:cubicBezTo>
                    <a:pt x="1281" y="15"/>
                    <a:pt x="1242" y="0"/>
                    <a:pt x="1203" y="0"/>
                  </a:cubicBezTo>
                  <a:cubicBezTo>
                    <a:pt x="1165" y="0"/>
                    <a:pt x="1126" y="15"/>
                    <a:pt x="1096" y="45"/>
                  </a:cubicBezTo>
                  <a:cubicBezTo>
                    <a:pt x="1037" y="105"/>
                    <a:pt x="882" y="188"/>
                    <a:pt x="692" y="188"/>
                  </a:cubicBezTo>
                  <a:cubicBezTo>
                    <a:pt x="477" y="188"/>
                    <a:pt x="346" y="105"/>
                    <a:pt x="287" y="45"/>
                  </a:cubicBezTo>
                  <a:cubicBezTo>
                    <a:pt x="257" y="15"/>
                    <a:pt x="215" y="0"/>
                    <a:pt x="1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2"/>
            <p:cNvSpPr/>
            <p:nvPr/>
          </p:nvSpPr>
          <p:spPr>
            <a:xfrm>
              <a:off x="6902143" y="3489876"/>
              <a:ext cx="32" cy="412"/>
            </a:xfrm>
            <a:custGeom>
              <a:avLst/>
              <a:gdLst/>
              <a:ahLst/>
              <a:cxnLst/>
              <a:rect l="l" t="t" r="r" b="b"/>
              <a:pathLst>
                <a:path w="1" h="13" extrusionOk="0">
                  <a:moveTo>
                    <a:pt x="0" y="13"/>
                  </a:moveTo>
                  <a:cubicBezTo>
                    <a:pt x="0" y="1"/>
                    <a:pt x="0" y="13"/>
                    <a:pt x="0" y="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2"/>
            <p:cNvSpPr/>
            <p:nvPr/>
          </p:nvSpPr>
          <p:spPr>
            <a:xfrm>
              <a:off x="6703732" y="3346936"/>
              <a:ext cx="264813" cy="352693"/>
            </a:xfrm>
            <a:custGeom>
              <a:avLst/>
              <a:gdLst/>
              <a:ahLst/>
              <a:cxnLst/>
              <a:rect l="l" t="t" r="r" b="b"/>
              <a:pathLst>
                <a:path w="8359" h="11133" extrusionOk="0">
                  <a:moveTo>
                    <a:pt x="4120" y="346"/>
                  </a:moveTo>
                  <a:cubicBezTo>
                    <a:pt x="5668" y="346"/>
                    <a:pt x="6918" y="1596"/>
                    <a:pt x="6918" y="3144"/>
                  </a:cubicBezTo>
                  <a:lnTo>
                    <a:pt x="6918" y="8081"/>
                  </a:lnTo>
                  <a:lnTo>
                    <a:pt x="6918" y="8081"/>
                  </a:lnTo>
                  <a:lnTo>
                    <a:pt x="6049" y="7787"/>
                  </a:lnTo>
                  <a:cubicBezTo>
                    <a:pt x="6037" y="7763"/>
                    <a:pt x="6037" y="7739"/>
                    <a:pt x="6013" y="7716"/>
                  </a:cubicBezTo>
                  <a:lnTo>
                    <a:pt x="5608" y="7311"/>
                  </a:lnTo>
                  <a:cubicBezTo>
                    <a:pt x="5537" y="7239"/>
                    <a:pt x="5442" y="7204"/>
                    <a:pt x="5358" y="7204"/>
                  </a:cubicBezTo>
                  <a:lnTo>
                    <a:pt x="5358" y="6608"/>
                  </a:lnTo>
                  <a:cubicBezTo>
                    <a:pt x="5727" y="6406"/>
                    <a:pt x="6037" y="6084"/>
                    <a:pt x="6251" y="5715"/>
                  </a:cubicBezTo>
                  <a:lnTo>
                    <a:pt x="6251" y="7299"/>
                  </a:lnTo>
                  <a:cubicBezTo>
                    <a:pt x="6251" y="7382"/>
                    <a:pt x="6323" y="7466"/>
                    <a:pt x="6406" y="7466"/>
                  </a:cubicBezTo>
                  <a:cubicBezTo>
                    <a:pt x="6501" y="7466"/>
                    <a:pt x="6573" y="7382"/>
                    <a:pt x="6573" y="7299"/>
                  </a:cubicBezTo>
                  <a:lnTo>
                    <a:pt x="6573" y="4144"/>
                  </a:lnTo>
                  <a:cubicBezTo>
                    <a:pt x="6573" y="3882"/>
                    <a:pt x="6394" y="3667"/>
                    <a:pt x="6144" y="3620"/>
                  </a:cubicBezTo>
                  <a:cubicBezTo>
                    <a:pt x="5858" y="3572"/>
                    <a:pt x="5108" y="3370"/>
                    <a:pt x="4418" y="2370"/>
                  </a:cubicBezTo>
                  <a:cubicBezTo>
                    <a:pt x="4358" y="2274"/>
                    <a:pt x="4251" y="2215"/>
                    <a:pt x="4132" y="2215"/>
                  </a:cubicBezTo>
                  <a:cubicBezTo>
                    <a:pt x="4025" y="2215"/>
                    <a:pt x="3918" y="2274"/>
                    <a:pt x="3846" y="2370"/>
                  </a:cubicBezTo>
                  <a:cubicBezTo>
                    <a:pt x="3739" y="2536"/>
                    <a:pt x="3608" y="2679"/>
                    <a:pt x="3477" y="2810"/>
                  </a:cubicBezTo>
                  <a:cubicBezTo>
                    <a:pt x="3418" y="2870"/>
                    <a:pt x="3418" y="2977"/>
                    <a:pt x="3489" y="3036"/>
                  </a:cubicBezTo>
                  <a:cubicBezTo>
                    <a:pt x="3517" y="3065"/>
                    <a:pt x="3557" y="3080"/>
                    <a:pt x="3596" y="3080"/>
                  </a:cubicBezTo>
                  <a:cubicBezTo>
                    <a:pt x="3640" y="3080"/>
                    <a:pt x="3684" y="3062"/>
                    <a:pt x="3715" y="3025"/>
                  </a:cubicBezTo>
                  <a:cubicBezTo>
                    <a:pt x="3858" y="2870"/>
                    <a:pt x="3977" y="2715"/>
                    <a:pt x="4120" y="2536"/>
                  </a:cubicBezTo>
                  <a:lnTo>
                    <a:pt x="4144" y="2536"/>
                  </a:lnTo>
                  <a:cubicBezTo>
                    <a:pt x="4299" y="2739"/>
                    <a:pt x="4537" y="3036"/>
                    <a:pt x="4846" y="3322"/>
                  </a:cubicBezTo>
                  <a:cubicBezTo>
                    <a:pt x="5227" y="3656"/>
                    <a:pt x="5644" y="3858"/>
                    <a:pt x="6085" y="3929"/>
                  </a:cubicBezTo>
                  <a:cubicBezTo>
                    <a:pt x="6168" y="3953"/>
                    <a:pt x="6227" y="4037"/>
                    <a:pt x="6227" y="4120"/>
                  </a:cubicBezTo>
                  <a:lnTo>
                    <a:pt x="6227" y="4501"/>
                  </a:lnTo>
                  <a:cubicBezTo>
                    <a:pt x="6227" y="5656"/>
                    <a:pt x="5287" y="6596"/>
                    <a:pt x="4132" y="6596"/>
                  </a:cubicBezTo>
                  <a:cubicBezTo>
                    <a:pt x="2965" y="6596"/>
                    <a:pt x="2036" y="5656"/>
                    <a:pt x="2036" y="4513"/>
                  </a:cubicBezTo>
                  <a:lnTo>
                    <a:pt x="2036" y="4144"/>
                  </a:lnTo>
                  <a:cubicBezTo>
                    <a:pt x="2036" y="4048"/>
                    <a:pt x="2096" y="3965"/>
                    <a:pt x="2179" y="3953"/>
                  </a:cubicBezTo>
                  <a:cubicBezTo>
                    <a:pt x="2525" y="3894"/>
                    <a:pt x="2846" y="3751"/>
                    <a:pt x="3179" y="3537"/>
                  </a:cubicBezTo>
                  <a:cubicBezTo>
                    <a:pt x="3251" y="3489"/>
                    <a:pt x="3263" y="3382"/>
                    <a:pt x="3227" y="3310"/>
                  </a:cubicBezTo>
                  <a:cubicBezTo>
                    <a:pt x="3196" y="3264"/>
                    <a:pt x="3141" y="3238"/>
                    <a:pt x="3086" y="3238"/>
                  </a:cubicBezTo>
                  <a:cubicBezTo>
                    <a:pt x="3056" y="3238"/>
                    <a:pt x="3026" y="3246"/>
                    <a:pt x="3001" y="3263"/>
                  </a:cubicBezTo>
                  <a:cubicBezTo>
                    <a:pt x="2715" y="3453"/>
                    <a:pt x="2429" y="3572"/>
                    <a:pt x="2132" y="3632"/>
                  </a:cubicBezTo>
                  <a:cubicBezTo>
                    <a:pt x="1894" y="3679"/>
                    <a:pt x="1703" y="3894"/>
                    <a:pt x="1703" y="4156"/>
                  </a:cubicBezTo>
                  <a:lnTo>
                    <a:pt x="1703" y="7311"/>
                  </a:lnTo>
                  <a:cubicBezTo>
                    <a:pt x="1703" y="7406"/>
                    <a:pt x="1774" y="7477"/>
                    <a:pt x="1870" y="7477"/>
                  </a:cubicBezTo>
                  <a:cubicBezTo>
                    <a:pt x="1953" y="7477"/>
                    <a:pt x="2036" y="7406"/>
                    <a:pt x="2036" y="7311"/>
                  </a:cubicBezTo>
                  <a:lnTo>
                    <a:pt x="2036" y="5739"/>
                  </a:lnTo>
                  <a:cubicBezTo>
                    <a:pt x="2239" y="6108"/>
                    <a:pt x="2548" y="6418"/>
                    <a:pt x="2929" y="6632"/>
                  </a:cubicBezTo>
                  <a:lnTo>
                    <a:pt x="2929" y="7227"/>
                  </a:lnTo>
                  <a:cubicBezTo>
                    <a:pt x="2834" y="7227"/>
                    <a:pt x="2751" y="7251"/>
                    <a:pt x="2667" y="7323"/>
                  </a:cubicBezTo>
                  <a:lnTo>
                    <a:pt x="2275" y="7728"/>
                  </a:lnTo>
                  <a:cubicBezTo>
                    <a:pt x="2251" y="7739"/>
                    <a:pt x="2239" y="7775"/>
                    <a:pt x="2227" y="7799"/>
                  </a:cubicBezTo>
                  <a:lnTo>
                    <a:pt x="1322" y="8120"/>
                  </a:lnTo>
                  <a:lnTo>
                    <a:pt x="1322" y="3144"/>
                  </a:lnTo>
                  <a:cubicBezTo>
                    <a:pt x="1322" y="1596"/>
                    <a:pt x="2572" y="346"/>
                    <a:pt x="4120" y="346"/>
                  </a:cubicBezTo>
                  <a:close/>
                  <a:moveTo>
                    <a:pt x="5037" y="6787"/>
                  </a:moveTo>
                  <a:lnTo>
                    <a:pt x="5037" y="7418"/>
                  </a:lnTo>
                  <a:lnTo>
                    <a:pt x="4168" y="8299"/>
                  </a:lnTo>
                  <a:lnTo>
                    <a:pt x="3287" y="7418"/>
                  </a:lnTo>
                  <a:lnTo>
                    <a:pt x="3287" y="6787"/>
                  </a:lnTo>
                  <a:cubicBezTo>
                    <a:pt x="3548" y="6894"/>
                    <a:pt x="3846" y="6954"/>
                    <a:pt x="4168" y="6954"/>
                  </a:cubicBezTo>
                  <a:cubicBezTo>
                    <a:pt x="4477" y="6954"/>
                    <a:pt x="4775" y="6894"/>
                    <a:pt x="5037" y="6787"/>
                  </a:cubicBezTo>
                  <a:close/>
                  <a:moveTo>
                    <a:pt x="2953" y="7549"/>
                  </a:moveTo>
                  <a:lnTo>
                    <a:pt x="3929" y="8513"/>
                  </a:lnTo>
                  <a:lnTo>
                    <a:pt x="3191" y="9132"/>
                  </a:lnTo>
                  <a:lnTo>
                    <a:pt x="3167" y="9132"/>
                  </a:lnTo>
                  <a:lnTo>
                    <a:pt x="2620" y="7882"/>
                  </a:lnTo>
                  <a:lnTo>
                    <a:pt x="2941" y="7549"/>
                  </a:lnTo>
                  <a:close/>
                  <a:moveTo>
                    <a:pt x="5346" y="7561"/>
                  </a:moveTo>
                  <a:lnTo>
                    <a:pt x="5680" y="7894"/>
                  </a:lnTo>
                  <a:lnTo>
                    <a:pt x="5644" y="7966"/>
                  </a:lnTo>
                  <a:cubicBezTo>
                    <a:pt x="5620" y="8061"/>
                    <a:pt x="5644" y="8144"/>
                    <a:pt x="5739" y="8168"/>
                  </a:cubicBezTo>
                  <a:cubicBezTo>
                    <a:pt x="5759" y="8178"/>
                    <a:pt x="5782" y="8183"/>
                    <a:pt x="5804" y="8183"/>
                  </a:cubicBezTo>
                  <a:cubicBezTo>
                    <a:pt x="5860" y="8183"/>
                    <a:pt x="5916" y="8155"/>
                    <a:pt x="5942" y="8120"/>
                  </a:cubicBezTo>
                  <a:lnTo>
                    <a:pt x="6180" y="8192"/>
                  </a:lnTo>
                  <a:lnTo>
                    <a:pt x="6168" y="8359"/>
                  </a:lnTo>
                  <a:cubicBezTo>
                    <a:pt x="6037" y="9347"/>
                    <a:pt x="5180" y="10109"/>
                    <a:pt x="4168" y="10109"/>
                  </a:cubicBezTo>
                  <a:cubicBezTo>
                    <a:pt x="3156" y="10109"/>
                    <a:pt x="2286" y="9347"/>
                    <a:pt x="2155" y="8359"/>
                  </a:cubicBezTo>
                  <a:lnTo>
                    <a:pt x="2120" y="8168"/>
                  </a:lnTo>
                  <a:lnTo>
                    <a:pt x="2346" y="8097"/>
                  </a:lnTo>
                  <a:lnTo>
                    <a:pt x="2870" y="9263"/>
                  </a:lnTo>
                  <a:cubicBezTo>
                    <a:pt x="2917" y="9359"/>
                    <a:pt x="3001" y="9418"/>
                    <a:pt x="3108" y="9454"/>
                  </a:cubicBezTo>
                  <a:cubicBezTo>
                    <a:pt x="3132" y="9454"/>
                    <a:pt x="3156" y="9466"/>
                    <a:pt x="3179" y="9466"/>
                  </a:cubicBezTo>
                  <a:cubicBezTo>
                    <a:pt x="3251" y="9466"/>
                    <a:pt x="3334" y="9442"/>
                    <a:pt x="3394" y="9394"/>
                  </a:cubicBezTo>
                  <a:lnTo>
                    <a:pt x="4144" y="8751"/>
                  </a:lnTo>
                  <a:lnTo>
                    <a:pt x="4906" y="9394"/>
                  </a:lnTo>
                  <a:cubicBezTo>
                    <a:pt x="4965" y="9442"/>
                    <a:pt x="5037" y="9466"/>
                    <a:pt x="5120" y="9466"/>
                  </a:cubicBezTo>
                  <a:cubicBezTo>
                    <a:pt x="5144" y="9466"/>
                    <a:pt x="5156" y="9466"/>
                    <a:pt x="5192" y="9454"/>
                  </a:cubicBezTo>
                  <a:cubicBezTo>
                    <a:pt x="5299" y="9418"/>
                    <a:pt x="5382" y="9359"/>
                    <a:pt x="5430" y="9263"/>
                  </a:cubicBezTo>
                  <a:lnTo>
                    <a:pt x="5680" y="8704"/>
                  </a:lnTo>
                  <a:cubicBezTo>
                    <a:pt x="5715" y="8620"/>
                    <a:pt x="5680" y="8525"/>
                    <a:pt x="5596" y="8501"/>
                  </a:cubicBezTo>
                  <a:cubicBezTo>
                    <a:pt x="5571" y="8492"/>
                    <a:pt x="5547" y="8488"/>
                    <a:pt x="5525" y="8488"/>
                  </a:cubicBezTo>
                  <a:cubicBezTo>
                    <a:pt x="5461" y="8488"/>
                    <a:pt x="5408" y="8523"/>
                    <a:pt x="5382" y="8585"/>
                  </a:cubicBezTo>
                  <a:lnTo>
                    <a:pt x="5132" y="9144"/>
                  </a:lnTo>
                  <a:lnTo>
                    <a:pt x="5096" y="9144"/>
                  </a:lnTo>
                  <a:lnTo>
                    <a:pt x="4370" y="8525"/>
                  </a:lnTo>
                  <a:lnTo>
                    <a:pt x="5334" y="7561"/>
                  </a:lnTo>
                  <a:close/>
                  <a:moveTo>
                    <a:pt x="4168" y="0"/>
                  </a:moveTo>
                  <a:cubicBezTo>
                    <a:pt x="2441" y="0"/>
                    <a:pt x="1036" y="1405"/>
                    <a:pt x="1036" y="3132"/>
                  </a:cubicBezTo>
                  <a:lnTo>
                    <a:pt x="1036" y="8216"/>
                  </a:lnTo>
                  <a:lnTo>
                    <a:pt x="798" y="8311"/>
                  </a:lnTo>
                  <a:cubicBezTo>
                    <a:pt x="322" y="8478"/>
                    <a:pt x="0" y="8930"/>
                    <a:pt x="0" y="9454"/>
                  </a:cubicBezTo>
                  <a:lnTo>
                    <a:pt x="0" y="10978"/>
                  </a:lnTo>
                  <a:cubicBezTo>
                    <a:pt x="0" y="11061"/>
                    <a:pt x="72" y="11133"/>
                    <a:pt x="155" y="11133"/>
                  </a:cubicBezTo>
                  <a:cubicBezTo>
                    <a:pt x="250" y="11133"/>
                    <a:pt x="322" y="11061"/>
                    <a:pt x="322" y="10978"/>
                  </a:cubicBezTo>
                  <a:lnTo>
                    <a:pt x="322" y="9454"/>
                  </a:lnTo>
                  <a:cubicBezTo>
                    <a:pt x="322" y="9347"/>
                    <a:pt x="334" y="9252"/>
                    <a:pt x="381" y="9144"/>
                  </a:cubicBezTo>
                  <a:lnTo>
                    <a:pt x="1203" y="9847"/>
                  </a:lnTo>
                  <a:cubicBezTo>
                    <a:pt x="1322" y="9942"/>
                    <a:pt x="1393" y="10097"/>
                    <a:pt x="1393" y="10240"/>
                  </a:cubicBezTo>
                  <a:lnTo>
                    <a:pt x="1393" y="10978"/>
                  </a:lnTo>
                  <a:cubicBezTo>
                    <a:pt x="1393" y="11061"/>
                    <a:pt x="1465" y="11133"/>
                    <a:pt x="1560" y="11133"/>
                  </a:cubicBezTo>
                  <a:cubicBezTo>
                    <a:pt x="1643" y="11133"/>
                    <a:pt x="1715" y="11061"/>
                    <a:pt x="1715" y="10978"/>
                  </a:cubicBezTo>
                  <a:lnTo>
                    <a:pt x="1715" y="10240"/>
                  </a:lnTo>
                  <a:cubicBezTo>
                    <a:pt x="1715" y="9990"/>
                    <a:pt x="1620" y="9752"/>
                    <a:pt x="1417" y="9585"/>
                  </a:cubicBezTo>
                  <a:lnTo>
                    <a:pt x="560" y="8847"/>
                  </a:lnTo>
                  <a:cubicBezTo>
                    <a:pt x="643" y="8740"/>
                    <a:pt x="786" y="8656"/>
                    <a:pt x="917" y="8609"/>
                  </a:cubicBezTo>
                  <a:lnTo>
                    <a:pt x="1822" y="8275"/>
                  </a:lnTo>
                  <a:lnTo>
                    <a:pt x="1834" y="8382"/>
                  </a:lnTo>
                  <a:cubicBezTo>
                    <a:pt x="1917" y="8954"/>
                    <a:pt x="2191" y="9466"/>
                    <a:pt x="2632" y="9847"/>
                  </a:cubicBezTo>
                  <a:cubicBezTo>
                    <a:pt x="3060" y="10216"/>
                    <a:pt x="3608" y="10418"/>
                    <a:pt x="4180" y="10418"/>
                  </a:cubicBezTo>
                  <a:cubicBezTo>
                    <a:pt x="4739" y="10418"/>
                    <a:pt x="5287" y="10216"/>
                    <a:pt x="5727" y="9847"/>
                  </a:cubicBezTo>
                  <a:cubicBezTo>
                    <a:pt x="6156" y="9466"/>
                    <a:pt x="6430" y="8954"/>
                    <a:pt x="6513" y="8382"/>
                  </a:cubicBezTo>
                  <a:lnTo>
                    <a:pt x="6525" y="8275"/>
                  </a:lnTo>
                  <a:lnTo>
                    <a:pt x="7430" y="8609"/>
                  </a:lnTo>
                  <a:cubicBezTo>
                    <a:pt x="7573" y="8656"/>
                    <a:pt x="7704" y="8740"/>
                    <a:pt x="7787" y="8847"/>
                  </a:cubicBezTo>
                  <a:lnTo>
                    <a:pt x="6930" y="9585"/>
                  </a:lnTo>
                  <a:cubicBezTo>
                    <a:pt x="6739" y="9752"/>
                    <a:pt x="6632" y="9990"/>
                    <a:pt x="6632" y="10240"/>
                  </a:cubicBezTo>
                  <a:lnTo>
                    <a:pt x="6632" y="10978"/>
                  </a:lnTo>
                  <a:cubicBezTo>
                    <a:pt x="6632" y="11061"/>
                    <a:pt x="6704" y="11133"/>
                    <a:pt x="6799" y="11133"/>
                  </a:cubicBezTo>
                  <a:cubicBezTo>
                    <a:pt x="6882" y="11133"/>
                    <a:pt x="6954" y="11061"/>
                    <a:pt x="6954" y="10978"/>
                  </a:cubicBezTo>
                  <a:lnTo>
                    <a:pt x="6954" y="10240"/>
                  </a:lnTo>
                  <a:cubicBezTo>
                    <a:pt x="6954" y="10097"/>
                    <a:pt x="7037" y="9942"/>
                    <a:pt x="7156" y="9847"/>
                  </a:cubicBezTo>
                  <a:lnTo>
                    <a:pt x="7966" y="9144"/>
                  </a:lnTo>
                  <a:cubicBezTo>
                    <a:pt x="8001" y="9252"/>
                    <a:pt x="8025" y="9347"/>
                    <a:pt x="8025" y="9454"/>
                  </a:cubicBezTo>
                  <a:lnTo>
                    <a:pt x="8025" y="10978"/>
                  </a:lnTo>
                  <a:cubicBezTo>
                    <a:pt x="8025" y="11061"/>
                    <a:pt x="8109" y="11133"/>
                    <a:pt x="8192" y="11133"/>
                  </a:cubicBezTo>
                  <a:cubicBezTo>
                    <a:pt x="8287" y="11133"/>
                    <a:pt x="8359" y="11061"/>
                    <a:pt x="8359" y="10978"/>
                  </a:cubicBezTo>
                  <a:lnTo>
                    <a:pt x="8359" y="9454"/>
                  </a:lnTo>
                  <a:cubicBezTo>
                    <a:pt x="8335" y="8930"/>
                    <a:pt x="8001" y="8478"/>
                    <a:pt x="7525" y="8311"/>
                  </a:cubicBezTo>
                  <a:lnTo>
                    <a:pt x="7287" y="8216"/>
                  </a:lnTo>
                  <a:lnTo>
                    <a:pt x="7287" y="3132"/>
                  </a:lnTo>
                  <a:cubicBezTo>
                    <a:pt x="7287" y="1405"/>
                    <a:pt x="5894" y="0"/>
                    <a:pt x="4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191;p42"/>
          <p:cNvGrpSpPr/>
          <p:nvPr/>
        </p:nvGrpSpPr>
        <p:grpSpPr>
          <a:xfrm>
            <a:off x="1621304" y="1101645"/>
            <a:ext cx="271244" cy="346801"/>
            <a:chOff x="4899999" y="2882095"/>
            <a:chExt cx="271244" cy="346801"/>
          </a:xfrm>
        </p:grpSpPr>
        <p:sp>
          <p:nvSpPr>
            <p:cNvPr id="1192" name="Google Shape;1192;p42"/>
            <p:cNvSpPr/>
            <p:nvPr/>
          </p:nvSpPr>
          <p:spPr>
            <a:xfrm>
              <a:off x="4899999" y="2882095"/>
              <a:ext cx="271244" cy="346801"/>
            </a:xfrm>
            <a:custGeom>
              <a:avLst/>
              <a:gdLst/>
              <a:ahLst/>
              <a:cxnLst/>
              <a:rect l="l" t="t" r="r" b="b"/>
              <a:pathLst>
                <a:path w="8562" h="10947" extrusionOk="0">
                  <a:moveTo>
                    <a:pt x="6609" y="1719"/>
                  </a:moveTo>
                  <a:cubicBezTo>
                    <a:pt x="6823" y="1803"/>
                    <a:pt x="6954" y="2041"/>
                    <a:pt x="6906" y="2279"/>
                  </a:cubicBezTo>
                  <a:lnTo>
                    <a:pt x="6716" y="3398"/>
                  </a:lnTo>
                  <a:lnTo>
                    <a:pt x="6502" y="3398"/>
                  </a:lnTo>
                  <a:cubicBezTo>
                    <a:pt x="6406" y="3398"/>
                    <a:pt x="6323" y="3327"/>
                    <a:pt x="6323" y="3220"/>
                  </a:cubicBezTo>
                  <a:lnTo>
                    <a:pt x="6323" y="1969"/>
                  </a:lnTo>
                  <a:cubicBezTo>
                    <a:pt x="6454" y="1910"/>
                    <a:pt x="6537" y="1815"/>
                    <a:pt x="6609" y="1719"/>
                  </a:cubicBezTo>
                  <a:close/>
                  <a:moveTo>
                    <a:pt x="2287" y="1684"/>
                  </a:moveTo>
                  <a:cubicBezTo>
                    <a:pt x="2287" y="1743"/>
                    <a:pt x="2263" y="1803"/>
                    <a:pt x="2263" y="1862"/>
                  </a:cubicBezTo>
                  <a:lnTo>
                    <a:pt x="2263" y="3231"/>
                  </a:lnTo>
                  <a:cubicBezTo>
                    <a:pt x="2263" y="3339"/>
                    <a:pt x="2191" y="3410"/>
                    <a:pt x="2084" y="3410"/>
                  </a:cubicBezTo>
                  <a:lnTo>
                    <a:pt x="1882" y="3410"/>
                  </a:lnTo>
                  <a:lnTo>
                    <a:pt x="1691" y="2291"/>
                  </a:lnTo>
                  <a:cubicBezTo>
                    <a:pt x="1656" y="2136"/>
                    <a:pt x="1703" y="1981"/>
                    <a:pt x="1810" y="1862"/>
                  </a:cubicBezTo>
                  <a:cubicBezTo>
                    <a:pt x="1906" y="1743"/>
                    <a:pt x="2037" y="1684"/>
                    <a:pt x="2203" y="1684"/>
                  </a:cubicBezTo>
                  <a:close/>
                  <a:moveTo>
                    <a:pt x="6454" y="386"/>
                  </a:moveTo>
                  <a:lnTo>
                    <a:pt x="6454" y="386"/>
                  </a:lnTo>
                  <a:cubicBezTo>
                    <a:pt x="6597" y="815"/>
                    <a:pt x="6573" y="1207"/>
                    <a:pt x="6394" y="1469"/>
                  </a:cubicBezTo>
                  <a:cubicBezTo>
                    <a:pt x="6228" y="1707"/>
                    <a:pt x="5954" y="1862"/>
                    <a:pt x="5680" y="1862"/>
                  </a:cubicBezTo>
                  <a:lnTo>
                    <a:pt x="3120" y="1862"/>
                  </a:lnTo>
                  <a:cubicBezTo>
                    <a:pt x="3025" y="1862"/>
                    <a:pt x="2953" y="1934"/>
                    <a:pt x="2953" y="2029"/>
                  </a:cubicBezTo>
                  <a:cubicBezTo>
                    <a:pt x="2953" y="2112"/>
                    <a:pt x="3025" y="2184"/>
                    <a:pt x="3120" y="2184"/>
                  </a:cubicBezTo>
                  <a:lnTo>
                    <a:pt x="5680" y="2184"/>
                  </a:lnTo>
                  <a:cubicBezTo>
                    <a:pt x="5799" y="2184"/>
                    <a:pt x="5918" y="2172"/>
                    <a:pt x="6037" y="2136"/>
                  </a:cubicBezTo>
                  <a:lnTo>
                    <a:pt x="6037" y="3220"/>
                  </a:lnTo>
                  <a:cubicBezTo>
                    <a:pt x="6037" y="3493"/>
                    <a:pt x="6252" y="3720"/>
                    <a:pt x="6537" y="3720"/>
                  </a:cubicBezTo>
                  <a:lnTo>
                    <a:pt x="6787" y="3720"/>
                  </a:lnTo>
                  <a:cubicBezTo>
                    <a:pt x="6871" y="3720"/>
                    <a:pt x="6942" y="3755"/>
                    <a:pt x="6990" y="3815"/>
                  </a:cubicBezTo>
                  <a:cubicBezTo>
                    <a:pt x="7025" y="3874"/>
                    <a:pt x="7061" y="3946"/>
                    <a:pt x="7061" y="4017"/>
                  </a:cubicBezTo>
                  <a:cubicBezTo>
                    <a:pt x="7049" y="4148"/>
                    <a:pt x="6930" y="4255"/>
                    <a:pt x="6763" y="4255"/>
                  </a:cubicBezTo>
                  <a:lnTo>
                    <a:pt x="6692" y="4255"/>
                  </a:lnTo>
                  <a:lnTo>
                    <a:pt x="6692" y="4244"/>
                  </a:lnTo>
                  <a:cubicBezTo>
                    <a:pt x="6692" y="4148"/>
                    <a:pt x="6609" y="4077"/>
                    <a:pt x="6525" y="4077"/>
                  </a:cubicBezTo>
                  <a:cubicBezTo>
                    <a:pt x="6430" y="4077"/>
                    <a:pt x="6359" y="4148"/>
                    <a:pt x="6359" y="4244"/>
                  </a:cubicBezTo>
                  <a:cubicBezTo>
                    <a:pt x="6359" y="5375"/>
                    <a:pt x="5442" y="6315"/>
                    <a:pt x="4287" y="6315"/>
                  </a:cubicBezTo>
                  <a:cubicBezTo>
                    <a:pt x="3180" y="6315"/>
                    <a:pt x="2239" y="5387"/>
                    <a:pt x="2239" y="4244"/>
                  </a:cubicBezTo>
                  <a:cubicBezTo>
                    <a:pt x="2239" y="4160"/>
                    <a:pt x="2168" y="4077"/>
                    <a:pt x="2072" y="4077"/>
                  </a:cubicBezTo>
                  <a:cubicBezTo>
                    <a:pt x="1989" y="4077"/>
                    <a:pt x="1906" y="4160"/>
                    <a:pt x="1906" y="4244"/>
                  </a:cubicBezTo>
                  <a:lnTo>
                    <a:pt x="1906" y="4255"/>
                  </a:lnTo>
                  <a:lnTo>
                    <a:pt x="1822" y="4255"/>
                  </a:lnTo>
                  <a:cubicBezTo>
                    <a:pt x="1751" y="4255"/>
                    <a:pt x="1668" y="4232"/>
                    <a:pt x="1632" y="4172"/>
                  </a:cubicBezTo>
                  <a:cubicBezTo>
                    <a:pt x="1584" y="4113"/>
                    <a:pt x="1549" y="4041"/>
                    <a:pt x="1549" y="3958"/>
                  </a:cubicBezTo>
                  <a:cubicBezTo>
                    <a:pt x="1572" y="3827"/>
                    <a:pt x="1691" y="3720"/>
                    <a:pt x="1846" y="3720"/>
                  </a:cubicBezTo>
                  <a:lnTo>
                    <a:pt x="2084" y="3720"/>
                  </a:lnTo>
                  <a:cubicBezTo>
                    <a:pt x="2370" y="3720"/>
                    <a:pt x="2596" y="3505"/>
                    <a:pt x="2596" y="3220"/>
                  </a:cubicBezTo>
                  <a:lnTo>
                    <a:pt x="2596" y="1850"/>
                  </a:lnTo>
                  <a:cubicBezTo>
                    <a:pt x="2596" y="1184"/>
                    <a:pt x="3132" y="648"/>
                    <a:pt x="3799" y="648"/>
                  </a:cubicBezTo>
                  <a:lnTo>
                    <a:pt x="5335" y="648"/>
                  </a:lnTo>
                  <a:cubicBezTo>
                    <a:pt x="5894" y="648"/>
                    <a:pt x="6252" y="493"/>
                    <a:pt x="6454" y="386"/>
                  </a:cubicBezTo>
                  <a:close/>
                  <a:moveTo>
                    <a:pt x="5347" y="6387"/>
                  </a:moveTo>
                  <a:lnTo>
                    <a:pt x="5347" y="6911"/>
                  </a:lnTo>
                  <a:lnTo>
                    <a:pt x="4299" y="7494"/>
                  </a:lnTo>
                  <a:lnTo>
                    <a:pt x="3263" y="6911"/>
                  </a:lnTo>
                  <a:lnTo>
                    <a:pt x="3263" y="6387"/>
                  </a:lnTo>
                  <a:cubicBezTo>
                    <a:pt x="3573" y="6541"/>
                    <a:pt x="3930" y="6625"/>
                    <a:pt x="4299" y="6625"/>
                  </a:cubicBezTo>
                  <a:cubicBezTo>
                    <a:pt x="4680" y="6625"/>
                    <a:pt x="5037" y="6541"/>
                    <a:pt x="5347" y="6387"/>
                  </a:cubicBezTo>
                  <a:close/>
                  <a:moveTo>
                    <a:pt x="2846" y="7041"/>
                  </a:moveTo>
                  <a:lnTo>
                    <a:pt x="4073" y="7708"/>
                  </a:lnTo>
                  <a:lnTo>
                    <a:pt x="3704" y="8149"/>
                  </a:lnTo>
                  <a:cubicBezTo>
                    <a:pt x="3680" y="8184"/>
                    <a:pt x="3632" y="8208"/>
                    <a:pt x="3596" y="8220"/>
                  </a:cubicBezTo>
                  <a:cubicBezTo>
                    <a:pt x="3549" y="8220"/>
                    <a:pt x="3489" y="8208"/>
                    <a:pt x="3454" y="8173"/>
                  </a:cubicBezTo>
                  <a:lnTo>
                    <a:pt x="2620" y="7458"/>
                  </a:lnTo>
                  <a:lnTo>
                    <a:pt x="2834" y="7041"/>
                  </a:lnTo>
                  <a:close/>
                  <a:moveTo>
                    <a:pt x="5787" y="7041"/>
                  </a:moveTo>
                  <a:lnTo>
                    <a:pt x="6001" y="7458"/>
                  </a:lnTo>
                  <a:lnTo>
                    <a:pt x="5156" y="8173"/>
                  </a:lnTo>
                  <a:cubicBezTo>
                    <a:pt x="5109" y="8208"/>
                    <a:pt x="5061" y="8220"/>
                    <a:pt x="5013" y="8220"/>
                  </a:cubicBezTo>
                  <a:cubicBezTo>
                    <a:pt x="4978" y="8220"/>
                    <a:pt x="4930" y="8184"/>
                    <a:pt x="4894" y="8149"/>
                  </a:cubicBezTo>
                  <a:lnTo>
                    <a:pt x="4561" y="7708"/>
                  </a:lnTo>
                  <a:lnTo>
                    <a:pt x="5775" y="7041"/>
                  </a:lnTo>
                  <a:close/>
                  <a:moveTo>
                    <a:pt x="6497" y="1"/>
                  </a:moveTo>
                  <a:cubicBezTo>
                    <a:pt x="6455" y="1"/>
                    <a:pt x="6419" y="16"/>
                    <a:pt x="6382" y="53"/>
                  </a:cubicBezTo>
                  <a:cubicBezTo>
                    <a:pt x="6382" y="53"/>
                    <a:pt x="6073" y="350"/>
                    <a:pt x="5299" y="350"/>
                  </a:cubicBezTo>
                  <a:lnTo>
                    <a:pt x="3763" y="350"/>
                  </a:lnTo>
                  <a:cubicBezTo>
                    <a:pt x="3096" y="350"/>
                    <a:pt x="2537" y="779"/>
                    <a:pt x="2322" y="1374"/>
                  </a:cubicBezTo>
                  <a:lnTo>
                    <a:pt x="2180" y="1374"/>
                  </a:lnTo>
                  <a:cubicBezTo>
                    <a:pt x="1918" y="1374"/>
                    <a:pt x="1703" y="1481"/>
                    <a:pt x="1537" y="1672"/>
                  </a:cubicBezTo>
                  <a:cubicBezTo>
                    <a:pt x="1370" y="1862"/>
                    <a:pt x="1310" y="2112"/>
                    <a:pt x="1346" y="2350"/>
                  </a:cubicBezTo>
                  <a:lnTo>
                    <a:pt x="1537" y="3505"/>
                  </a:lnTo>
                  <a:cubicBezTo>
                    <a:pt x="1358" y="3589"/>
                    <a:pt x="1239" y="3755"/>
                    <a:pt x="1203" y="3958"/>
                  </a:cubicBezTo>
                  <a:cubicBezTo>
                    <a:pt x="1191" y="4124"/>
                    <a:pt x="1251" y="4291"/>
                    <a:pt x="1358" y="4422"/>
                  </a:cubicBezTo>
                  <a:cubicBezTo>
                    <a:pt x="1465" y="4541"/>
                    <a:pt x="1620" y="4613"/>
                    <a:pt x="1787" y="4613"/>
                  </a:cubicBezTo>
                  <a:lnTo>
                    <a:pt x="1906" y="4613"/>
                  </a:lnTo>
                  <a:cubicBezTo>
                    <a:pt x="2001" y="5291"/>
                    <a:pt x="2382" y="5863"/>
                    <a:pt x="2906" y="6244"/>
                  </a:cubicBezTo>
                  <a:lnTo>
                    <a:pt x="2906" y="6780"/>
                  </a:lnTo>
                  <a:cubicBezTo>
                    <a:pt x="2876" y="6762"/>
                    <a:pt x="2843" y="6753"/>
                    <a:pt x="2808" y="6753"/>
                  </a:cubicBezTo>
                  <a:cubicBezTo>
                    <a:pt x="2772" y="6753"/>
                    <a:pt x="2733" y="6762"/>
                    <a:pt x="2692" y="6780"/>
                  </a:cubicBezTo>
                  <a:cubicBezTo>
                    <a:pt x="2608" y="6803"/>
                    <a:pt x="2537" y="6863"/>
                    <a:pt x="2501" y="6934"/>
                  </a:cubicBezTo>
                  <a:lnTo>
                    <a:pt x="2251" y="7434"/>
                  </a:lnTo>
                  <a:lnTo>
                    <a:pt x="846" y="7851"/>
                  </a:lnTo>
                  <a:cubicBezTo>
                    <a:pt x="346" y="7994"/>
                    <a:pt x="1" y="8458"/>
                    <a:pt x="1" y="8982"/>
                  </a:cubicBezTo>
                  <a:lnTo>
                    <a:pt x="1" y="10780"/>
                  </a:lnTo>
                  <a:cubicBezTo>
                    <a:pt x="1" y="10863"/>
                    <a:pt x="72" y="10947"/>
                    <a:pt x="167" y="10947"/>
                  </a:cubicBezTo>
                  <a:cubicBezTo>
                    <a:pt x="251" y="10947"/>
                    <a:pt x="334" y="10863"/>
                    <a:pt x="334" y="10780"/>
                  </a:cubicBezTo>
                  <a:lnTo>
                    <a:pt x="334" y="8982"/>
                  </a:lnTo>
                  <a:cubicBezTo>
                    <a:pt x="334" y="8589"/>
                    <a:pt x="584" y="8244"/>
                    <a:pt x="953" y="8149"/>
                  </a:cubicBezTo>
                  <a:lnTo>
                    <a:pt x="1549" y="7958"/>
                  </a:lnTo>
                  <a:lnTo>
                    <a:pt x="1549" y="10756"/>
                  </a:lnTo>
                  <a:cubicBezTo>
                    <a:pt x="1549" y="10851"/>
                    <a:pt x="1620" y="10923"/>
                    <a:pt x="1715" y="10923"/>
                  </a:cubicBezTo>
                  <a:cubicBezTo>
                    <a:pt x="1799" y="10923"/>
                    <a:pt x="1882" y="10851"/>
                    <a:pt x="1882" y="10756"/>
                  </a:cubicBezTo>
                  <a:lnTo>
                    <a:pt x="1882" y="7863"/>
                  </a:lnTo>
                  <a:lnTo>
                    <a:pt x="2239" y="7756"/>
                  </a:lnTo>
                  <a:lnTo>
                    <a:pt x="2239" y="10756"/>
                  </a:lnTo>
                  <a:cubicBezTo>
                    <a:pt x="2239" y="10851"/>
                    <a:pt x="2311" y="10923"/>
                    <a:pt x="2394" y="10923"/>
                  </a:cubicBezTo>
                  <a:cubicBezTo>
                    <a:pt x="2489" y="10923"/>
                    <a:pt x="2561" y="10851"/>
                    <a:pt x="2561" y="10756"/>
                  </a:cubicBezTo>
                  <a:lnTo>
                    <a:pt x="2561" y="7863"/>
                  </a:lnTo>
                  <a:lnTo>
                    <a:pt x="3227" y="8423"/>
                  </a:lnTo>
                  <a:cubicBezTo>
                    <a:pt x="3323" y="8494"/>
                    <a:pt x="3442" y="8542"/>
                    <a:pt x="3561" y="8542"/>
                  </a:cubicBezTo>
                  <a:lnTo>
                    <a:pt x="3608" y="8542"/>
                  </a:lnTo>
                  <a:cubicBezTo>
                    <a:pt x="3739" y="8530"/>
                    <a:pt x="3858" y="8470"/>
                    <a:pt x="3942" y="8351"/>
                  </a:cubicBezTo>
                  <a:lnTo>
                    <a:pt x="4287" y="7934"/>
                  </a:lnTo>
                  <a:lnTo>
                    <a:pt x="4632" y="8351"/>
                  </a:lnTo>
                  <a:cubicBezTo>
                    <a:pt x="4716" y="8458"/>
                    <a:pt x="4835" y="8530"/>
                    <a:pt x="4978" y="8542"/>
                  </a:cubicBezTo>
                  <a:lnTo>
                    <a:pt x="5013" y="8542"/>
                  </a:lnTo>
                  <a:cubicBezTo>
                    <a:pt x="5132" y="8542"/>
                    <a:pt x="5251" y="8494"/>
                    <a:pt x="5347" y="8423"/>
                  </a:cubicBezTo>
                  <a:lnTo>
                    <a:pt x="6180" y="7708"/>
                  </a:lnTo>
                  <a:lnTo>
                    <a:pt x="6680" y="7863"/>
                  </a:lnTo>
                  <a:lnTo>
                    <a:pt x="6680" y="10756"/>
                  </a:lnTo>
                  <a:cubicBezTo>
                    <a:pt x="6680" y="10851"/>
                    <a:pt x="6763" y="10923"/>
                    <a:pt x="6847" y="10923"/>
                  </a:cubicBezTo>
                  <a:cubicBezTo>
                    <a:pt x="6942" y="10923"/>
                    <a:pt x="7014" y="10851"/>
                    <a:pt x="7014" y="10756"/>
                  </a:cubicBezTo>
                  <a:lnTo>
                    <a:pt x="7014" y="7958"/>
                  </a:lnTo>
                  <a:lnTo>
                    <a:pt x="7609" y="8149"/>
                  </a:lnTo>
                  <a:cubicBezTo>
                    <a:pt x="7978" y="8244"/>
                    <a:pt x="8228" y="8589"/>
                    <a:pt x="8228" y="8982"/>
                  </a:cubicBezTo>
                  <a:lnTo>
                    <a:pt x="8228" y="10780"/>
                  </a:lnTo>
                  <a:cubicBezTo>
                    <a:pt x="8228" y="10863"/>
                    <a:pt x="8311" y="10947"/>
                    <a:pt x="8395" y="10947"/>
                  </a:cubicBezTo>
                  <a:cubicBezTo>
                    <a:pt x="8490" y="10947"/>
                    <a:pt x="8561" y="10863"/>
                    <a:pt x="8561" y="10780"/>
                  </a:cubicBezTo>
                  <a:lnTo>
                    <a:pt x="8561" y="8982"/>
                  </a:lnTo>
                  <a:cubicBezTo>
                    <a:pt x="8561" y="8423"/>
                    <a:pt x="8216" y="7970"/>
                    <a:pt x="7716" y="7815"/>
                  </a:cubicBezTo>
                  <a:lnTo>
                    <a:pt x="6311" y="7399"/>
                  </a:lnTo>
                  <a:lnTo>
                    <a:pt x="6061" y="6911"/>
                  </a:lnTo>
                  <a:cubicBezTo>
                    <a:pt x="6013" y="6839"/>
                    <a:pt x="5942" y="6756"/>
                    <a:pt x="5871" y="6744"/>
                  </a:cubicBezTo>
                  <a:cubicBezTo>
                    <a:pt x="5829" y="6738"/>
                    <a:pt x="5793" y="6735"/>
                    <a:pt x="5759" y="6735"/>
                  </a:cubicBezTo>
                  <a:cubicBezTo>
                    <a:pt x="5725" y="6735"/>
                    <a:pt x="5692" y="6738"/>
                    <a:pt x="5656" y="6744"/>
                  </a:cubicBezTo>
                  <a:lnTo>
                    <a:pt x="5656" y="6208"/>
                  </a:lnTo>
                  <a:cubicBezTo>
                    <a:pt x="6192" y="5839"/>
                    <a:pt x="6561" y="5256"/>
                    <a:pt x="6656" y="4589"/>
                  </a:cubicBezTo>
                  <a:lnTo>
                    <a:pt x="6740" y="4589"/>
                  </a:lnTo>
                  <a:cubicBezTo>
                    <a:pt x="7061" y="4589"/>
                    <a:pt x="7323" y="4351"/>
                    <a:pt x="7359" y="4065"/>
                  </a:cubicBezTo>
                  <a:cubicBezTo>
                    <a:pt x="7371" y="3898"/>
                    <a:pt x="7311" y="3743"/>
                    <a:pt x="7204" y="3601"/>
                  </a:cubicBezTo>
                  <a:cubicBezTo>
                    <a:pt x="7156" y="3541"/>
                    <a:pt x="7097" y="3505"/>
                    <a:pt x="7025" y="3470"/>
                  </a:cubicBezTo>
                  <a:lnTo>
                    <a:pt x="7216" y="2339"/>
                  </a:lnTo>
                  <a:cubicBezTo>
                    <a:pt x="7275" y="1969"/>
                    <a:pt x="7085" y="1600"/>
                    <a:pt x="6763" y="1446"/>
                  </a:cubicBezTo>
                  <a:cubicBezTo>
                    <a:pt x="6906" y="1065"/>
                    <a:pt x="6883" y="600"/>
                    <a:pt x="6656" y="88"/>
                  </a:cubicBezTo>
                  <a:cubicBezTo>
                    <a:pt x="6644" y="53"/>
                    <a:pt x="6597" y="5"/>
                    <a:pt x="6537" y="5"/>
                  </a:cubicBezTo>
                  <a:cubicBezTo>
                    <a:pt x="6523" y="2"/>
                    <a:pt x="6510" y="1"/>
                    <a:pt x="6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2"/>
            <p:cNvSpPr/>
            <p:nvPr/>
          </p:nvSpPr>
          <p:spPr>
            <a:xfrm>
              <a:off x="5090491" y="3141364"/>
              <a:ext cx="10581" cy="86391"/>
            </a:xfrm>
            <a:custGeom>
              <a:avLst/>
              <a:gdLst/>
              <a:ahLst/>
              <a:cxnLst/>
              <a:rect l="l" t="t" r="r" b="b"/>
              <a:pathLst>
                <a:path w="334" h="2727" extrusionOk="0">
                  <a:moveTo>
                    <a:pt x="167" y="0"/>
                  </a:moveTo>
                  <a:cubicBezTo>
                    <a:pt x="84" y="0"/>
                    <a:pt x="0" y="84"/>
                    <a:pt x="0" y="167"/>
                  </a:cubicBezTo>
                  <a:lnTo>
                    <a:pt x="0" y="2560"/>
                  </a:lnTo>
                  <a:cubicBezTo>
                    <a:pt x="0" y="2656"/>
                    <a:pt x="84" y="2727"/>
                    <a:pt x="167" y="2727"/>
                  </a:cubicBezTo>
                  <a:cubicBezTo>
                    <a:pt x="262" y="2727"/>
                    <a:pt x="334" y="2656"/>
                    <a:pt x="334" y="2560"/>
                  </a:cubicBezTo>
                  <a:lnTo>
                    <a:pt x="334" y="167"/>
                  </a:lnTo>
                  <a:cubicBezTo>
                    <a:pt x="334" y="84"/>
                    <a:pt x="262"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2"/>
            <p:cNvSpPr/>
            <p:nvPr/>
          </p:nvSpPr>
          <p:spPr>
            <a:xfrm>
              <a:off x="5031281" y="3152294"/>
              <a:ext cx="10201" cy="10613"/>
            </a:xfrm>
            <a:custGeom>
              <a:avLst/>
              <a:gdLst/>
              <a:ahLst/>
              <a:cxnLst/>
              <a:rect l="l" t="t" r="r" b="b"/>
              <a:pathLst>
                <a:path w="322" h="335" extrusionOk="0">
                  <a:moveTo>
                    <a:pt x="155" y="1"/>
                  </a:moveTo>
                  <a:cubicBezTo>
                    <a:pt x="72" y="1"/>
                    <a:pt x="0" y="72"/>
                    <a:pt x="0" y="167"/>
                  </a:cubicBezTo>
                  <a:cubicBezTo>
                    <a:pt x="0" y="251"/>
                    <a:pt x="72" y="334"/>
                    <a:pt x="155" y="334"/>
                  </a:cubicBezTo>
                  <a:cubicBezTo>
                    <a:pt x="250" y="334"/>
                    <a:pt x="322" y="251"/>
                    <a:pt x="322" y="167"/>
                  </a:cubicBez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2"/>
            <p:cNvSpPr/>
            <p:nvPr/>
          </p:nvSpPr>
          <p:spPr>
            <a:xfrm>
              <a:off x="5031281" y="3217555"/>
              <a:ext cx="10201" cy="10201"/>
            </a:xfrm>
            <a:custGeom>
              <a:avLst/>
              <a:gdLst/>
              <a:ahLst/>
              <a:cxnLst/>
              <a:rect l="l" t="t" r="r" b="b"/>
              <a:pathLst>
                <a:path w="322" h="322" extrusionOk="0">
                  <a:moveTo>
                    <a:pt x="155" y="1"/>
                  </a:moveTo>
                  <a:cubicBezTo>
                    <a:pt x="72" y="1"/>
                    <a:pt x="0" y="72"/>
                    <a:pt x="0" y="155"/>
                  </a:cubicBezTo>
                  <a:cubicBezTo>
                    <a:pt x="0" y="251"/>
                    <a:pt x="72" y="322"/>
                    <a:pt x="155" y="322"/>
                  </a:cubicBezTo>
                  <a:cubicBezTo>
                    <a:pt x="250" y="322"/>
                    <a:pt x="322" y="251"/>
                    <a:pt x="322" y="155"/>
                  </a:cubicBez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2"/>
            <p:cNvSpPr/>
            <p:nvPr/>
          </p:nvSpPr>
          <p:spPr>
            <a:xfrm>
              <a:off x="5031281" y="3184734"/>
              <a:ext cx="10201" cy="10613"/>
            </a:xfrm>
            <a:custGeom>
              <a:avLst/>
              <a:gdLst/>
              <a:ahLst/>
              <a:cxnLst/>
              <a:rect l="l" t="t" r="r" b="b"/>
              <a:pathLst>
                <a:path w="322" h="335" extrusionOk="0">
                  <a:moveTo>
                    <a:pt x="155" y="1"/>
                  </a:moveTo>
                  <a:cubicBezTo>
                    <a:pt x="72" y="1"/>
                    <a:pt x="0" y="84"/>
                    <a:pt x="0" y="167"/>
                  </a:cubicBezTo>
                  <a:cubicBezTo>
                    <a:pt x="0" y="263"/>
                    <a:pt x="72" y="334"/>
                    <a:pt x="155" y="334"/>
                  </a:cubicBezTo>
                  <a:cubicBezTo>
                    <a:pt x="250" y="334"/>
                    <a:pt x="322" y="263"/>
                    <a:pt x="322" y="167"/>
                  </a:cubicBezTo>
                  <a:cubicBezTo>
                    <a:pt x="322" y="84"/>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2"/>
            <p:cNvSpPr/>
            <p:nvPr/>
          </p:nvSpPr>
          <p:spPr>
            <a:xfrm>
              <a:off x="4998841" y="2995763"/>
              <a:ext cx="10201" cy="15492"/>
            </a:xfrm>
            <a:custGeom>
              <a:avLst/>
              <a:gdLst/>
              <a:ahLst/>
              <a:cxnLst/>
              <a:rect l="l" t="t" r="r" b="b"/>
              <a:pathLst>
                <a:path w="322" h="489" extrusionOk="0">
                  <a:moveTo>
                    <a:pt x="155" y="1"/>
                  </a:moveTo>
                  <a:cubicBezTo>
                    <a:pt x="72" y="1"/>
                    <a:pt x="0" y="72"/>
                    <a:pt x="0" y="167"/>
                  </a:cubicBezTo>
                  <a:lnTo>
                    <a:pt x="0" y="334"/>
                  </a:lnTo>
                  <a:cubicBezTo>
                    <a:pt x="0" y="417"/>
                    <a:pt x="72" y="489"/>
                    <a:pt x="155" y="489"/>
                  </a:cubicBezTo>
                  <a:cubicBezTo>
                    <a:pt x="250" y="489"/>
                    <a:pt x="322" y="417"/>
                    <a:pt x="322" y="334"/>
                  </a:cubicBezTo>
                  <a:lnTo>
                    <a:pt x="322" y="167"/>
                  </a:ln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2"/>
            <p:cNvSpPr/>
            <p:nvPr/>
          </p:nvSpPr>
          <p:spPr>
            <a:xfrm>
              <a:off x="5063721" y="2995763"/>
              <a:ext cx="10201" cy="15492"/>
            </a:xfrm>
            <a:custGeom>
              <a:avLst/>
              <a:gdLst/>
              <a:ahLst/>
              <a:cxnLst/>
              <a:rect l="l" t="t" r="r" b="b"/>
              <a:pathLst>
                <a:path w="322" h="489" extrusionOk="0">
                  <a:moveTo>
                    <a:pt x="167" y="1"/>
                  </a:moveTo>
                  <a:cubicBezTo>
                    <a:pt x="71" y="1"/>
                    <a:pt x="0" y="72"/>
                    <a:pt x="0" y="167"/>
                  </a:cubicBezTo>
                  <a:lnTo>
                    <a:pt x="0" y="334"/>
                  </a:lnTo>
                  <a:cubicBezTo>
                    <a:pt x="0" y="417"/>
                    <a:pt x="71" y="489"/>
                    <a:pt x="167" y="489"/>
                  </a:cubicBezTo>
                  <a:cubicBezTo>
                    <a:pt x="250" y="489"/>
                    <a:pt x="322" y="417"/>
                    <a:pt x="322" y="334"/>
                  </a:cubicBezTo>
                  <a:lnTo>
                    <a:pt x="322" y="167"/>
                  </a:lnTo>
                  <a:cubicBezTo>
                    <a:pt x="322"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2"/>
            <p:cNvSpPr/>
            <p:nvPr/>
          </p:nvSpPr>
          <p:spPr>
            <a:xfrm>
              <a:off x="4993550" y="2979163"/>
              <a:ext cx="21162" cy="10613"/>
            </a:xfrm>
            <a:custGeom>
              <a:avLst/>
              <a:gdLst/>
              <a:ahLst/>
              <a:cxnLst/>
              <a:rect l="l" t="t" r="r" b="b"/>
              <a:pathLst>
                <a:path w="668" h="335" extrusionOk="0">
                  <a:moveTo>
                    <a:pt x="167" y="1"/>
                  </a:moveTo>
                  <a:cubicBezTo>
                    <a:pt x="72" y="1"/>
                    <a:pt x="0" y="84"/>
                    <a:pt x="0" y="167"/>
                  </a:cubicBezTo>
                  <a:cubicBezTo>
                    <a:pt x="0" y="263"/>
                    <a:pt x="72" y="334"/>
                    <a:pt x="167" y="334"/>
                  </a:cubicBezTo>
                  <a:lnTo>
                    <a:pt x="501" y="334"/>
                  </a:lnTo>
                  <a:cubicBezTo>
                    <a:pt x="596" y="334"/>
                    <a:pt x="667" y="263"/>
                    <a:pt x="667" y="167"/>
                  </a:cubicBezTo>
                  <a:cubicBezTo>
                    <a:pt x="655" y="84"/>
                    <a:pt x="584"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2"/>
            <p:cNvSpPr/>
            <p:nvPr/>
          </p:nvSpPr>
          <p:spPr>
            <a:xfrm>
              <a:off x="5058051" y="2979163"/>
              <a:ext cx="21162" cy="10613"/>
            </a:xfrm>
            <a:custGeom>
              <a:avLst/>
              <a:gdLst/>
              <a:ahLst/>
              <a:cxnLst/>
              <a:rect l="l" t="t" r="r" b="b"/>
              <a:pathLst>
                <a:path w="668" h="335" extrusionOk="0">
                  <a:moveTo>
                    <a:pt x="167" y="1"/>
                  </a:moveTo>
                  <a:cubicBezTo>
                    <a:pt x="72" y="1"/>
                    <a:pt x="0" y="84"/>
                    <a:pt x="0" y="167"/>
                  </a:cubicBezTo>
                  <a:cubicBezTo>
                    <a:pt x="0" y="263"/>
                    <a:pt x="72" y="334"/>
                    <a:pt x="167" y="334"/>
                  </a:cubicBezTo>
                  <a:lnTo>
                    <a:pt x="501" y="334"/>
                  </a:lnTo>
                  <a:cubicBezTo>
                    <a:pt x="596" y="334"/>
                    <a:pt x="667" y="263"/>
                    <a:pt x="667" y="167"/>
                  </a:cubicBezTo>
                  <a:cubicBezTo>
                    <a:pt x="667" y="84"/>
                    <a:pt x="596"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2"/>
            <p:cNvSpPr/>
            <p:nvPr/>
          </p:nvSpPr>
          <p:spPr>
            <a:xfrm>
              <a:off x="5007141" y="3025574"/>
              <a:ext cx="58481" cy="32092"/>
            </a:xfrm>
            <a:custGeom>
              <a:avLst/>
              <a:gdLst/>
              <a:ahLst/>
              <a:cxnLst/>
              <a:rect l="l" t="t" r="r" b="b"/>
              <a:pathLst>
                <a:path w="1846" h="1013" extrusionOk="0">
                  <a:moveTo>
                    <a:pt x="1500" y="322"/>
                  </a:moveTo>
                  <a:cubicBezTo>
                    <a:pt x="1429" y="536"/>
                    <a:pt x="1191" y="679"/>
                    <a:pt x="917" y="679"/>
                  </a:cubicBezTo>
                  <a:cubicBezTo>
                    <a:pt x="655" y="679"/>
                    <a:pt x="417" y="536"/>
                    <a:pt x="345" y="322"/>
                  </a:cubicBezTo>
                  <a:close/>
                  <a:moveTo>
                    <a:pt x="167" y="0"/>
                  </a:moveTo>
                  <a:cubicBezTo>
                    <a:pt x="72" y="0"/>
                    <a:pt x="0" y="72"/>
                    <a:pt x="0" y="167"/>
                  </a:cubicBezTo>
                  <a:cubicBezTo>
                    <a:pt x="0" y="619"/>
                    <a:pt x="417" y="1012"/>
                    <a:pt x="929" y="1012"/>
                  </a:cubicBezTo>
                  <a:cubicBezTo>
                    <a:pt x="1429" y="1012"/>
                    <a:pt x="1846" y="643"/>
                    <a:pt x="1846" y="167"/>
                  </a:cubicBezTo>
                  <a:cubicBezTo>
                    <a:pt x="1846" y="72"/>
                    <a:pt x="1786" y="0"/>
                    <a:pt x="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2" name="Google Shape;1202;p42"/>
          <p:cNvGrpSpPr/>
          <p:nvPr/>
        </p:nvGrpSpPr>
        <p:grpSpPr>
          <a:xfrm>
            <a:off x="566926" y="1670636"/>
            <a:ext cx="260283" cy="345914"/>
            <a:chOff x="8055961" y="2881842"/>
            <a:chExt cx="260283" cy="345914"/>
          </a:xfrm>
        </p:grpSpPr>
        <p:sp>
          <p:nvSpPr>
            <p:cNvPr id="1203" name="Google Shape;1203;p42"/>
            <p:cNvSpPr/>
            <p:nvPr/>
          </p:nvSpPr>
          <p:spPr>
            <a:xfrm>
              <a:off x="8055961" y="2881842"/>
              <a:ext cx="260283" cy="345914"/>
            </a:xfrm>
            <a:custGeom>
              <a:avLst/>
              <a:gdLst/>
              <a:ahLst/>
              <a:cxnLst/>
              <a:rect l="l" t="t" r="r" b="b"/>
              <a:pathLst>
                <a:path w="8216" h="10919" extrusionOk="0">
                  <a:moveTo>
                    <a:pt x="4918" y="2358"/>
                  </a:moveTo>
                  <a:cubicBezTo>
                    <a:pt x="5120" y="2656"/>
                    <a:pt x="5334" y="2882"/>
                    <a:pt x="5561" y="3073"/>
                  </a:cubicBezTo>
                  <a:lnTo>
                    <a:pt x="4477" y="3073"/>
                  </a:lnTo>
                  <a:cubicBezTo>
                    <a:pt x="4429" y="3073"/>
                    <a:pt x="4382" y="3085"/>
                    <a:pt x="4358" y="3132"/>
                  </a:cubicBezTo>
                  <a:cubicBezTo>
                    <a:pt x="4310" y="3168"/>
                    <a:pt x="4298" y="3216"/>
                    <a:pt x="4298" y="3251"/>
                  </a:cubicBezTo>
                  <a:lnTo>
                    <a:pt x="4322" y="3442"/>
                  </a:lnTo>
                  <a:cubicBezTo>
                    <a:pt x="4263" y="3418"/>
                    <a:pt x="4191" y="3418"/>
                    <a:pt x="4120" y="3418"/>
                  </a:cubicBezTo>
                  <a:cubicBezTo>
                    <a:pt x="4048" y="3418"/>
                    <a:pt x="3965" y="3430"/>
                    <a:pt x="3906" y="3442"/>
                  </a:cubicBezTo>
                  <a:lnTo>
                    <a:pt x="3941" y="3251"/>
                  </a:lnTo>
                  <a:lnTo>
                    <a:pt x="3941" y="3228"/>
                  </a:lnTo>
                  <a:cubicBezTo>
                    <a:pt x="4263" y="2966"/>
                    <a:pt x="4596" y="2692"/>
                    <a:pt x="4918" y="2358"/>
                  </a:cubicBezTo>
                  <a:close/>
                  <a:moveTo>
                    <a:pt x="3572" y="3478"/>
                  </a:moveTo>
                  <a:lnTo>
                    <a:pt x="3525" y="3823"/>
                  </a:lnTo>
                  <a:cubicBezTo>
                    <a:pt x="3525" y="3823"/>
                    <a:pt x="3513" y="3894"/>
                    <a:pt x="3513" y="3906"/>
                  </a:cubicBezTo>
                  <a:cubicBezTo>
                    <a:pt x="3429" y="4121"/>
                    <a:pt x="3239" y="4263"/>
                    <a:pt x="3013" y="4263"/>
                  </a:cubicBezTo>
                  <a:lnTo>
                    <a:pt x="2858" y="4263"/>
                  </a:lnTo>
                  <a:cubicBezTo>
                    <a:pt x="2739" y="4263"/>
                    <a:pt x="2632" y="4204"/>
                    <a:pt x="2572" y="4121"/>
                  </a:cubicBezTo>
                  <a:cubicBezTo>
                    <a:pt x="2596" y="4097"/>
                    <a:pt x="2620" y="4085"/>
                    <a:pt x="2644" y="4073"/>
                  </a:cubicBezTo>
                  <a:cubicBezTo>
                    <a:pt x="2739" y="4013"/>
                    <a:pt x="2834" y="3954"/>
                    <a:pt x="2941" y="3894"/>
                  </a:cubicBezTo>
                  <a:lnTo>
                    <a:pt x="2941" y="3906"/>
                  </a:lnTo>
                  <a:cubicBezTo>
                    <a:pt x="2929" y="4013"/>
                    <a:pt x="3001" y="4073"/>
                    <a:pt x="3096" y="4073"/>
                  </a:cubicBezTo>
                  <a:cubicBezTo>
                    <a:pt x="3179" y="4073"/>
                    <a:pt x="3239" y="4001"/>
                    <a:pt x="3239" y="3906"/>
                  </a:cubicBezTo>
                  <a:lnTo>
                    <a:pt x="3239" y="3704"/>
                  </a:lnTo>
                  <a:cubicBezTo>
                    <a:pt x="3346" y="3632"/>
                    <a:pt x="3453" y="3549"/>
                    <a:pt x="3572" y="3478"/>
                  </a:cubicBezTo>
                  <a:close/>
                  <a:moveTo>
                    <a:pt x="4965" y="3370"/>
                  </a:moveTo>
                  <a:lnTo>
                    <a:pt x="4965" y="3382"/>
                  </a:lnTo>
                  <a:lnTo>
                    <a:pt x="5811" y="3382"/>
                  </a:lnTo>
                  <a:lnTo>
                    <a:pt x="5727" y="3966"/>
                  </a:lnTo>
                  <a:cubicBezTo>
                    <a:pt x="5692" y="4144"/>
                    <a:pt x="5549" y="4263"/>
                    <a:pt x="5382" y="4263"/>
                  </a:cubicBezTo>
                  <a:lnTo>
                    <a:pt x="5215" y="4263"/>
                  </a:lnTo>
                  <a:cubicBezTo>
                    <a:pt x="4977" y="4263"/>
                    <a:pt x="4775" y="4097"/>
                    <a:pt x="4715" y="3882"/>
                  </a:cubicBezTo>
                  <a:cubicBezTo>
                    <a:pt x="4715" y="3847"/>
                    <a:pt x="4703" y="3823"/>
                    <a:pt x="4703" y="3787"/>
                  </a:cubicBezTo>
                  <a:cubicBezTo>
                    <a:pt x="4679" y="3668"/>
                    <a:pt x="4644" y="3370"/>
                    <a:pt x="4644" y="3370"/>
                  </a:cubicBezTo>
                  <a:close/>
                  <a:moveTo>
                    <a:pt x="4453" y="311"/>
                  </a:moveTo>
                  <a:cubicBezTo>
                    <a:pt x="4549" y="311"/>
                    <a:pt x="4632" y="322"/>
                    <a:pt x="4715" y="358"/>
                  </a:cubicBezTo>
                  <a:cubicBezTo>
                    <a:pt x="5072" y="453"/>
                    <a:pt x="5299" y="811"/>
                    <a:pt x="5275" y="1215"/>
                  </a:cubicBezTo>
                  <a:cubicBezTo>
                    <a:pt x="5275" y="1299"/>
                    <a:pt x="5334" y="1382"/>
                    <a:pt x="5430" y="1382"/>
                  </a:cubicBezTo>
                  <a:cubicBezTo>
                    <a:pt x="5513" y="1382"/>
                    <a:pt x="5584" y="1323"/>
                    <a:pt x="5584" y="1227"/>
                  </a:cubicBezTo>
                  <a:cubicBezTo>
                    <a:pt x="5608" y="1025"/>
                    <a:pt x="5572" y="823"/>
                    <a:pt x="5501" y="668"/>
                  </a:cubicBezTo>
                  <a:lnTo>
                    <a:pt x="5501" y="668"/>
                  </a:lnTo>
                  <a:cubicBezTo>
                    <a:pt x="6084" y="751"/>
                    <a:pt x="6525" y="1263"/>
                    <a:pt x="6525" y="1858"/>
                  </a:cubicBezTo>
                  <a:lnTo>
                    <a:pt x="6525" y="3299"/>
                  </a:lnTo>
                  <a:cubicBezTo>
                    <a:pt x="6215" y="3156"/>
                    <a:pt x="5596" y="2811"/>
                    <a:pt x="5144" y="2120"/>
                  </a:cubicBezTo>
                  <a:cubicBezTo>
                    <a:pt x="5191" y="2061"/>
                    <a:pt x="5251" y="2025"/>
                    <a:pt x="5299" y="1966"/>
                  </a:cubicBezTo>
                  <a:cubicBezTo>
                    <a:pt x="5358" y="1906"/>
                    <a:pt x="5358" y="1799"/>
                    <a:pt x="5275" y="1739"/>
                  </a:cubicBezTo>
                  <a:cubicBezTo>
                    <a:pt x="5246" y="1711"/>
                    <a:pt x="5210" y="1696"/>
                    <a:pt x="5173" y="1696"/>
                  </a:cubicBezTo>
                  <a:cubicBezTo>
                    <a:pt x="5132" y="1696"/>
                    <a:pt x="5092" y="1714"/>
                    <a:pt x="5060" y="1751"/>
                  </a:cubicBezTo>
                  <a:cubicBezTo>
                    <a:pt x="3727" y="3239"/>
                    <a:pt x="2060" y="4061"/>
                    <a:pt x="1429" y="4323"/>
                  </a:cubicBezTo>
                  <a:cubicBezTo>
                    <a:pt x="1465" y="4061"/>
                    <a:pt x="1512" y="3585"/>
                    <a:pt x="1512" y="2882"/>
                  </a:cubicBezTo>
                  <a:cubicBezTo>
                    <a:pt x="1512" y="2192"/>
                    <a:pt x="1798" y="1549"/>
                    <a:pt x="2322" y="1049"/>
                  </a:cubicBezTo>
                  <a:cubicBezTo>
                    <a:pt x="2822" y="572"/>
                    <a:pt x="3477" y="311"/>
                    <a:pt x="4120" y="311"/>
                  </a:cubicBezTo>
                  <a:close/>
                  <a:moveTo>
                    <a:pt x="6108" y="3466"/>
                  </a:moveTo>
                  <a:cubicBezTo>
                    <a:pt x="6144" y="3478"/>
                    <a:pt x="6156" y="3490"/>
                    <a:pt x="6192" y="3490"/>
                  </a:cubicBezTo>
                  <a:cubicBezTo>
                    <a:pt x="6227" y="3632"/>
                    <a:pt x="6346" y="3728"/>
                    <a:pt x="6501" y="3728"/>
                  </a:cubicBezTo>
                  <a:lnTo>
                    <a:pt x="6584" y="3728"/>
                  </a:lnTo>
                  <a:cubicBezTo>
                    <a:pt x="6739" y="3728"/>
                    <a:pt x="6858" y="3847"/>
                    <a:pt x="6858" y="4001"/>
                  </a:cubicBezTo>
                  <a:cubicBezTo>
                    <a:pt x="6858" y="4144"/>
                    <a:pt x="6739" y="4263"/>
                    <a:pt x="6584" y="4263"/>
                  </a:cubicBezTo>
                  <a:lnTo>
                    <a:pt x="6477" y="4263"/>
                  </a:lnTo>
                  <a:cubicBezTo>
                    <a:pt x="6477" y="4180"/>
                    <a:pt x="6418" y="4097"/>
                    <a:pt x="6334" y="4097"/>
                  </a:cubicBezTo>
                  <a:cubicBezTo>
                    <a:pt x="6239" y="4097"/>
                    <a:pt x="6168" y="4156"/>
                    <a:pt x="6156" y="4252"/>
                  </a:cubicBezTo>
                  <a:cubicBezTo>
                    <a:pt x="6108" y="4775"/>
                    <a:pt x="5882" y="5252"/>
                    <a:pt x="5501" y="5609"/>
                  </a:cubicBezTo>
                  <a:cubicBezTo>
                    <a:pt x="5108" y="5966"/>
                    <a:pt x="4620" y="6157"/>
                    <a:pt x="4096" y="6157"/>
                  </a:cubicBezTo>
                  <a:cubicBezTo>
                    <a:pt x="3596" y="6157"/>
                    <a:pt x="3108" y="5966"/>
                    <a:pt x="2715" y="5621"/>
                  </a:cubicBezTo>
                  <a:cubicBezTo>
                    <a:pt x="2358" y="5287"/>
                    <a:pt x="2143" y="4859"/>
                    <a:pt x="2060" y="4382"/>
                  </a:cubicBezTo>
                  <a:cubicBezTo>
                    <a:pt x="2120" y="4359"/>
                    <a:pt x="2203" y="4311"/>
                    <a:pt x="2274" y="4287"/>
                  </a:cubicBezTo>
                  <a:cubicBezTo>
                    <a:pt x="2393" y="4478"/>
                    <a:pt x="2596" y="4597"/>
                    <a:pt x="2834" y="4597"/>
                  </a:cubicBezTo>
                  <a:lnTo>
                    <a:pt x="3001" y="4597"/>
                  </a:lnTo>
                  <a:cubicBezTo>
                    <a:pt x="3382" y="4597"/>
                    <a:pt x="3727" y="4311"/>
                    <a:pt x="3822" y="3942"/>
                  </a:cubicBezTo>
                  <a:cubicBezTo>
                    <a:pt x="3858" y="3823"/>
                    <a:pt x="3965" y="3728"/>
                    <a:pt x="4108" y="3728"/>
                  </a:cubicBezTo>
                  <a:cubicBezTo>
                    <a:pt x="4239" y="3728"/>
                    <a:pt x="4358" y="3823"/>
                    <a:pt x="4382" y="3942"/>
                  </a:cubicBezTo>
                  <a:cubicBezTo>
                    <a:pt x="4477" y="4311"/>
                    <a:pt x="4822" y="4597"/>
                    <a:pt x="5203" y="4597"/>
                  </a:cubicBezTo>
                  <a:lnTo>
                    <a:pt x="5370" y="4597"/>
                  </a:lnTo>
                  <a:cubicBezTo>
                    <a:pt x="5692" y="4597"/>
                    <a:pt x="5989" y="4347"/>
                    <a:pt x="6037" y="4013"/>
                  </a:cubicBezTo>
                  <a:lnTo>
                    <a:pt x="6108" y="3466"/>
                  </a:lnTo>
                  <a:close/>
                  <a:moveTo>
                    <a:pt x="4977" y="6311"/>
                  </a:moveTo>
                  <a:lnTo>
                    <a:pt x="4977" y="6859"/>
                  </a:lnTo>
                  <a:cubicBezTo>
                    <a:pt x="4977" y="7216"/>
                    <a:pt x="5203" y="7526"/>
                    <a:pt x="5549" y="7645"/>
                  </a:cubicBezTo>
                  <a:lnTo>
                    <a:pt x="5799" y="7740"/>
                  </a:lnTo>
                  <a:lnTo>
                    <a:pt x="5656" y="8062"/>
                  </a:lnTo>
                  <a:cubicBezTo>
                    <a:pt x="5382" y="8669"/>
                    <a:pt x="4775" y="9062"/>
                    <a:pt x="4120" y="9062"/>
                  </a:cubicBezTo>
                  <a:cubicBezTo>
                    <a:pt x="3453" y="9062"/>
                    <a:pt x="2858" y="8669"/>
                    <a:pt x="2584" y="8062"/>
                  </a:cubicBezTo>
                  <a:lnTo>
                    <a:pt x="2441" y="7740"/>
                  </a:lnTo>
                  <a:lnTo>
                    <a:pt x="2691" y="7645"/>
                  </a:lnTo>
                  <a:cubicBezTo>
                    <a:pt x="3036" y="7526"/>
                    <a:pt x="3251" y="7216"/>
                    <a:pt x="3251" y="6859"/>
                  </a:cubicBezTo>
                  <a:lnTo>
                    <a:pt x="3251" y="6311"/>
                  </a:lnTo>
                  <a:cubicBezTo>
                    <a:pt x="3525" y="6407"/>
                    <a:pt x="3822" y="6466"/>
                    <a:pt x="4120" y="6466"/>
                  </a:cubicBezTo>
                  <a:cubicBezTo>
                    <a:pt x="4418" y="6466"/>
                    <a:pt x="4715" y="6407"/>
                    <a:pt x="4977" y="6311"/>
                  </a:cubicBezTo>
                  <a:close/>
                  <a:moveTo>
                    <a:pt x="4084" y="1"/>
                  </a:moveTo>
                  <a:cubicBezTo>
                    <a:pt x="3358" y="1"/>
                    <a:pt x="2620" y="299"/>
                    <a:pt x="2060" y="834"/>
                  </a:cubicBezTo>
                  <a:cubicBezTo>
                    <a:pt x="1489" y="1382"/>
                    <a:pt x="1155" y="2120"/>
                    <a:pt x="1155" y="2882"/>
                  </a:cubicBezTo>
                  <a:cubicBezTo>
                    <a:pt x="1155" y="4025"/>
                    <a:pt x="1024" y="4537"/>
                    <a:pt x="1024" y="4537"/>
                  </a:cubicBezTo>
                  <a:cubicBezTo>
                    <a:pt x="1012" y="4597"/>
                    <a:pt x="1024" y="4656"/>
                    <a:pt x="1072" y="4704"/>
                  </a:cubicBezTo>
                  <a:cubicBezTo>
                    <a:pt x="1096" y="4728"/>
                    <a:pt x="1143" y="4740"/>
                    <a:pt x="1167" y="4740"/>
                  </a:cubicBezTo>
                  <a:cubicBezTo>
                    <a:pt x="1191" y="4740"/>
                    <a:pt x="1203" y="4740"/>
                    <a:pt x="1227" y="4728"/>
                  </a:cubicBezTo>
                  <a:cubicBezTo>
                    <a:pt x="1250" y="4728"/>
                    <a:pt x="1441" y="4656"/>
                    <a:pt x="1739" y="4525"/>
                  </a:cubicBezTo>
                  <a:cubicBezTo>
                    <a:pt x="1822" y="5025"/>
                    <a:pt x="2096" y="5490"/>
                    <a:pt x="2477" y="5847"/>
                  </a:cubicBezTo>
                  <a:cubicBezTo>
                    <a:pt x="2620" y="5966"/>
                    <a:pt x="2751" y="6073"/>
                    <a:pt x="2894" y="6145"/>
                  </a:cubicBezTo>
                  <a:lnTo>
                    <a:pt x="2894" y="6847"/>
                  </a:lnTo>
                  <a:cubicBezTo>
                    <a:pt x="2894" y="7061"/>
                    <a:pt x="2763" y="7264"/>
                    <a:pt x="2560" y="7335"/>
                  </a:cubicBezTo>
                  <a:lnTo>
                    <a:pt x="786" y="7954"/>
                  </a:lnTo>
                  <a:cubicBezTo>
                    <a:pt x="310" y="8121"/>
                    <a:pt x="0" y="8573"/>
                    <a:pt x="0" y="9074"/>
                  </a:cubicBezTo>
                  <a:lnTo>
                    <a:pt x="0" y="10740"/>
                  </a:lnTo>
                  <a:cubicBezTo>
                    <a:pt x="0" y="10836"/>
                    <a:pt x="72" y="10907"/>
                    <a:pt x="155" y="10907"/>
                  </a:cubicBezTo>
                  <a:cubicBezTo>
                    <a:pt x="250" y="10907"/>
                    <a:pt x="322" y="10836"/>
                    <a:pt x="322" y="10740"/>
                  </a:cubicBezTo>
                  <a:lnTo>
                    <a:pt x="322" y="9074"/>
                  </a:lnTo>
                  <a:cubicBezTo>
                    <a:pt x="322" y="8931"/>
                    <a:pt x="358" y="8788"/>
                    <a:pt x="429" y="8669"/>
                  </a:cubicBezTo>
                  <a:lnTo>
                    <a:pt x="596" y="8824"/>
                  </a:lnTo>
                  <a:cubicBezTo>
                    <a:pt x="619" y="8847"/>
                    <a:pt x="667" y="8871"/>
                    <a:pt x="691" y="8871"/>
                  </a:cubicBezTo>
                  <a:cubicBezTo>
                    <a:pt x="739" y="8871"/>
                    <a:pt x="786" y="8847"/>
                    <a:pt x="810" y="8812"/>
                  </a:cubicBezTo>
                  <a:cubicBezTo>
                    <a:pt x="869" y="8728"/>
                    <a:pt x="858" y="8645"/>
                    <a:pt x="798" y="8585"/>
                  </a:cubicBezTo>
                  <a:lnTo>
                    <a:pt x="619" y="8431"/>
                  </a:lnTo>
                  <a:cubicBezTo>
                    <a:pt x="691" y="8359"/>
                    <a:pt x="798" y="8312"/>
                    <a:pt x="893" y="8276"/>
                  </a:cubicBezTo>
                  <a:lnTo>
                    <a:pt x="2096" y="7835"/>
                  </a:lnTo>
                  <a:lnTo>
                    <a:pt x="2239" y="8181"/>
                  </a:lnTo>
                  <a:cubicBezTo>
                    <a:pt x="2572" y="8907"/>
                    <a:pt x="3286" y="9371"/>
                    <a:pt x="4072" y="9371"/>
                  </a:cubicBezTo>
                  <a:cubicBezTo>
                    <a:pt x="4858" y="9371"/>
                    <a:pt x="5572" y="8907"/>
                    <a:pt x="5906" y="8181"/>
                  </a:cubicBezTo>
                  <a:lnTo>
                    <a:pt x="6049" y="7835"/>
                  </a:lnTo>
                  <a:lnTo>
                    <a:pt x="7263" y="8276"/>
                  </a:lnTo>
                  <a:cubicBezTo>
                    <a:pt x="7358" y="8300"/>
                    <a:pt x="7454" y="8359"/>
                    <a:pt x="7525" y="8431"/>
                  </a:cubicBezTo>
                  <a:lnTo>
                    <a:pt x="6751" y="9085"/>
                  </a:lnTo>
                  <a:cubicBezTo>
                    <a:pt x="6561" y="9252"/>
                    <a:pt x="6454" y="9478"/>
                    <a:pt x="6454" y="9728"/>
                  </a:cubicBezTo>
                  <a:lnTo>
                    <a:pt x="6454" y="10752"/>
                  </a:lnTo>
                  <a:cubicBezTo>
                    <a:pt x="6454" y="10848"/>
                    <a:pt x="6525" y="10919"/>
                    <a:pt x="6620" y="10919"/>
                  </a:cubicBezTo>
                  <a:cubicBezTo>
                    <a:pt x="6704" y="10919"/>
                    <a:pt x="6787" y="10848"/>
                    <a:pt x="6787" y="10752"/>
                  </a:cubicBezTo>
                  <a:lnTo>
                    <a:pt x="6787" y="9728"/>
                  </a:lnTo>
                  <a:cubicBezTo>
                    <a:pt x="6787" y="9586"/>
                    <a:pt x="6846" y="9431"/>
                    <a:pt x="6965" y="9324"/>
                  </a:cubicBezTo>
                  <a:lnTo>
                    <a:pt x="7716" y="8669"/>
                  </a:lnTo>
                  <a:cubicBezTo>
                    <a:pt x="7775" y="8788"/>
                    <a:pt x="7823" y="8943"/>
                    <a:pt x="7823" y="9074"/>
                  </a:cubicBezTo>
                  <a:lnTo>
                    <a:pt x="7823" y="10740"/>
                  </a:lnTo>
                  <a:cubicBezTo>
                    <a:pt x="7823" y="10836"/>
                    <a:pt x="7894" y="10907"/>
                    <a:pt x="7989" y="10907"/>
                  </a:cubicBezTo>
                  <a:cubicBezTo>
                    <a:pt x="8073" y="10907"/>
                    <a:pt x="8144" y="10836"/>
                    <a:pt x="8144" y="10740"/>
                  </a:cubicBezTo>
                  <a:lnTo>
                    <a:pt x="8144" y="9074"/>
                  </a:lnTo>
                  <a:cubicBezTo>
                    <a:pt x="8216" y="8585"/>
                    <a:pt x="7882" y="8133"/>
                    <a:pt x="7418" y="7978"/>
                  </a:cubicBezTo>
                  <a:lnTo>
                    <a:pt x="5656" y="7347"/>
                  </a:lnTo>
                  <a:cubicBezTo>
                    <a:pt x="5441" y="7276"/>
                    <a:pt x="5311" y="7085"/>
                    <a:pt x="5311" y="6859"/>
                  </a:cubicBezTo>
                  <a:lnTo>
                    <a:pt x="5311" y="6157"/>
                  </a:lnTo>
                  <a:cubicBezTo>
                    <a:pt x="5453" y="6073"/>
                    <a:pt x="5608" y="5966"/>
                    <a:pt x="5739" y="5835"/>
                  </a:cubicBezTo>
                  <a:cubicBezTo>
                    <a:pt x="6096" y="5490"/>
                    <a:pt x="6346" y="5049"/>
                    <a:pt x="6442" y="4597"/>
                  </a:cubicBezTo>
                  <a:lnTo>
                    <a:pt x="6584" y="4597"/>
                  </a:lnTo>
                  <a:cubicBezTo>
                    <a:pt x="6918" y="4597"/>
                    <a:pt x="7168" y="4323"/>
                    <a:pt x="7168" y="4013"/>
                  </a:cubicBezTo>
                  <a:cubicBezTo>
                    <a:pt x="7168" y="3775"/>
                    <a:pt x="7037" y="3573"/>
                    <a:pt x="6823" y="3478"/>
                  </a:cubicBezTo>
                  <a:lnTo>
                    <a:pt x="6823" y="1870"/>
                  </a:lnTo>
                  <a:cubicBezTo>
                    <a:pt x="6823" y="1025"/>
                    <a:pt x="6144" y="334"/>
                    <a:pt x="5299" y="334"/>
                  </a:cubicBezTo>
                  <a:lnTo>
                    <a:pt x="5251" y="334"/>
                  </a:lnTo>
                  <a:cubicBezTo>
                    <a:pt x="5132" y="203"/>
                    <a:pt x="4965" y="96"/>
                    <a:pt x="4787" y="61"/>
                  </a:cubicBezTo>
                  <a:cubicBezTo>
                    <a:pt x="4668" y="25"/>
                    <a:pt x="4549" y="1"/>
                    <a:pt x="4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2"/>
            <p:cNvSpPr/>
            <p:nvPr/>
          </p:nvSpPr>
          <p:spPr>
            <a:xfrm>
              <a:off x="8164591" y="3033589"/>
              <a:ext cx="43402" cy="15396"/>
            </a:xfrm>
            <a:custGeom>
              <a:avLst/>
              <a:gdLst/>
              <a:ahLst/>
              <a:cxnLst/>
              <a:rect l="l" t="t" r="r" b="b"/>
              <a:pathLst>
                <a:path w="1370" h="486" extrusionOk="0">
                  <a:moveTo>
                    <a:pt x="173" y="0"/>
                  </a:moveTo>
                  <a:cubicBezTo>
                    <a:pt x="131" y="0"/>
                    <a:pt x="90" y="15"/>
                    <a:pt x="60" y="45"/>
                  </a:cubicBezTo>
                  <a:cubicBezTo>
                    <a:pt x="0" y="104"/>
                    <a:pt x="0" y="212"/>
                    <a:pt x="60" y="271"/>
                  </a:cubicBezTo>
                  <a:cubicBezTo>
                    <a:pt x="203" y="402"/>
                    <a:pt x="441" y="485"/>
                    <a:pt x="691" y="485"/>
                  </a:cubicBezTo>
                  <a:cubicBezTo>
                    <a:pt x="941" y="485"/>
                    <a:pt x="1179" y="414"/>
                    <a:pt x="1310" y="271"/>
                  </a:cubicBezTo>
                  <a:cubicBezTo>
                    <a:pt x="1370" y="212"/>
                    <a:pt x="1370" y="104"/>
                    <a:pt x="1310" y="45"/>
                  </a:cubicBezTo>
                  <a:cubicBezTo>
                    <a:pt x="1280" y="15"/>
                    <a:pt x="1242" y="0"/>
                    <a:pt x="1203" y="0"/>
                  </a:cubicBezTo>
                  <a:cubicBezTo>
                    <a:pt x="1164" y="0"/>
                    <a:pt x="1125" y="15"/>
                    <a:pt x="1096" y="45"/>
                  </a:cubicBezTo>
                  <a:cubicBezTo>
                    <a:pt x="1036" y="104"/>
                    <a:pt x="893" y="164"/>
                    <a:pt x="691" y="164"/>
                  </a:cubicBezTo>
                  <a:cubicBezTo>
                    <a:pt x="477" y="164"/>
                    <a:pt x="346" y="93"/>
                    <a:pt x="286" y="45"/>
                  </a:cubicBezTo>
                  <a:cubicBezTo>
                    <a:pt x="256" y="15"/>
                    <a:pt x="215"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2"/>
            <p:cNvSpPr/>
            <p:nvPr/>
          </p:nvSpPr>
          <p:spPr>
            <a:xfrm>
              <a:off x="8213632" y="2995383"/>
              <a:ext cx="10581" cy="15492"/>
            </a:xfrm>
            <a:custGeom>
              <a:avLst/>
              <a:gdLst/>
              <a:ahLst/>
              <a:cxnLst/>
              <a:rect l="l" t="t" r="r" b="b"/>
              <a:pathLst>
                <a:path w="334" h="489" extrusionOk="0">
                  <a:moveTo>
                    <a:pt x="167" y="1"/>
                  </a:moveTo>
                  <a:cubicBezTo>
                    <a:pt x="83" y="1"/>
                    <a:pt x="0" y="72"/>
                    <a:pt x="0" y="167"/>
                  </a:cubicBezTo>
                  <a:lnTo>
                    <a:pt x="0" y="322"/>
                  </a:lnTo>
                  <a:cubicBezTo>
                    <a:pt x="0" y="417"/>
                    <a:pt x="83" y="489"/>
                    <a:pt x="167" y="489"/>
                  </a:cubicBezTo>
                  <a:cubicBezTo>
                    <a:pt x="250" y="489"/>
                    <a:pt x="334" y="417"/>
                    <a:pt x="334" y="322"/>
                  </a:cubicBezTo>
                  <a:lnTo>
                    <a:pt x="334" y="167"/>
                  </a:lnTo>
                  <a:cubicBezTo>
                    <a:pt x="322"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2"/>
            <p:cNvSpPr/>
            <p:nvPr/>
          </p:nvSpPr>
          <p:spPr>
            <a:xfrm>
              <a:off x="8088401" y="3165758"/>
              <a:ext cx="21511" cy="61998"/>
            </a:xfrm>
            <a:custGeom>
              <a:avLst/>
              <a:gdLst/>
              <a:ahLst/>
              <a:cxnLst/>
              <a:rect l="l" t="t" r="r" b="b"/>
              <a:pathLst>
                <a:path w="679" h="1957" extrusionOk="0">
                  <a:moveTo>
                    <a:pt x="176" y="1"/>
                  </a:moveTo>
                  <a:cubicBezTo>
                    <a:pt x="132" y="1"/>
                    <a:pt x="93" y="19"/>
                    <a:pt x="60" y="52"/>
                  </a:cubicBezTo>
                  <a:cubicBezTo>
                    <a:pt x="0" y="123"/>
                    <a:pt x="12" y="219"/>
                    <a:pt x="72" y="278"/>
                  </a:cubicBezTo>
                  <a:lnTo>
                    <a:pt x="179" y="362"/>
                  </a:lnTo>
                  <a:cubicBezTo>
                    <a:pt x="298" y="469"/>
                    <a:pt x="357" y="600"/>
                    <a:pt x="357" y="766"/>
                  </a:cubicBezTo>
                  <a:lnTo>
                    <a:pt x="357" y="1790"/>
                  </a:lnTo>
                  <a:cubicBezTo>
                    <a:pt x="357" y="1886"/>
                    <a:pt x="429" y="1957"/>
                    <a:pt x="524" y="1957"/>
                  </a:cubicBezTo>
                  <a:cubicBezTo>
                    <a:pt x="607" y="1957"/>
                    <a:pt x="679" y="1886"/>
                    <a:pt x="679" y="1790"/>
                  </a:cubicBezTo>
                  <a:lnTo>
                    <a:pt x="679" y="766"/>
                  </a:lnTo>
                  <a:cubicBezTo>
                    <a:pt x="679" y="528"/>
                    <a:pt x="584" y="290"/>
                    <a:pt x="381" y="123"/>
                  </a:cubicBezTo>
                  <a:lnTo>
                    <a:pt x="286" y="40"/>
                  </a:lnTo>
                  <a:cubicBezTo>
                    <a:pt x="248" y="13"/>
                    <a:pt x="211" y="1"/>
                    <a:pt x="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42"/>
          <p:cNvGrpSpPr/>
          <p:nvPr/>
        </p:nvGrpSpPr>
        <p:grpSpPr>
          <a:xfrm>
            <a:off x="7177875" y="1192351"/>
            <a:ext cx="279513" cy="357255"/>
            <a:chOff x="4897750" y="2415639"/>
            <a:chExt cx="279513" cy="357255"/>
          </a:xfrm>
        </p:grpSpPr>
        <p:sp>
          <p:nvSpPr>
            <p:cNvPr id="1208" name="Google Shape;1208;p42"/>
            <p:cNvSpPr/>
            <p:nvPr/>
          </p:nvSpPr>
          <p:spPr>
            <a:xfrm>
              <a:off x="4964119" y="2715522"/>
              <a:ext cx="10613" cy="55472"/>
            </a:xfrm>
            <a:custGeom>
              <a:avLst/>
              <a:gdLst/>
              <a:ahLst/>
              <a:cxnLst/>
              <a:rect l="l" t="t" r="r" b="b"/>
              <a:pathLst>
                <a:path w="335" h="1751" extrusionOk="0">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2"/>
            <p:cNvSpPr/>
            <p:nvPr/>
          </p:nvSpPr>
          <p:spPr>
            <a:xfrm>
              <a:off x="5098031" y="2715522"/>
              <a:ext cx="10581" cy="55472"/>
            </a:xfrm>
            <a:custGeom>
              <a:avLst/>
              <a:gdLst/>
              <a:ahLst/>
              <a:cxnLst/>
              <a:rect l="l" t="t" r="r" b="b"/>
              <a:pathLst>
                <a:path w="334" h="1751" extrusionOk="0">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2"/>
            <p:cNvSpPr/>
            <p:nvPr/>
          </p:nvSpPr>
          <p:spPr>
            <a:xfrm>
              <a:off x="4897750" y="2415639"/>
              <a:ext cx="279513" cy="357255"/>
            </a:xfrm>
            <a:custGeom>
              <a:avLst/>
              <a:gdLst/>
              <a:ahLst/>
              <a:cxnLst/>
              <a:rect l="l" t="t" r="r" b="b"/>
              <a:pathLst>
                <a:path w="8823" h="11277" extrusionOk="0">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2"/>
            <p:cNvSpPr/>
            <p:nvPr/>
          </p:nvSpPr>
          <p:spPr>
            <a:xfrm>
              <a:off x="4997700" y="2526551"/>
              <a:ext cx="10201" cy="16252"/>
            </a:xfrm>
            <a:custGeom>
              <a:avLst/>
              <a:gdLst/>
              <a:ahLst/>
              <a:cxnLst/>
              <a:rect l="l" t="t" r="r" b="b"/>
              <a:pathLst>
                <a:path w="322" h="513" extrusionOk="0">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2"/>
            <p:cNvSpPr/>
            <p:nvPr/>
          </p:nvSpPr>
          <p:spPr>
            <a:xfrm>
              <a:off x="5064830" y="2526551"/>
              <a:ext cx="10233" cy="16252"/>
            </a:xfrm>
            <a:custGeom>
              <a:avLst/>
              <a:gdLst/>
              <a:ahLst/>
              <a:cxnLst/>
              <a:rect l="l" t="t" r="r" b="b"/>
              <a:pathLst>
                <a:path w="323" h="513" extrusionOk="0">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2"/>
            <p:cNvSpPr/>
            <p:nvPr/>
          </p:nvSpPr>
          <p:spPr>
            <a:xfrm>
              <a:off x="5013160" y="2565865"/>
              <a:ext cx="46063" cy="16157"/>
            </a:xfrm>
            <a:custGeom>
              <a:avLst/>
              <a:gdLst/>
              <a:ahLst/>
              <a:cxnLst/>
              <a:rect l="l" t="t" r="r" b="b"/>
              <a:pathLst>
                <a:path w="1454" h="510" extrusionOk="0">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2"/>
            <p:cNvSpPr/>
            <p:nvPr/>
          </p:nvSpPr>
          <p:spPr>
            <a:xfrm>
              <a:off x="4992030" y="2509570"/>
              <a:ext cx="21923" cy="10581"/>
            </a:xfrm>
            <a:custGeom>
              <a:avLst/>
              <a:gdLst/>
              <a:ahLst/>
              <a:cxnLst/>
              <a:rect l="l" t="t" r="r" b="b"/>
              <a:pathLst>
                <a:path w="692" h="334" extrusionOk="0">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2"/>
            <p:cNvSpPr/>
            <p:nvPr/>
          </p:nvSpPr>
          <p:spPr>
            <a:xfrm>
              <a:off x="5059191" y="2509570"/>
              <a:ext cx="21511" cy="10581"/>
            </a:xfrm>
            <a:custGeom>
              <a:avLst/>
              <a:gdLst/>
              <a:ahLst/>
              <a:cxnLst/>
              <a:rect l="l" t="t" r="r" b="b"/>
              <a:pathLst>
                <a:path w="679" h="334" extrusionOk="0">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3" name="Google Shape;1223;p42"/>
          <p:cNvGrpSpPr/>
          <p:nvPr/>
        </p:nvGrpSpPr>
        <p:grpSpPr>
          <a:xfrm>
            <a:off x="4435014" y="1193126"/>
            <a:ext cx="267854" cy="355735"/>
            <a:chOff x="4903389" y="1500214"/>
            <a:chExt cx="267854" cy="355735"/>
          </a:xfrm>
        </p:grpSpPr>
        <p:sp>
          <p:nvSpPr>
            <p:cNvPr id="1224" name="Google Shape;1224;p42"/>
            <p:cNvSpPr/>
            <p:nvPr/>
          </p:nvSpPr>
          <p:spPr>
            <a:xfrm>
              <a:off x="4997700" y="1611854"/>
              <a:ext cx="10201" cy="16252"/>
            </a:xfrm>
            <a:custGeom>
              <a:avLst/>
              <a:gdLst/>
              <a:ahLst/>
              <a:cxnLst/>
              <a:rect l="l" t="t" r="r" b="b"/>
              <a:pathLst>
                <a:path w="322" h="513" extrusionOk="0">
                  <a:moveTo>
                    <a:pt x="167" y="1"/>
                  </a:moveTo>
                  <a:cubicBezTo>
                    <a:pt x="72" y="1"/>
                    <a:pt x="0" y="84"/>
                    <a:pt x="0" y="167"/>
                  </a:cubicBezTo>
                  <a:lnTo>
                    <a:pt x="0" y="346"/>
                  </a:lnTo>
                  <a:cubicBezTo>
                    <a:pt x="0" y="441"/>
                    <a:pt x="72" y="513"/>
                    <a:pt x="167" y="513"/>
                  </a:cubicBezTo>
                  <a:cubicBezTo>
                    <a:pt x="250" y="513"/>
                    <a:pt x="322" y="441"/>
                    <a:pt x="322" y="346"/>
                  </a:cubicBezTo>
                  <a:lnTo>
                    <a:pt x="322" y="167"/>
                  </a:lnTo>
                  <a:cubicBezTo>
                    <a:pt x="322" y="84"/>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2"/>
            <p:cNvSpPr/>
            <p:nvPr/>
          </p:nvSpPr>
          <p:spPr>
            <a:xfrm>
              <a:off x="5064830" y="1611854"/>
              <a:ext cx="10233" cy="16252"/>
            </a:xfrm>
            <a:custGeom>
              <a:avLst/>
              <a:gdLst/>
              <a:ahLst/>
              <a:cxnLst/>
              <a:rect l="l" t="t" r="r" b="b"/>
              <a:pathLst>
                <a:path w="323" h="513" extrusionOk="0">
                  <a:moveTo>
                    <a:pt x="156" y="1"/>
                  </a:moveTo>
                  <a:cubicBezTo>
                    <a:pt x="72" y="1"/>
                    <a:pt x="1" y="84"/>
                    <a:pt x="1" y="167"/>
                  </a:cubicBezTo>
                  <a:lnTo>
                    <a:pt x="1" y="346"/>
                  </a:lnTo>
                  <a:cubicBezTo>
                    <a:pt x="1" y="441"/>
                    <a:pt x="72" y="513"/>
                    <a:pt x="156" y="513"/>
                  </a:cubicBezTo>
                  <a:cubicBezTo>
                    <a:pt x="251" y="513"/>
                    <a:pt x="322" y="441"/>
                    <a:pt x="322" y="346"/>
                  </a:cubicBezTo>
                  <a:lnTo>
                    <a:pt x="322" y="167"/>
                  </a:lnTo>
                  <a:cubicBezTo>
                    <a:pt x="322" y="84"/>
                    <a:pt x="251"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2"/>
            <p:cNvSpPr/>
            <p:nvPr/>
          </p:nvSpPr>
          <p:spPr>
            <a:xfrm>
              <a:off x="5013160" y="1650820"/>
              <a:ext cx="45302" cy="15777"/>
            </a:xfrm>
            <a:custGeom>
              <a:avLst/>
              <a:gdLst/>
              <a:ahLst/>
              <a:cxnLst/>
              <a:rect l="l" t="t" r="r" b="b"/>
              <a:pathLst>
                <a:path w="1430" h="498" extrusionOk="0">
                  <a:moveTo>
                    <a:pt x="188" y="0"/>
                  </a:moveTo>
                  <a:cubicBezTo>
                    <a:pt x="146" y="0"/>
                    <a:pt x="102" y="15"/>
                    <a:pt x="60" y="45"/>
                  </a:cubicBezTo>
                  <a:cubicBezTo>
                    <a:pt x="1" y="104"/>
                    <a:pt x="1" y="199"/>
                    <a:pt x="60" y="283"/>
                  </a:cubicBezTo>
                  <a:cubicBezTo>
                    <a:pt x="203" y="414"/>
                    <a:pt x="453" y="497"/>
                    <a:pt x="703" y="497"/>
                  </a:cubicBezTo>
                  <a:cubicBezTo>
                    <a:pt x="953" y="497"/>
                    <a:pt x="1215" y="414"/>
                    <a:pt x="1346" y="283"/>
                  </a:cubicBezTo>
                  <a:cubicBezTo>
                    <a:pt x="1429" y="223"/>
                    <a:pt x="1429" y="116"/>
                    <a:pt x="1370" y="45"/>
                  </a:cubicBezTo>
                  <a:cubicBezTo>
                    <a:pt x="1340" y="15"/>
                    <a:pt x="1301" y="0"/>
                    <a:pt x="1260" y="0"/>
                  </a:cubicBezTo>
                  <a:cubicBezTo>
                    <a:pt x="1218" y="0"/>
                    <a:pt x="1173" y="15"/>
                    <a:pt x="1132" y="45"/>
                  </a:cubicBezTo>
                  <a:cubicBezTo>
                    <a:pt x="1072" y="104"/>
                    <a:pt x="929" y="176"/>
                    <a:pt x="715" y="176"/>
                  </a:cubicBezTo>
                  <a:cubicBezTo>
                    <a:pt x="513" y="176"/>
                    <a:pt x="358" y="104"/>
                    <a:pt x="298" y="45"/>
                  </a:cubicBezTo>
                  <a:cubicBezTo>
                    <a:pt x="268" y="15"/>
                    <a:pt x="230" y="0"/>
                    <a:pt x="1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2"/>
            <p:cNvSpPr/>
            <p:nvPr/>
          </p:nvSpPr>
          <p:spPr>
            <a:xfrm>
              <a:off x="4903389" y="1500214"/>
              <a:ext cx="267854" cy="355735"/>
            </a:xfrm>
            <a:custGeom>
              <a:avLst/>
              <a:gdLst/>
              <a:ahLst/>
              <a:cxnLst/>
              <a:rect l="l" t="t" r="r" b="b"/>
              <a:pathLst>
                <a:path w="8455" h="11229" extrusionOk="0">
                  <a:moveTo>
                    <a:pt x="1382" y="3144"/>
                  </a:moveTo>
                  <a:lnTo>
                    <a:pt x="1382" y="3394"/>
                  </a:lnTo>
                  <a:cubicBezTo>
                    <a:pt x="1180" y="3489"/>
                    <a:pt x="1025" y="3691"/>
                    <a:pt x="1025" y="3941"/>
                  </a:cubicBezTo>
                  <a:cubicBezTo>
                    <a:pt x="1025" y="4275"/>
                    <a:pt x="1299" y="4537"/>
                    <a:pt x="1620" y="4537"/>
                  </a:cubicBezTo>
                  <a:lnTo>
                    <a:pt x="1739" y="4537"/>
                  </a:lnTo>
                  <a:cubicBezTo>
                    <a:pt x="1811" y="5073"/>
                    <a:pt x="2073" y="5549"/>
                    <a:pt x="2430" y="5930"/>
                  </a:cubicBezTo>
                  <a:cubicBezTo>
                    <a:pt x="2362" y="5952"/>
                    <a:pt x="2270" y="5961"/>
                    <a:pt x="2172" y="5961"/>
                  </a:cubicBezTo>
                  <a:cubicBezTo>
                    <a:pt x="2116" y="5961"/>
                    <a:pt x="2058" y="5958"/>
                    <a:pt x="2001" y="5954"/>
                  </a:cubicBezTo>
                  <a:cubicBezTo>
                    <a:pt x="1656" y="5894"/>
                    <a:pt x="1370" y="5644"/>
                    <a:pt x="1251" y="5299"/>
                  </a:cubicBezTo>
                  <a:cubicBezTo>
                    <a:pt x="1203" y="5168"/>
                    <a:pt x="1192" y="5037"/>
                    <a:pt x="1203" y="4894"/>
                  </a:cubicBezTo>
                  <a:cubicBezTo>
                    <a:pt x="1215" y="4715"/>
                    <a:pt x="1144" y="4537"/>
                    <a:pt x="989" y="4442"/>
                  </a:cubicBezTo>
                  <a:cubicBezTo>
                    <a:pt x="751" y="4275"/>
                    <a:pt x="620" y="3989"/>
                    <a:pt x="691" y="3703"/>
                  </a:cubicBezTo>
                  <a:cubicBezTo>
                    <a:pt x="751" y="3429"/>
                    <a:pt x="965" y="3203"/>
                    <a:pt x="1251" y="3156"/>
                  </a:cubicBezTo>
                  <a:cubicBezTo>
                    <a:pt x="1299" y="3144"/>
                    <a:pt x="1334" y="3144"/>
                    <a:pt x="1382" y="3144"/>
                  </a:cubicBezTo>
                  <a:close/>
                  <a:moveTo>
                    <a:pt x="7002" y="3144"/>
                  </a:moveTo>
                  <a:cubicBezTo>
                    <a:pt x="7037" y="3144"/>
                    <a:pt x="7085" y="3144"/>
                    <a:pt x="7145" y="3156"/>
                  </a:cubicBezTo>
                  <a:cubicBezTo>
                    <a:pt x="7430" y="3203"/>
                    <a:pt x="7669" y="3441"/>
                    <a:pt x="7716" y="3703"/>
                  </a:cubicBezTo>
                  <a:cubicBezTo>
                    <a:pt x="7776" y="3989"/>
                    <a:pt x="7657" y="4275"/>
                    <a:pt x="7418" y="4442"/>
                  </a:cubicBezTo>
                  <a:cubicBezTo>
                    <a:pt x="7264" y="4537"/>
                    <a:pt x="7180" y="4715"/>
                    <a:pt x="7192" y="4894"/>
                  </a:cubicBezTo>
                  <a:cubicBezTo>
                    <a:pt x="7204" y="5037"/>
                    <a:pt x="7192" y="5168"/>
                    <a:pt x="7145" y="5299"/>
                  </a:cubicBezTo>
                  <a:cubicBezTo>
                    <a:pt x="7037" y="5632"/>
                    <a:pt x="6740" y="5894"/>
                    <a:pt x="6406" y="5954"/>
                  </a:cubicBezTo>
                  <a:cubicBezTo>
                    <a:pt x="6348" y="5966"/>
                    <a:pt x="6290" y="5971"/>
                    <a:pt x="6233" y="5971"/>
                  </a:cubicBezTo>
                  <a:cubicBezTo>
                    <a:pt x="6126" y="5971"/>
                    <a:pt x="6023" y="5953"/>
                    <a:pt x="5930" y="5930"/>
                  </a:cubicBezTo>
                  <a:cubicBezTo>
                    <a:pt x="6287" y="5549"/>
                    <a:pt x="6537" y="5073"/>
                    <a:pt x="6609" y="4537"/>
                  </a:cubicBezTo>
                  <a:lnTo>
                    <a:pt x="6728" y="4537"/>
                  </a:lnTo>
                  <a:cubicBezTo>
                    <a:pt x="7061" y="4537"/>
                    <a:pt x="7323" y="4275"/>
                    <a:pt x="7323" y="3941"/>
                  </a:cubicBezTo>
                  <a:cubicBezTo>
                    <a:pt x="7323" y="3703"/>
                    <a:pt x="7168" y="3501"/>
                    <a:pt x="6966" y="3394"/>
                  </a:cubicBezTo>
                  <a:lnTo>
                    <a:pt x="6966" y="3144"/>
                  </a:lnTo>
                  <a:close/>
                  <a:moveTo>
                    <a:pt x="4216" y="346"/>
                  </a:moveTo>
                  <a:cubicBezTo>
                    <a:pt x="5585" y="346"/>
                    <a:pt x="6680" y="1441"/>
                    <a:pt x="6680" y="2810"/>
                  </a:cubicBezTo>
                  <a:lnTo>
                    <a:pt x="6680" y="3346"/>
                  </a:lnTo>
                  <a:lnTo>
                    <a:pt x="6668" y="3346"/>
                  </a:lnTo>
                  <a:cubicBezTo>
                    <a:pt x="6502" y="3346"/>
                    <a:pt x="6347" y="3322"/>
                    <a:pt x="6192" y="3287"/>
                  </a:cubicBezTo>
                  <a:cubicBezTo>
                    <a:pt x="6180" y="3283"/>
                    <a:pt x="6167" y="3281"/>
                    <a:pt x="6154" y="3281"/>
                  </a:cubicBezTo>
                  <a:cubicBezTo>
                    <a:pt x="6081" y="3281"/>
                    <a:pt x="6008" y="3335"/>
                    <a:pt x="5978" y="3406"/>
                  </a:cubicBezTo>
                  <a:cubicBezTo>
                    <a:pt x="5954" y="3501"/>
                    <a:pt x="6014" y="3584"/>
                    <a:pt x="6097" y="3620"/>
                  </a:cubicBezTo>
                  <a:cubicBezTo>
                    <a:pt x="6299" y="3680"/>
                    <a:pt x="6490" y="3691"/>
                    <a:pt x="6668" y="3691"/>
                  </a:cubicBezTo>
                  <a:lnTo>
                    <a:pt x="6752" y="3691"/>
                  </a:lnTo>
                  <a:cubicBezTo>
                    <a:pt x="6907" y="3691"/>
                    <a:pt x="7026" y="3810"/>
                    <a:pt x="7026" y="3965"/>
                  </a:cubicBezTo>
                  <a:cubicBezTo>
                    <a:pt x="7026" y="4108"/>
                    <a:pt x="6907" y="4227"/>
                    <a:pt x="6752" y="4227"/>
                  </a:cubicBezTo>
                  <a:lnTo>
                    <a:pt x="6656" y="4227"/>
                  </a:lnTo>
                  <a:lnTo>
                    <a:pt x="6656" y="4215"/>
                  </a:lnTo>
                  <a:cubicBezTo>
                    <a:pt x="6656" y="4120"/>
                    <a:pt x="6573" y="4049"/>
                    <a:pt x="6490" y="4049"/>
                  </a:cubicBezTo>
                  <a:cubicBezTo>
                    <a:pt x="6395" y="4049"/>
                    <a:pt x="6323" y="4120"/>
                    <a:pt x="6323" y="4215"/>
                  </a:cubicBezTo>
                  <a:cubicBezTo>
                    <a:pt x="6323" y="5370"/>
                    <a:pt x="5371" y="6323"/>
                    <a:pt x="4216" y="6323"/>
                  </a:cubicBezTo>
                  <a:cubicBezTo>
                    <a:pt x="3037" y="6311"/>
                    <a:pt x="2084" y="5358"/>
                    <a:pt x="2084" y="4203"/>
                  </a:cubicBezTo>
                  <a:cubicBezTo>
                    <a:pt x="2084" y="4108"/>
                    <a:pt x="2013" y="4037"/>
                    <a:pt x="1918" y="4037"/>
                  </a:cubicBezTo>
                  <a:cubicBezTo>
                    <a:pt x="1834" y="4037"/>
                    <a:pt x="1763" y="4108"/>
                    <a:pt x="1763" y="4203"/>
                  </a:cubicBezTo>
                  <a:lnTo>
                    <a:pt x="1763" y="4215"/>
                  </a:lnTo>
                  <a:lnTo>
                    <a:pt x="1656" y="4215"/>
                  </a:lnTo>
                  <a:cubicBezTo>
                    <a:pt x="1501" y="4215"/>
                    <a:pt x="1382" y="4096"/>
                    <a:pt x="1382" y="3941"/>
                  </a:cubicBezTo>
                  <a:cubicBezTo>
                    <a:pt x="1382" y="3799"/>
                    <a:pt x="1501" y="3680"/>
                    <a:pt x="1656" y="3680"/>
                  </a:cubicBezTo>
                  <a:lnTo>
                    <a:pt x="1739" y="3680"/>
                  </a:lnTo>
                  <a:cubicBezTo>
                    <a:pt x="2918" y="3680"/>
                    <a:pt x="3847" y="2667"/>
                    <a:pt x="4180" y="2215"/>
                  </a:cubicBezTo>
                  <a:lnTo>
                    <a:pt x="4216" y="2215"/>
                  </a:lnTo>
                  <a:cubicBezTo>
                    <a:pt x="4418" y="2489"/>
                    <a:pt x="4871" y="2977"/>
                    <a:pt x="5454" y="3322"/>
                  </a:cubicBezTo>
                  <a:cubicBezTo>
                    <a:pt x="5476" y="3337"/>
                    <a:pt x="5502" y="3344"/>
                    <a:pt x="5528" y="3344"/>
                  </a:cubicBezTo>
                  <a:cubicBezTo>
                    <a:pt x="5586" y="3344"/>
                    <a:pt x="5644" y="3312"/>
                    <a:pt x="5668" y="3263"/>
                  </a:cubicBezTo>
                  <a:cubicBezTo>
                    <a:pt x="5716" y="3191"/>
                    <a:pt x="5680" y="3084"/>
                    <a:pt x="5609" y="3037"/>
                  </a:cubicBezTo>
                  <a:cubicBezTo>
                    <a:pt x="5073" y="2727"/>
                    <a:pt x="4680" y="2263"/>
                    <a:pt x="4478" y="2025"/>
                  </a:cubicBezTo>
                  <a:cubicBezTo>
                    <a:pt x="4418" y="1929"/>
                    <a:pt x="4323" y="1894"/>
                    <a:pt x="4216" y="1894"/>
                  </a:cubicBezTo>
                  <a:cubicBezTo>
                    <a:pt x="4109" y="1894"/>
                    <a:pt x="4001" y="1941"/>
                    <a:pt x="3942" y="2025"/>
                  </a:cubicBezTo>
                  <a:cubicBezTo>
                    <a:pt x="2989" y="3227"/>
                    <a:pt x="2096" y="3346"/>
                    <a:pt x="1763" y="3346"/>
                  </a:cubicBezTo>
                  <a:lnTo>
                    <a:pt x="1739" y="3346"/>
                  </a:lnTo>
                  <a:lnTo>
                    <a:pt x="1739" y="2810"/>
                  </a:lnTo>
                  <a:cubicBezTo>
                    <a:pt x="1739" y="1453"/>
                    <a:pt x="2846" y="346"/>
                    <a:pt x="4216" y="346"/>
                  </a:cubicBezTo>
                  <a:close/>
                  <a:moveTo>
                    <a:pt x="5085" y="6477"/>
                  </a:moveTo>
                  <a:lnTo>
                    <a:pt x="5085" y="7359"/>
                  </a:lnTo>
                  <a:cubicBezTo>
                    <a:pt x="5085" y="7847"/>
                    <a:pt x="4692" y="8252"/>
                    <a:pt x="4192" y="8252"/>
                  </a:cubicBezTo>
                  <a:cubicBezTo>
                    <a:pt x="3704" y="8252"/>
                    <a:pt x="3299" y="7847"/>
                    <a:pt x="3299" y="7359"/>
                  </a:cubicBezTo>
                  <a:lnTo>
                    <a:pt x="3299" y="6477"/>
                  </a:lnTo>
                  <a:cubicBezTo>
                    <a:pt x="3573" y="6585"/>
                    <a:pt x="3882" y="6644"/>
                    <a:pt x="4192" y="6644"/>
                  </a:cubicBezTo>
                  <a:cubicBezTo>
                    <a:pt x="4513" y="6644"/>
                    <a:pt x="4811" y="6585"/>
                    <a:pt x="5085" y="6477"/>
                  </a:cubicBezTo>
                  <a:close/>
                  <a:moveTo>
                    <a:pt x="5430" y="7061"/>
                  </a:moveTo>
                  <a:lnTo>
                    <a:pt x="5883" y="7204"/>
                  </a:lnTo>
                  <a:cubicBezTo>
                    <a:pt x="5954" y="7239"/>
                    <a:pt x="6002" y="7299"/>
                    <a:pt x="6002" y="7370"/>
                  </a:cubicBezTo>
                  <a:cubicBezTo>
                    <a:pt x="6014" y="7990"/>
                    <a:pt x="5883" y="8502"/>
                    <a:pt x="5752" y="8799"/>
                  </a:cubicBezTo>
                  <a:cubicBezTo>
                    <a:pt x="5664" y="9003"/>
                    <a:pt x="5465" y="9128"/>
                    <a:pt x="5259" y="9128"/>
                  </a:cubicBezTo>
                  <a:cubicBezTo>
                    <a:pt x="5213" y="9128"/>
                    <a:pt x="5166" y="9122"/>
                    <a:pt x="5121" y="9109"/>
                  </a:cubicBezTo>
                  <a:lnTo>
                    <a:pt x="4240" y="8883"/>
                  </a:lnTo>
                  <a:lnTo>
                    <a:pt x="4168" y="8883"/>
                  </a:lnTo>
                  <a:lnTo>
                    <a:pt x="3287" y="9109"/>
                  </a:lnTo>
                  <a:cubicBezTo>
                    <a:pt x="3247" y="9118"/>
                    <a:pt x="3205" y="9123"/>
                    <a:pt x="3164" y="9123"/>
                  </a:cubicBezTo>
                  <a:cubicBezTo>
                    <a:pt x="2953" y="9123"/>
                    <a:pt x="2748" y="8999"/>
                    <a:pt x="2668" y="8799"/>
                  </a:cubicBezTo>
                  <a:cubicBezTo>
                    <a:pt x="2525" y="8490"/>
                    <a:pt x="2394" y="7990"/>
                    <a:pt x="2430" y="7370"/>
                  </a:cubicBezTo>
                  <a:cubicBezTo>
                    <a:pt x="2430" y="7299"/>
                    <a:pt x="2489" y="7216"/>
                    <a:pt x="2549" y="7204"/>
                  </a:cubicBezTo>
                  <a:lnTo>
                    <a:pt x="2989" y="7061"/>
                  </a:lnTo>
                  <a:lnTo>
                    <a:pt x="2989" y="7359"/>
                  </a:lnTo>
                  <a:cubicBezTo>
                    <a:pt x="2989" y="8025"/>
                    <a:pt x="3537" y="8573"/>
                    <a:pt x="4216" y="8573"/>
                  </a:cubicBezTo>
                  <a:cubicBezTo>
                    <a:pt x="4882" y="8573"/>
                    <a:pt x="5430" y="8025"/>
                    <a:pt x="5430" y="7359"/>
                  </a:cubicBezTo>
                  <a:lnTo>
                    <a:pt x="5430" y="7061"/>
                  </a:lnTo>
                  <a:close/>
                  <a:moveTo>
                    <a:pt x="4204" y="0"/>
                  </a:moveTo>
                  <a:cubicBezTo>
                    <a:pt x="2656" y="0"/>
                    <a:pt x="1406" y="1251"/>
                    <a:pt x="1406" y="2798"/>
                  </a:cubicBezTo>
                  <a:lnTo>
                    <a:pt x="1406" y="2810"/>
                  </a:lnTo>
                  <a:cubicBezTo>
                    <a:pt x="1346" y="2810"/>
                    <a:pt x="1263" y="2810"/>
                    <a:pt x="1203" y="2822"/>
                  </a:cubicBezTo>
                  <a:cubicBezTo>
                    <a:pt x="787" y="2906"/>
                    <a:pt x="453" y="3227"/>
                    <a:pt x="370" y="3644"/>
                  </a:cubicBezTo>
                  <a:cubicBezTo>
                    <a:pt x="287" y="4061"/>
                    <a:pt x="465" y="4477"/>
                    <a:pt x="811" y="4715"/>
                  </a:cubicBezTo>
                  <a:cubicBezTo>
                    <a:pt x="870" y="4751"/>
                    <a:pt x="894" y="4823"/>
                    <a:pt x="882" y="4882"/>
                  </a:cubicBezTo>
                  <a:cubicBezTo>
                    <a:pt x="870" y="5061"/>
                    <a:pt x="882" y="5239"/>
                    <a:pt x="941" y="5418"/>
                  </a:cubicBezTo>
                  <a:cubicBezTo>
                    <a:pt x="1084" y="5858"/>
                    <a:pt x="1477" y="6204"/>
                    <a:pt x="1942" y="6299"/>
                  </a:cubicBezTo>
                  <a:cubicBezTo>
                    <a:pt x="2013" y="6311"/>
                    <a:pt x="2096" y="6311"/>
                    <a:pt x="2180" y="6311"/>
                  </a:cubicBezTo>
                  <a:cubicBezTo>
                    <a:pt x="2370" y="6311"/>
                    <a:pt x="2561" y="6263"/>
                    <a:pt x="2739" y="6180"/>
                  </a:cubicBezTo>
                  <a:cubicBezTo>
                    <a:pt x="2811" y="6239"/>
                    <a:pt x="2894" y="6275"/>
                    <a:pt x="2977" y="6323"/>
                  </a:cubicBezTo>
                  <a:lnTo>
                    <a:pt x="2977" y="6716"/>
                  </a:lnTo>
                  <a:lnTo>
                    <a:pt x="2430" y="6906"/>
                  </a:lnTo>
                  <a:cubicBezTo>
                    <a:pt x="2239" y="6978"/>
                    <a:pt x="2096" y="7156"/>
                    <a:pt x="2084" y="7370"/>
                  </a:cubicBezTo>
                  <a:lnTo>
                    <a:pt x="2084" y="7394"/>
                  </a:lnTo>
                  <a:lnTo>
                    <a:pt x="822" y="7847"/>
                  </a:lnTo>
                  <a:cubicBezTo>
                    <a:pt x="334" y="8025"/>
                    <a:pt x="1" y="8466"/>
                    <a:pt x="1" y="8990"/>
                  </a:cubicBezTo>
                  <a:lnTo>
                    <a:pt x="1" y="11061"/>
                  </a:lnTo>
                  <a:cubicBezTo>
                    <a:pt x="1" y="11145"/>
                    <a:pt x="72" y="11228"/>
                    <a:pt x="168" y="11228"/>
                  </a:cubicBezTo>
                  <a:cubicBezTo>
                    <a:pt x="251" y="11228"/>
                    <a:pt x="334" y="11145"/>
                    <a:pt x="334" y="11061"/>
                  </a:cubicBezTo>
                  <a:lnTo>
                    <a:pt x="334" y="8990"/>
                  </a:lnTo>
                  <a:cubicBezTo>
                    <a:pt x="334" y="8883"/>
                    <a:pt x="346" y="8787"/>
                    <a:pt x="394" y="8680"/>
                  </a:cubicBezTo>
                  <a:lnTo>
                    <a:pt x="1227" y="9395"/>
                  </a:lnTo>
                  <a:cubicBezTo>
                    <a:pt x="1346" y="9490"/>
                    <a:pt x="1418" y="9645"/>
                    <a:pt x="1418" y="9787"/>
                  </a:cubicBezTo>
                  <a:lnTo>
                    <a:pt x="1418" y="11061"/>
                  </a:lnTo>
                  <a:cubicBezTo>
                    <a:pt x="1418" y="11145"/>
                    <a:pt x="1489" y="11228"/>
                    <a:pt x="1584" y="11228"/>
                  </a:cubicBezTo>
                  <a:cubicBezTo>
                    <a:pt x="1668" y="11228"/>
                    <a:pt x="1739" y="11145"/>
                    <a:pt x="1739" y="11061"/>
                  </a:cubicBezTo>
                  <a:lnTo>
                    <a:pt x="1739" y="9787"/>
                  </a:lnTo>
                  <a:cubicBezTo>
                    <a:pt x="1739" y="9537"/>
                    <a:pt x="1644" y="9299"/>
                    <a:pt x="1442" y="9144"/>
                  </a:cubicBezTo>
                  <a:lnTo>
                    <a:pt x="584" y="8394"/>
                  </a:lnTo>
                  <a:cubicBezTo>
                    <a:pt x="668" y="8287"/>
                    <a:pt x="811" y="8204"/>
                    <a:pt x="941" y="8156"/>
                  </a:cubicBezTo>
                  <a:lnTo>
                    <a:pt x="2096" y="7751"/>
                  </a:lnTo>
                  <a:cubicBezTo>
                    <a:pt x="2132" y="8263"/>
                    <a:pt x="2251" y="8680"/>
                    <a:pt x="2370" y="8942"/>
                  </a:cubicBezTo>
                  <a:cubicBezTo>
                    <a:pt x="2508" y="9277"/>
                    <a:pt x="2825" y="9481"/>
                    <a:pt x="3167" y="9481"/>
                  </a:cubicBezTo>
                  <a:cubicBezTo>
                    <a:pt x="3238" y="9481"/>
                    <a:pt x="3310" y="9473"/>
                    <a:pt x="3382" y="9454"/>
                  </a:cubicBezTo>
                  <a:lnTo>
                    <a:pt x="4061" y="9287"/>
                  </a:lnTo>
                  <a:lnTo>
                    <a:pt x="4061" y="9823"/>
                  </a:lnTo>
                  <a:cubicBezTo>
                    <a:pt x="4061" y="9918"/>
                    <a:pt x="4144" y="9990"/>
                    <a:pt x="4228" y="9990"/>
                  </a:cubicBezTo>
                  <a:cubicBezTo>
                    <a:pt x="4311" y="9990"/>
                    <a:pt x="4394" y="9918"/>
                    <a:pt x="4394" y="9823"/>
                  </a:cubicBezTo>
                  <a:lnTo>
                    <a:pt x="4394" y="9287"/>
                  </a:lnTo>
                  <a:lnTo>
                    <a:pt x="5073" y="9454"/>
                  </a:lnTo>
                  <a:cubicBezTo>
                    <a:pt x="5144" y="9466"/>
                    <a:pt x="5228" y="9478"/>
                    <a:pt x="5287" y="9478"/>
                  </a:cubicBezTo>
                  <a:cubicBezTo>
                    <a:pt x="5621" y="9478"/>
                    <a:pt x="5942" y="9275"/>
                    <a:pt x="6085" y="8942"/>
                  </a:cubicBezTo>
                  <a:cubicBezTo>
                    <a:pt x="6204" y="8680"/>
                    <a:pt x="6323" y="8263"/>
                    <a:pt x="6359" y="7751"/>
                  </a:cubicBezTo>
                  <a:lnTo>
                    <a:pt x="7514" y="8156"/>
                  </a:lnTo>
                  <a:cubicBezTo>
                    <a:pt x="7669" y="8204"/>
                    <a:pt x="7788" y="8287"/>
                    <a:pt x="7871" y="8394"/>
                  </a:cubicBezTo>
                  <a:lnTo>
                    <a:pt x="7014" y="9133"/>
                  </a:lnTo>
                  <a:cubicBezTo>
                    <a:pt x="6823" y="9299"/>
                    <a:pt x="6716" y="9537"/>
                    <a:pt x="6716" y="9787"/>
                  </a:cubicBezTo>
                  <a:lnTo>
                    <a:pt x="6716" y="11061"/>
                  </a:lnTo>
                  <a:cubicBezTo>
                    <a:pt x="6716" y="11145"/>
                    <a:pt x="6787" y="11216"/>
                    <a:pt x="6871" y="11216"/>
                  </a:cubicBezTo>
                  <a:cubicBezTo>
                    <a:pt x="6966" y="11216"/>
                    <a:pt x="7037" y="11145"/>
                    <a:pt x="7037" y="11061"/>
                  </a:cubicBezTo>
                  <a:lnTo>
                    <a:pt x="7037" y="9787"/>
                  </a:lnTo>
                  <a:cubicBezTo>
                    <a:pt x="7037" y="9633"/>
                    <a:pt x="7109" y="9478"/>
                    <a:pt x="7228" y="9395"/>
                  </a:cubicBezTo>
                  <a:lnTo>
                    <a:pt x="8061" y="8680"/>
                  </a:lnTo>
                  <a:cubicBezTo>
                    <a:pt x="8097" y="8775"/>
                    <a:pt x="8121" y="8883"/>
                    <a:pt x="8121" y="8990"/>
                  </a:cubicBezTo>
                  <a:lnTo>
                    <a:pt x="8121" y="11061"/>
                  </a:lnTo>
                  <a:cubicBezTo>
                    <a:pt x="8121" y="11145"/>
                    <a:pt x="8204" y="11216"/>
                    <a:pt x="8288" y="11216"/>
                  </a:cubicBezTo>
                  <a:cubicBezTo>
                    <a:pt x="8383" y="11216"/>
                    <a:pt x="8454" y="11145"/>
                    <a:pt x="8454" y="11061"/>
                  </a:cubicBezTo>
                  <a:lnTo>
                    <a:pt x="8454" y="8990"/>
                  </a:lnTo>
                  <a:cubicBezTo>
                    <a:pt x="8395" y="8466"/>
                    <a:pt x="8061" y="8013"/>
                    <a:pt x="7573" y="7847"/>
                  </a:cubicBezTo>
                  <a:lnTo>
                    <a:pt x="6311" y="7394"/>
                  </a:lnTo>
                  <a:lnTo>
                    <a:pt x="6311" y="7370"/>
                  </a:lnTo>
                  <a:cubicBezTo>
                    <a:pt x="6299" y="7156"/>
                    <a:pt x="6168" y="6978"/>
                    <a:pt x="5966" y="6906"/>
                  </a:cubicBezTo>
                  <a:lnTo>
                    <a:pt x="5418" y="6716"/>
                  </a:lnTo>
                  <a:lnTo>
                    <a:pt x="5418" y="6323"/>
                  </a:lnTo>
                  <a:cubicBezTo>
                    <a:pt x="5502" y="6275"/>
                    <a:pt x="5585" y="6216"/>
                    <a:pt x="5656" y="6180"/>
                  </a:cubicBezTo>
                  <a:cubicBezTo>
                    <a:pt x="5835" y="6263"/>
                    <a:pt x="6025" y="6311"/>
                    <a:pt x="6216" y="6311"/>
                  </a:cubicBezTo>
                  <a:cubicBezTo>
                    <a:pt x="6299" y="6311"/>
                    <a:pt x="6383" y="6311"/>
                    <a:pt x="6454" y="6299"/>
                  </a:cubicBezTo>
                  <a:cubicBezTo>
                    <a:pt x="6918" y="6204"/>
                    <a:pt x="7311" y="5858"/>
                    <a:pt x="7454" y="5418"/>
                  </a:cubicBezTo>
                  <a:cubicBezTo>
                    <a:pt x="7514" y="5239"/>
                    <a:pt x="7526" y="5061"/>
                    <a:pt x="7514" y="4882"/>
                  </a:cubicBezTo>
                  <a:cubicBezTo>
                    <a:pt x="7514" y="4823"/>
                    <a:pt x="7549" y="4751"/>
                    <a:pt x="7585" y="4715"/>
                  </a:cubicBezTo>
                  <a:cubicBezTo>
                    <a:pt x="7954" y="4477"/>
                    <a:pt x="8109" y="4061"/>
                    <a:pt x="8026" y="3644"/>
                  </a:cubicBezTo>
                  <a:cubicBezTo>
                    <a:pt x="7930" y="3227"/>
                    <a:pt x="7609" y="2906"/>
                    <a:pt x="7192" y="2822"/>
                  </a:cubicBezTo>
                  <a:cubicBezTo>
                    <a:pt x="7133" y="2810"/>
                    <a:pt x="7061" y="2810"/>
                    <a:pt x="7002" y="2810"/>
                  </a:cubicBezTo>
                  <a:lnTo>
                    <a:pt x="7002" y="2798"/>
                  </a:lnTo>
                  <a:cubicBezTo>
                    <a:pt x="7002" y="1251"/>
                    <a:pt x="5752" y="0"/>
                    <a:pt x="4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2"/>
            <p:cNvSpPr/>
            <p:nvPr/>
          </p:nvSpPr>
          <p:spPr>
            <a:xfrm>
              <a:off x="5031281" y="1828007"/>
              <a:ext cx="10201" cy="15872"/>
            </a:xfrm>
            <a:custGeom>
              <a:avLst/>
              <a:gdLst/>
              <a:ahLst/>
              <a:cxnLst/>
              <a:rect l="l" t="t" r="r" b="b"/>
              <a:pathLst>
                <a:path w="322" h="501" extrusionOk="0">
                  <a:moveTo>
                    <a:pt x="155" y="0"/>
                  </a:moveTo>
                  <a:cubicBezTo>
                    <a:pt x="72" y="0"/>
                    <a:pt x="0" y="71"/>
                    <a:pt x="0" y="167"/>
                  </a:cubicBezTo>
                  <a:lnTo>
                    <a:pt x="0" y="345"/>
                  </a:lnTo>
                  <a:cubicBezTo>
                    <a:pt x="0" y="429"/>
                    <a:pt x="72" y="500"/>
                    <a:pt x="155" y="500"/>
                  </a:cubicBezTo>
                  <a:cubicBezTo>
                    <a:pt x="250" y="500"/>
                    <a:pt x="322" y="429"/>
                    <a:pt x="322" y="345"/>
                  </a:cubicBezTo>
                  <a:lnTo>
                    <a:pt x="322" y="167"/>
                  </a:lnTo>
                  <a:cubicBezTo>
                    <a:pt x="322" y="71"/>
                    <a:pt x="250"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Subtitle 15">
            <a:extLst>
              <a:ext uri="{FF2B5EF4-FFF2-40B4-BE49-F238E27FC236}">
                <a16:creationId xmlns:a16="http://schemas.microsoft.com/office/drawing/2014/main" id="{E62DF1BD-0F05-B4F3-8347-6EBE34C68A86}"/>
              </a:ext>
            </a:extLst>
          </p:cNvPr>
          <p:cNvSpPr>
            <a:spLocks noGrp="1"/>
          </p:cNvSpPr>
          <p:nvPr>
            <p:ph type="subTitle" idx="5"/>
          </p:nvPr>
        </p:nvSpPr>
        <p:spPr>
          <a:xfrm>
            <a:off x="6214721" y="1985551"/>
            <a:ext cx="2270700" cy="824100"/>
          </a:xfrm>
        </p:spPr>
        <p:txBody>
          <a:bodyPr/>
          <a:lstStyle/>
          <a:p>
            <a:r>
              <a:rPr lang="en-US" dirty="0"/>
              <a:t>(</a:t>
            </a:r>
            <a:r>
              <a:rPr lang="en-US" dirty="0" err="1"/>
              <a:t>Nhóm</a:t>
            </a:r>
            <a:r>
              <a:rPr lang="en-US" dirty="0"/>
              <a:t> </a:t>
            </a:r>
            <a:r>
              <a:rPr lang="en-US" dirty="0" err="1"/>
              <a:t>trưởng</a:t>
            </a:r>
            <a:r>
              <a:rPr lang="en-US"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C3CEDA-8A49-DF9F-0CC9-B439E1EA80A2}"/>
              </a:ext>
            </a:extLst>
          </p:cNvPr>
          <p:cNvSpPr>
            <a:spLocks noGrp="1"/>
          </p:cNvSpPr>
          <p:nvPr>
            <p:ph type="body" idx="1"/>
          </p:nvPr>
        </p:nvSpPr>
        <p:spPr>
          <a:xfrm>
            <a:off x="38065" y="1198474"/>
            <a:ext cx="4949565" cy="925568"/>
          </a:xfrm>
        </p:spPr>
        <p:txBody>
          <a:bodyPr/>
          <a:lstStyle/>
          <a:p>
            <a:pPr algn="just"/>
            <a:r>
              <a:rPr lang="vi-VN" b="0" i="0" dirty="0">
                <a:effectLst/>
                <a:latin typeface="Mulish"/>
              </a:rPr>
              <a:t>List interface kế thừa Collection </a:t>
            </a:r>
            <a:r>
              <a:rPr lang="en-US" b="0" i="0" dirty="0">
                <a:effectLst/>
                <a:latin typeface="Mulish"/>
              </a:rPr>
              <a:t>interface.</a:t>
            </a:r>
            <a:endParaRPr lang="en-US" dirty="0"/>
          </a:p>
        </p:txBody>
      </p:sp>
      <p:sp>
        <p:nvSpPr>
          <p:cNvPr id="3" name="Title 2">
            <a:extLst>
              <a:ext uri="{FF2B5EF4-FFF2-40B4-BE49-F238E27FC236}">
                <a16:creationId xmlns:a16="http://schemas.microsoft.com/office/drawing/2014/main" id="{F1024C29-79FD-D22A-093B-AB72AD0ADBB0}"/>
              </a:ext>
            </a:extLst>
          </p:cNvPr>
          <p:cNvSpPr>
            <a:spLocks noGrp="1"/>
          </p:cNvSpPr>
          <p:nvPr>
            <p:ph type="ctrTitle"/>
          </p:nvPr>
        </p:nvSpPr>
        <p:spPr>
          <a:xfrm>
            <a:off x="424873" y="507164"/>
            <a:ext cx="4875470" cy="656966"/>
          </a:xfrm>
        </p:spPr>
        <p:txBody>
          <a:bodyPr/>
          <a:lstStyle/>
          <a:p>
            <a:r>
              <a:rPr lang="en-US" sz="4000" dirty="0">
                <a:solidFill>
                  <a:schemeClr val="accent3">
                    <a:lumMod val="60000"/>
                    <a:lumOff val="40000"/>
                  </a:schemeClr>
                </a:solidFill>
              </a:rPr>
              <a:t>List</a:t>
            </a:r>
            <a:r>
              <a:rPr lang="en-US" dirty="0">
                <a:solidFill>
                  <a:schemeClr val="accent3">
                    <a:lumMod val="60000"/>
                    <a:lumOff val="40000"/>
                  </a:schemeClr>
                </a:solidFill>
              </a:rPr>
              <a:t> </a:t>
            </a:r>
          </a:p>
        </p:txBody>
      </p:sp>
      <p:grpSp>
        <p:nvGrpSpPr>
          <p:cNvPr id="4" name="Google Shape;508;p28">
            <a:extLst>
              <a:ext uri="{FF2B5EF4-FFF2-40B4-BE49-F238E27FC236}">
                <a16:creationId xmlns:a16="http://schemas.microsoft.com/office/drawing/2014/main" id="{B0287181-2D14-4106-4909-48C24B92C299}"/>
              </a:ext>
            </a:extLst>
          </p:cNvPr>
          <p:cNvGrpSpPr/>
          <p:nvPr/>
        </p:nvGrpSpPr>
        <p:grpSpPr>
          <a:xfrm>
            <a:off x="5584769" y="827061"/>
            <a:ext cx="2851442" cy="3213988"/>
            <a:chOff x="2501950" y="1507050"/>
            <a:chExt cx="2392350" cy="2696525"/>
          </a:xfrm>
        </p:grpSpPr>
        <p:sp>
          <p:nvSpPr>
            <p:cNvPr id="5" name="Google Shape;509;p28">
              <a:extLst>
                <a:ext uri="{FF2B5EF4-FFF2-40B4-BE49-F238E27FC236}">
                  <a16:creationId xmlns:a16="http://schemas.microsoft.com/office/drawing/2014/main" id="{FFC8951D-96C7-D30A-8FE2-D2253CE004C8}"/>
                </a:ext>
              </a:extLst>
            </p:cNvPr>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10;p28">
              <a:extLst>
                <a:ext uri="{FF2B5EF4-FFF2-40B4-BE49-F238E27FC236}">
                  <a16:creationId xmlns:a16="http://schemas.microsoft.com/office/drawing/2014/main" id="{7077ED53-C311-9225-D6B9-6644FC6C2B64}"/>
                </a:ext>
              </a:extLst>
            </p:cNvPr>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11;p28">
              <a:extLst>
                <a:ext uri="{FF2B5EF4-FFF2-40B4-BE49-F238E27FC236}">
                  <a16:creationId xmlns:a16="http://schemas.microsoft.com/office/drawing/2014/main" id="{2916F223-E8C9-71E1-D58C-A8E0F03C7E4F}"/>
                </a:ext>
              </a:extLst>
            </p:cNvPr>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12;p28">
              <a:extLst>
                <a:ext uri="{FF2B5EF4-FFF2-40B4-BE49-F238E27FC236}">
                  <a16:creationId xmlns:a16="http://schemas.microsoft.com/office/drawing/2014/main" id="{CFC7456E-AC9C-B48D-ED62-AD2354221CB3}"/>
                </a:ext>
              </a:extLst>
            </p:cNvPr>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13;p28">
              <a:extLst>
                <a:ext uri="{FF2B5EF4-FFF2-40B4-BE49-F238E27FC236}">
                  <a16:creationId xmlns:a16="http://schemas.microsoft.com/office/drawing/2014/main" id="{AFD005B5-725A-7AC9-AE0F-2DD6BCC37E5D}"/>
                </a:ext>
              </a:extLst>
            </p:cNvPr>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14;p28">
              <a:extLst>
                <a:ext uri="{FF2B5EF4-FFF2-40B4-BE49-F238E27FC236}">
                  <a16:creationId xmlns:a16="http://schemas.microsoft.com/office/drawing/2014/main" id="{241FCF8D-8DAF-B0D6-CD08-F41FDBBE5EFF}"/>
                </a:ext>
              </a:extLst>
            </p:cNvPr>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5;p28">
              <a:extLst>
                <a:ext uri="{FF2B5EF4-FFF2-40B4-BE49-F238E27FC236}">
                  <a16:creationId xmlns:a16="http://schemas.microsoft.com/office/drawing/2014/main" id="{13189BD2-CBA6-E292-ACD9-4DE87B1B7154}"/>
                </a:ext>
              </a:extLst>
            </p:cNvPr>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6;p28">
              <a:extLst>
                <a:ext uri="{FF2B5EF4-FFF2-40B4-BE49-F238E27FC236}">
                  <a16:creationId xmlns:a16="http://schemas.microsoft.com/office/drawing/2014/main" id="{68D1539E-B069-56C8-48E2-09A13F3D59A2}"/>
                </a:ext>
              </a:extLst>
            </p:cNvPr>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7;p28">
              <a:extLst>
                <a:ext uri="{FF2B5EF4-FFF2-40B4-BE49-F238E27FC236}">
                  <a16:creationId xmlns:a16="http://schemas.microsoft.com/office/drawing/2014/main" id="{F3846AF5-5F4E-1EA7-555F-2E41D32B5823}"/>
                </a:ext>
              </a:extLst>
            </p:cNvPr>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8;p28">
              <a:extLst>
                <a:ext uri="{FF2B5EF4-FFF2-40B4-BE49-F238E27FC236}">
                  <a16:creationId xmlns:a16="http://schemas.microsoft.com/office/drawing/2014/main" id="{C931C361-5292-F0C3-6618-4775A6E983D9}"/>
                </a:ext>
              </a:extLst>
            </p:cNvPr>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9;p28">
              <a:extLst>
                <a:ext uri="{FF2B5EF4-FFF2-40B4-BE49-F238E27FC236}">
                  <a16:creationId xmlns:a16="http://schemas.microsoft.com/office/drawing/2014/main" id="{CD2CF44F-0AB5-3A74-6528-8C70550F3696}"/>
                </a:ext>
              </a:extLst>
            </p:cNvPr>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20;p28">
              <a:extLst>
                <a:ext uri="{FF2B5EF4-FFF2-40B4-BE49-F238E27FC236}">
                  <a16:creationId xmlns:a16="http://schemas.microsoft.com/office/drawing/2014/main" id="{63C194AB-9100-8B10-DEB2-B22AC4ED3BC5}"/>
                </a:ext>
              </a:extLst>
            </p:cNvPr>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21;p28">
              <a:extLst>
                <a:ext uri="{FF2B5EF4-FFF2-40B4-BE49-F238E27FC236}">
                  <a16:creationId xmlns:a16="http://schemas.microsoft.com/office/drawing/2014/main" id="{34430469-0316-33AD-E4CF-BED878E23D17}"/>
                </a:ext>
              </a:extLst>
            </p:cNvPr>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22;p28">
              <a:extLst>
                <a:ext uri="{FF2B5EF4-FFF2-40B4-BE49-F238E27FC236}">
                  <a16:creationId xmlns:a16="http://schemas.microsoft.com/office/drawing/2014/main" id="{D5506B39-B9F8-7A6B-F94F-49BF63B6D07A}"/>
                </a:ext>
              </a:extLst>
            </p:cNvPr>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23;p28">
              <a:extLst>
                <a:ext uri="{FF2B5EF4-FFF2-40B4-BE49-F238E27FC236}">
                  <a16:creationId xmlns:a16="http://schemas.microsoft.com/office/drawing/2014/main" id="{7B8B15C7-CE92-CC41-8BA9-06DBE20268F0}"/>
                </a:ext>
              </a:extLst>
            </p:cNvPr>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24;p28">
              <a:extLst>
                <a:ext uri="{FF2B5EF4-FFF2-40B4-BE49-F238E27FC236}">
                  <a16:creationId xmlns:a16="http://schemas.microsoft.com/office/drawing/2014/main" id="{C3775743-A7E3-AC69-32B6-25AC55E4BB60}"/>
                </a:ext>
              </a:extLst>
            </p:cNvPr>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5;p28">
              <a:extLst>
                <a:ext uri="{FF2B5EF4-FFF2-40B4-BE49-F238E27FC236}">
                  <a16:creationId xmlns:a16="http://schemas.microsoft.com/office/drawing/2014/main" id="{17CDC275-A555-B1F8-539D-43A37BAB4F6C}"/>
                </a:ext>
              </a:extLst>
            </p:cNvPr>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6;p28">
              <a:extLst>
                <a:ext uri="{FF2B5EF4-FFF2-40B4-BE49-F238E27FC236}">
                  <a16:creationId xmlns:a16="http://schemas.microsoft.com/office/drawing/2014/main" id="{B7A2AE38-9BF3-B2B0-63C5-0198FEBE3BEC}"/>
                </a:ext>
              </a:extLst>
            </p:cNvPr>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7;p28">
              <a:extLst>
                <a:ext uri="{FF2B5EF4-FFF2-40B4-BE49-F238E27FC236}">
                  <a16:creationId xmlns:a16="http://schemas.microsoft.com/office/drawing/2014/main" id="{EC8B5AD9-E2C9-7B32-1EF1-2ABB3239F57E}"/>
                </a:ext>
              </a:extLst>
            </p:cNvPr>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34;p28">
            <a:extLst>
              <a:ext uri="{FF2B5EF4-FFF2-40B4-BE49-F238E27FC236}">
                <a16:creationId xmlns:a16="http://schemas.microsoft.com/office/drawing/2014/main" id="{5639898B-C26B-A8E0-237A-34BB4E97F2FF}"/>
              </a:ext>
            </a:extLst>
          </p:cNvPr>
          <p:cNvGrpSpPr/>
          <p:nvPr/>
        </p:nvGrpSpPr>
        <p:grpSpPr>
          <a:xfrm>
            <a:off x="6369828" y="1241217"/>
            <a:ext cx="1541751" cy="2455003"/>
            <a:chOff x="2160750" y="237575"/>
            <a:chExt cx="3253325" cy="5180425"/>
          </a:xfrm>
        </p:grpSpPr>
        <p:sp>
          <p:nvSpPr>
            <p:cNvPr id="25" name="Google Shape;535;p28">
              <a:extLst>
                <a:ext uri="{FF2B5EF4-FFF2-40B4-BE49-F238E27FC236}">
                  <a16:creationId xmlns:a16="http://schemas.microsoft.com/office/drawing/2014/main" id="{F3FD50A3-B092-9BD1-A408-F934EAF2EA7D}"/>
                </a:ext>
              </a:extLst>
            </p:cNvPr>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36;p28">
              <a:extLst>
                <a:ext uri="{FF2B5EF4-FFF2-40B4-BE49-F238E27FC236}">
                  <a16:creationId xmlns:a16="http://schemas.microsoft.com/office/drawing/2014/main" id="{06AE8428-D4D6-59FD-E886-8CF21C395272}"/>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37;p28">
              <a:extLst>
                <a:ext uri="{FF2B5EF4-FFF2-40B4-BE49-F238E27FC236}">
                  <a16:creationId xmlns:a16="http://schemas.microsoft.com/office/drawing/2014/main" id="{4CD81570-0224-82C9-E009-C19007A4C85F}"/>
                </a:ext>
              </a:extLst>
            </p:cNvPr>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38;p28">
              <a:extLst>
                <a:ext uri="{FF2B5EF4-FFF2-40B4-BE49-F238E27FC236}">
                  <a16:creationId xmlns:a16="http://schemas.microsoft.com/office/drawing/2014/main" id="{83F23798-0C27-A983-A17C-0D94FD85BACA}"/>
                </a:ext>
              </a:extLst>
            </p:cNvPr>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39;p28">
              <a:extLst>
                <a:ext uri="{FF2B5EF4-FFF2-40B4-BE49-F238E27FC236}">
                  <a16:creationId xmlns:a16="http://schemas.microsoft.com/office/drawing/2014/main" id="{763EE765-13AB-6739-DE24-1E16074349F2}"/>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40;p28">
              <a:extLst>
                <a:ext uri="{FF2B5EF4-FFF2-40B4-BE49-F238E27FC236}">
                  <a16:creationId xmlns:a16="http://schemas.microsoft.com/office/drawing/2014/main" id="{E5F8805D-C9F9-8F80-577D-8CF9741AC013}"/>
                </a:ext>
              </a:extLst>
            </p:cNvPr>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41;p28">
              <a:extLst>
                <a:ext uri="{FF2B5EF4-FFF2-40B4-BE49-F238E27FC236}">
                  <a16:creationId xmlns:a16="http://schemas.microsoft.com/office/drawing/2014/main" id="{44803A62-A82D-7745-061D-A43842DC1BB9}"/>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2;p28">
              <a:extLst>
                <a:ext uri="{FF2B5EF4-FFF2-40B4-BE49-F238E27FC236}">
                  <a16:creationId xmlns:a16="http://schemas.microsoft.com/office/drawing/2014/main" id="{DA087A75-398F-E640-50F5-4362D4F7A0B4}"/>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3;p28">
              <a:extLst>
                <a:ext uri="{FF2B5EF4-FFF2-40B4-BE49-F238E27FC236}">
                  <a16:creationId xmlns:a16="http://schemas.microsoft.com/office/drawing/2014/main" id="{A32A883F-A22E-6D0A-44CB-803256989325}"/>
                </a:ext>
              </a:extLst>
            </p:cNvPr>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4;p28">
              <a:extLst>
                <a:ext uri="{FF2B5EF4-FFF2-40B4-BE49-F238E27FC236}">
                  <a16:creationId xmlns:a16="http://schemas.microsoft.com/office/drawing/2014/main" id="{A332EF28-CFC3-01D3-1945-FEF406C20CA0}"/>
                </a:ext>
              </a:extLst>
            </p:cNvPr>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5;p28">
              <a:extLst>
                <a:ext uri="{FF2B5EF4-FFF2-40B4-BE49-F238E27FC236}">
                  <a16:creationId xmlns:a16="http://schemas.microsoft.com/office/drawing/2014/main" id="{726FF4B7-F325-8B45-D779-8DC62E71E6EE}"/>
                </a:ext>
              </a:extLst>
            </p:cNvPr>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6;p28">
              <a:extLst>
                <a:ext uri="{FF2B5EF4-FFF2-40B4-BE49-F238E27FC236}">
                  <a16:creationId xmlns:a16="http://schemas.microsoft.com/office/drawing/2014/main" id="{33A0B96D-3230-8988-60D2-4FADC67EF418}"/>
                </a:ext>
              </a:extLst>
            </p:cNvPr>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7;p28">
              <a:extLst>
                <a:ext uri="{FF2B5EF4-FFF2-40B4-BE49-F238E27FC236}">
                  <a16:creationId xmlns:a16="http://schemas.microsoft.com/office/drawing/2014/main" id="{5D0C3B7C-55E5-075A-8EB1-446FC51D7A45}"/>
                </a:ext>
              </a:extLst>
            </p:cNvPr>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48;p28">
              <a:extLst>
                <a:ext uri="{FF2B5EF4-FFF2-40B4-BE49-F238E27FC236}">
                  <a16:creationId xmlns:a16="http://schemas.microsoft.com/office/drawing/2014/main" id="{A584A073-7285-F99D-8DE6-6C7A78639171}"/>
                </a:ext>
              </a:extLst>
            </p:cNvPr>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49;p28">
              <a:extLst>
                <a:ext uri="{FF2B5EF4-FFF2-40B4-BE49-F238E27FC236}">
                  <a16:creationId xmlns:a16="http://schemas.microsoft.com/office/drawing/2014/main" id="{05F07346-3B0A-1D07-803C-9828DCF43812}"/>
                </a:ext>
              </a:extLst>
            </p:cNvPr>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50;p28">
              <a:extLst>
                <a:ext uri="{FF2B5EF4-FFF2-40B4-BE49-F238E27FC236}">
                  <a16:creationId xmlns:a16="http://schemas.microsoft.com/office/drawing/2014/main" id="{D114D981-2700-0BF4-BC48-07485EDC6ED8}"/>
                </a:ext>
              </a:extLst>
            </p:cNvPr>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51;p28">
              <a:extLst>
                <a:ext uri="{FF2B5EF4-FFF2-40B4-BE49-F238E27FC236}">
                  <a16:creationId xmlns:a16="http://schemas.microsoft.com/office/drawing/2014/main" id="{146EF746-6D2E-2E95-0FBD-6D121C5F7605}"/>
                </a:ext>
              </a:extLst>
            </p:cNvPr>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52;p28">
              <a:extLst>
                <a:ext uri="{FF2B5EF4-FFF2-40B4-BE49-F238E27FC236}">
                  <a16:creationId xmlns:a16="http://schemas.microsoft.com/office/drawing/2014/main" id="{94D5E92C-74FE-4614-6FCF-41C3D111EE15}"/>
                </a:ext>
              </a:extLst>
            </p:cNvPr>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53;p28">
              <a:extLst>
                <a:ext uri="{FF2B5EF4-FFF2-40B4-BE49-F238E27FC236}">
                  <a16:creationId xmlns:a16="http://schemas.microsoft.com/office/drawing/2014/main" id="{BACB6FF6-29DF-741B-A702-9D2F79A0EA7D}"/>
                </a:ext>
              </a:extLst>
            </p:cNvPr>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54;p28">
              <a:extLst>
                <a:ext uri="{FF2B5EF4-FFF2-40B4-BE49-F238E27FC236}">
                  <a16:creationId xmlns:a16="http://schemas.microsoft.com/office/drawing/2014/main" id="{CAF5A0ED-BA5F-BBAC-3423-1B9023C0ACD4}"/>
                </a:ext>
              </a:extLst>
            </p:cNvPr>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55;p28">
              <a:extLst>
                <a:ext uri="{FF2B5EF4-FFF2-40B4-BE49-F238E27FC236}">
                  <a16:creationId xmlns:a16="http://schemas.microsoft.com/office/drawing/2014/main" id="{42CFBDEF-C909-EEA2-47F0-129A0579F1DE}"/>
                </a:ext>
              </a:extLst>
            </p:cNvPr>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56;p28">
              <a:extLst>
                <a:ext uri="{FF2B5EF4-FFF2-40B4-BE49-F238E27FC236}">
                  <a16:creationId xmlns:a16="http://schemas.microsoft.com/office/drawing/2014/main" id="{A38BBB4B-1D10-57D9-C609-9B746AC9E4F6}"/>
                </a:ext>
              </a:extLst>
            </p:cNvPr>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57;p28">
              <a:extLst>
                <a:ext uri="{FF2B5EF4-FFF2-40B4-BE49-F238E27FC236}">
                  <a16:creationId xmlns:a16="http://schemas.microsoft.com/office/drawing/2014/main" id="{93B82ADB-14E9-4C21-8FC8-83A8506B4EC0}"/>
                </a:ext>
              </a:extLst>
            </p:cNvPr>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58;p28">
              <a:extLst>
                <a:ext uri="{FF2B5EF4-FFF2-40B4-BE49-F238E27FC236}">
                  <a16:creationId xmlns:a16="http://schemas.microsoft.com/office/drawing/2014/main" id="{C535941E-4C0E-77D3-C8FA-E98BF1771399}"/>
                </a:ext>
              </a:extLst>
            </p:cNvPr>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59;p28">
              <a:extLst>
                <a:ext uri="{FF2B5EF4-FFF2-40B4-BE49-F238E27FC236}">
                  <a16:creationId xmlns:a16="http://schemas.microsoft.com/office/drawing/2014/main" id="{8FF029D8-D415-1964-A006-925B42E2FAD9}"/>
                </a:ext>
              </a:extLst>
            </p:cNvPr>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60;p28">
              <a:extLst>
                <a:ext uri="{FF2B5EF4-FFF2-40B4-BE49-F238E27FC236}">
                  <a16:creationId xmlns:a16="http://schemas.microsoft.com/office/drawing/2014/main" id="{22FF4DCF-E487-A4DE-3987-5103D99330A6}"/>
                </a:ext>
              </a:extLst>
            </p:cNvPr>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61;p28">
              <a:extLst>
                <a:ext uri="{FF2B5EF4-FFF2-40B4-BE49-F238E27FC236}">
                  <a16:creationId xmlns:a16="http://schemas.microsoft.com/office/drawing/2014/main" id="{3DDC82E5-380D-4088-F773-BC4115E71528}"/>
                </a:ext>
              </a:extLst>
            </p:cNvPr>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62;p28">
              <a:extLst>
                <a:ext uri="{FF2B5EF4-FFF2-40B4-BE49-F238E27FC236}">
                  <a16:creationId xmlns:a16="http://schemas.microsoft.com/office/drawing/2014/main" id="{FDFBC8B1-59CE-443E-D816-EBCFC4A28825}"/>
                </a:ext>
              </a:extLst>
            </p:cNvPr>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63;p28">
              <a:extLst>
                <a:ext uri="{FF2B5EF4-FFF2-40B4-BE49-F238E27FC236}">
                  <a16:creationId xmlns:a16="http://schemas.microsoft.com/office/drawing/2014/main" id="{AC3F034D-2D53-BD41-C9F6-F9FE2EC17019}"/>
                </a:ext>
              </a:extLst>
            </p:cNvPr>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64;p28">
              <a:extLst>
                <a:ext uri="{FF2B5EF4-FFF2-40B4-BE49-F238E27FC236}">
                  <a16:creationId xmlns:a16="http://schemas.microsoft.com/office/drawing/2014/main" id="{5423386F-BC8A-4CFE-0D97-532BFD4684A3}"/>
                </a:ext>
              </a:extLst>
            </p:cNvPr>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65;p28">
              <a:extLst>
                <a:ext uri="{FF2B5EF4-FFF2-40B4-BE49-F238E27FC236}">
                  <a16:creationId xmlns:a16="http://schemas.microsoft.com/office/drawing/2014/main" id="{E3AB0608-F4AC-380E-659C-6F2DF4DB6DA1}"/>
                </a:ext>
              </a:extLst>
            </p:cNvPr>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6;p28">
              <a:extLst>
                <a:ext uri="{FF2B5EF4-FFF2-40B4-BE49-F238E27FC236}">
                  <a16:creationId xmlns:a16="http://schemas.microsoft.com/office/drawing/2014/main" id="{9C9B27C7-35DD-6E3C-7053-24E324403ADF}"/>
                </a:ext>
              </a:extLst>
            </p:cNvPr>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Text Placeholder 1">
            <a:extLst>
              <a:ext uri="{FF2B5EF4-FFF2-40B4-BE49-F238E27FC236}">
                <a16:creationId xmlns:a16="http://schemas.microsoft.com/office/drawing/2014/main" id="{2FB12996-8D44-E355-612F-B1492F8A2589}"/>
              </a:ext>
            </a:extLst>
          </p:cNvPr>
          <p:cNvSpPr txBox="1">
            <a:spLocks/>
          </p:cNvSpPr>
          <p:nvPr/>
        </p:nvSpPr>
        <p:spPr>
          <a:xfrm>
            <a:off x="27406" y="1867200"/>
            <a:ext cx="5204668" cy="9255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Maven Pro"/>
              <a:buChar char="●"/>
              <a:defRPr sz="1600" b="0" i="0" u="none" strike="noStrike" cap="none">
                <a:solidFill>
                  <a:schemeClr val="lt1"/>
                </a:solidFill>
                <a:latin typeface="Maven Pro"/>
                <a:ea typeface="Maven Pro"/>
                <a:cs typeface="Maven Pro"/>
                <a:sym typeface="Maven Pro"/>
              </a:defRPr>
            </a:lvl1pPr>
            <a:lvl2pPr marL="914400" marR="0" lvl="1"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2pPr>
            <a:lvl3pPr marL="1371600" marR="0" lvl="2"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3pPr>
            <a:lvl4pPr marL="1828800" marR="0" lvl="3"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4pPr>
            <a:lvl5pPr marL="2286000" marR="0" lvl="4"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5pPr>
            <a:lvl6pPr marL="2743200" marR="0" lvl="5"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6pPr>
            <a:lvl7pPr marL="3200400" marR="0" lvl="6"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7pPr>
            <a:lvl8pPr marL="3657600" marR="0" lvl="7"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8pPr>
            <a:lvl9pPr marL="4114800" marR="0" lvl="8" indent="-304800" algn="l" rtl="0">
              <a:lnSpc>
                <a:spcPct val="115000"/>
              </a:lnSpc>
              <a:spcBef>
                <a:spcPts val="1600"/>
              </a:spcBef>
              <a:spcAft>
                <a:spcPts val="160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9pPr>
          </a:lstStyle>
          <a:p>
            <a:pPr algn="just"/>
            <a:r>
              <a:rPr lang="vi-VN" b="0" i="0" dirty="0">
                <a:effectLst/>
                <a:latin typeface="Mulish"/>
              </a:rPr>
              <a:t>Các phần tử có thể được chèn hoặc truy cập từ vị trí của chúng trong </a:t>
            </a:r>
            <a:r>
              <a:rPr lang="en-US" b="0" i="0" dirty="0">
                <a:effectLst/>
                <a:latin typeface="Mulish"/>
              </a:rPr>
              <a:t>List</a:t>
            </a:r>
            <a:r>
              <a:rPr lang="vi-VN" b="0" i="0" dirty="0">
                <a:effectLst/>
                <a:latin typeface="Mulish"/>
              </a:rPr>
              <a:t>.</a:t>
            </a:r>
            <a:r>
              <a:rPr lang="en-US" dirty="0">
                <a:latin typeface="Mulish"/>
              </a:rPr>
              <a:t> </a:t>
            </a:r>
            <a:r>
              <a:rPr lang="en-US" b="0" i="0" dirty="0">
                <a:effectLst/>
                <a:latin typeface="Mulish"/>
              </a:rPr>
              <a:t>List </a:t>
            </a:r>
            <a:r>
              <a:rPr lang="vi-VN" b="0" i="0" dirty="0">
                <a:effectLst/>
                <a:latin typeface="Mulish"/>
              </a:rPr>
              <a:t>lưu </a:t>
            </a:r>
            <a:r>
              <a:rPr lang="en-US" b="0" i="0" dirty="0" err="1">
                <a:effectLst/>
                <a:latin typeface="Mulish"/>
              </a:rPr>
              <a:t>vị</a:t>
            </a:r>
            <a:r>
              <a:rPr lang="en-US" b="0" i="0" dirty="0">
                <a:effectLst/>
                <a:latin typeface="Mulish"/>
              </a:rPr>
              <a:t> </a:t>
            </a:r>
            <a:r>
              <a:rPr lang="en-US" b="0" i="0" dirty="0" err="1">
                <a:effectLst/>
                <a:latin typeface="Mulish"/>
              </a:rPr>
              <a:t>trí</a:t>
            </a:r>
            <a:r>
              <a:rPr lang="en-US" b="0" i="0" dirty="0">
                <a:effectLst/>
                <a:latin typeface="Mulish"/>
              </a:rPr>
              <a:t> </a:t>
            </a:r>
            <a:r>
              <a:rPr lang="en-US" b="0" i="0" dirty="0" err="1">
                <a:effectLst/>
                <a:latin typeface="Mulish"/>
              </a:rPr>
              <a:t>của</a:t>
            </a:r>
            <a:r>
              <a:rPr lang="en-US" b="0" i="0" dirty="0">
                <a:effectLst/>
                <a:latin typeface="Mulish"/>
              </a:rPr>
              <a:t> </a:t>
            </a:r>
            <a:r>
              <a:rPr lang="vi-VN" b="0" i="0" dirty="0">
                <a:effectLst/>
                <a:latin typeface="Mulish"/>
              </a:rPr>
              <a:t>các phần tử theo chỉ số (index), chỉ số của phần tử đầu tiên là 0</a:t>
            </a:r>
            <a:r>
              <a:rPr lang="en-US" b="0" i="0" dirty="0">
                <a:effectLst/>
                <a:latin typeface="Mulish"/>
              </a:rPr>
              <a:t>.</a:t>
            </a:r>
            <a:endParaRPr lang="vi-VN" b="0" i="0" dirty="0">
              <a:effectLst/>
              <a:latin typeface="Mulish"/>
            </a:endParaRPr>
          </a:p>
          <a:p>
            <a:pPr algn="just"/>
            <a:endParaRPr lang="en-US" dirty="0"/>
          </a:p>
        </p:txBody>
      </p:sp>
      <p:sp>
        <p:nvSpPr>
          <p:cNvPr id="60" name="Text Placeholder 1">
            <a:extLst>
              <a:ext uri="{FF2B5EF4-FFF2-40B4-BE49-F238E27FC236}">
                <a16:creationId xmlns:a16="http://schemas.microsoft.com/office/drawing/2014/main" id="{035B4A26-B037-DF60-0630-4D685A0FC76A}"/>
              </a:ext>
            </a:extLst>
          </p:cNvPr>
          <p:cNvSpPr txBox="1">
            <a:spLocks/>
          </p:cNvSpPr>
          <p:nvPr/>
        </p:nvSpPr>
        <p:spPr>
          <a:xfrm>
            <a:off x="16752" y="3019304"/>
            <a:ext cx="5204668" cy="9255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Maven Pro"/>
              <a:buChar char="●"/>
              <a:defRPr sz="1600" b="0" i="0" u="none" strike="noStrike" cap="none">
                <a:solidFill>
                  <a:schemeClr val="lt1"/>
                </a:solidFill>
                <a:latin typeface="Maven Pro"/>
                <a:ea typeface="Maven Pro"/>
                <a:cs typeface="Maven Pro"/>
                <a:sym typeface="Maven Pro"/>
              </a:defRPr>
            </a:lvl1pPr>
            <a:lvl2pPr marL="914400" marR="0" lvl="1"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2pPr>
            <a:lvl3pPr marL="1371600" marR="0" lvl="2"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3pPr>
            <a:lvl4pPr marL="1828800" marR="0" lvl="3"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4pPr>
            <a:lvl5pPr marL="2286000" marR="0" lvl="4"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5pPr>
            <a:lvl6pPr marL="2743200" marR="0" lvl="5"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6pPr>
            <a:lvl7pPr marL="3200400" marR="0" lvl="6"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7pPr>
            <a:lvl8pPr marL="3657600" marR="0" lvl="7"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8pPr>
            <a:lvl9pPr marL="4114800" marR="0" lvl="8" indent="-304800" algn="l" rtl="0">
              <a:lnSpc>
                <a:spcPct val="115000"/>
              </a:lnSpc>
              <a:spcBef>
                <a:spcPts val="1600"/>
              </a:spcBef>
              <a:spcAft>
                <a:spcPts val="160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9pPr>
          </a:lstStyle>
          <a:p>
            <a:pPr algn="just"/>
            <a:r>
              <a:rPr lang="vi-VN" b="0" i="0" dirty="0">
                <a:effectLst/>
                <a:latin typeface="Mulish"/>
              </a:rPr>
              <a:t>List được phép chứa các phần tử trùng </a:t>
            </a:r>
            <a:r>
              <a:rPr lang="en-US" dirty="0" err="1">
                <a:latin typeface="Mulish"/>
              </a:rPr>
              <a:t>lặp</a:t>
            </a:r>
            <a:r>
              <a:rPr lang="en-US" dirty="0">
                <a:latin typeface="Mulish"/>
              </a:rPr>
              <a:t>.</a:t>
            </a:r>
            <a:endParaRPr lang="vi-VN" b="0" i="0" dirty="0">
              <a:effectLst/>
              <a:latin typeface="Mulish"/>
            </a:endParaRPr>
          </a:p>
        </p:txBody>
      </p:sp>
    </p:spTree>
    <p:extLst>
      <p:ext uri="{BB962C8B-B14F-4D97-AF65-F5344CB8AC3E}">
        <p14:creationId xmlns:p14="http://schemas.microsoft.com/office/powerpoint/2010/main" val="1433039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9" name="Title 8">
            <a:extLst>
              <a:ext uri="{FF2B5EF4-FFF2-40B4-BE49-F238E27FC236}">
                <a16:creationId xmlns:a16="http://schemas.microsoft.com/office/drawing/2014/main" id="{60AA1A2B-DE4E-D422-29B0-4405883A6DBB}"/>
              </a:ext>
            </a:extLst>
          </p:cNvPr>
          <p:cNvSpPr>
            <a:spLocks noGrp="1"/>
          </p:cNvSpPr>
          <p:nvPr>
            <p:ph type="ctrTitle" idx="4294967295"/>
          </p:nvPr>
        </p:nvSpPr>
        <p:spPr>
          <a:xfrm>
            <a:off x="157016" y="273034"/>
            <a:ext cx="6973888" cy="577850"/>
          </a:xfrm>
        </p:spPr>
        <p:txBody>
          <a:bodyPr/>
          <a:lstStyle/>
          <a:p>
            <a:r>
              <a:rPr lang="en-US" sz="3200" b="1" dirty="0" err="1">
                <a:solidFill>
                  <a:schemeClr val="accent3">
                    <a:lumMod val="60000"/>
                    <a:lumOff val="40000"/>
                  </a:schemeClr>
                </a:solidFill>
                <a:latin typeface="Roboto Light" panose="020B0604020202020204" pitchFamily="2" charset="0"/>
                <a:ea typeface="Roboto Light" panose="020B0604020202020204" pitchFamily="2" charset="0"/>
              </a:rPr>
              <a:t>Một</a:t>
            </a:r>
            <a:r>
              <a:rPr lang="en-US" sz="3200" b="1" dirty="0">
                <a:solidFill>
                  <a:schemeClr val="accent3">
                    <a:lumMod val="60000"/>
                    <a:lumOff val="40000"/>
                  </a:schemeClr>
                </a:solidFill>
                <a:latin typeface="Roboto Light" panose="020B0604020202020204" pitchFamily="2" charset="0"/>
                <a:ea typeface="Roboto Light" panose="020B0604020202020204" pitchFamily="2" charset="0"/>
              </a:rPr>
              <a:t> </a:t>
            </a:r>
            <a:r>
              <a:rPr lang="en-US" sz="3200" b="1" dirty="0" err="1">
                <a:solidFill>
                  <a:schemeClr val="accent3">
                    <a:lumMod val="60000"/>
                    <a:lumOff val="40000"/>
                  </a:schemeClr>
                </a:solidFill>
                <a:latin typeface="Roboto Light" panose="020B0604020202020204" pitchFamily="2" charset="0"/>
                <a:ea typeface="Roboto Light" panose="020B0604020202020204" pitchFamily="2" charset="0"/>
              </a:rPr>
              <a:t>số</a:t>
            </a:r>
            <a:r>
              <a:rPr lang="en-US" sz="3200" b="1" dirty="0">
                <a:solidFill>
                  <a:schemeClr val="accent3">
                    <a:lumMod val="60000"/>
                    <a:lumOff val="40000"/>
                  </a:schemeClr>
                </a:solidFill>
                <a:latin typeface="Roboto Light" panose="020B0604020202020204" pitchFamily="2" charset="0"/>
                <a:ea typeface="Roboto Light" panose="020B0604020202020204" pitchFamily="2" charset="0"/>
              </a:rPr>
              <a:t> </a:t>
            </a:r>
            <a:r>
              <a:rPr lang="en-US" sz="3200" b="1" dirty="0" err="1">
                <a:solidFill>
                  <a:schemeClr val="accent3">
                    <a:lumMod val="60000"/>
                    <a:lumOff val="40000"/>
                  </a:schemeClr>
                </a:solidFill>
                <a:latin typeface="Roboto Light" panose="020B0604020202020204" pitchFamily="2" charset="0"/>
                <a:ea typeface="Roboto Light" panose="020B0604020202020204" pitchFamily="2" charset="0"/>
              </a:rPr>
              <a:t>phương</a:t>
            </a:r>
            <a:r>
              <a:rPr lang="en-US" sz="3200" b="1" dirty="0">
                <a:solidFill>
                  <a:schemeClr val="accent3">
                    <a:lumMod val="60000"/>
                    <a:lumOff val="40000"/>
                  </a:schemeClr>
                </a:solidFill>
                <a:latin typeface="Roboto Light" panose="020B0604020202020204" pitchFamily="2" charset="0"/>
                <a:ea typeface="Roboto Light" panose="020B0604020202020204" pitchFamily="2" charset="0"/>
              </a:rPr>
              <a:t> </a:t>
            </a:r>
            <a:r>
              <a:rPr lang="en-US" sz="3200" b="1" dirty="0" err="1">
                <a:solidFill>
                  <a:schemeClr val="accent3">
                    <a:lumMod val="60000"/>
                    <a:lumOff val="40000"/>
                  </a:schemeClr>
                </a:solidFill>
                <a:latin typeface="Roboto Light" panose="020B0604020202020204" pitchFamily="2" charset="0"/>
                <a:ea typeface="Roboto Light" panose="020B0604020202020204" pitchFamily="2" charset="0"/>
              </a:rPr>
              <a:t>thức</a:t>
            </a:r>
            <a:r>
              <a:rPr lang="en-US" sz="3200" b="1" dirty="0">
                <a:solidFill>
                  <a:schemeClr val="accent3">
                    <a:lumMod val="60000"/>
                    <a:lumOff val="40000"/>
                  </a:schemeClr>
                </a:solidFill>
                <a:latin typeface="Roboto Light" panose="020B0604020202020204" pitchFamily="2" charset="0"/>
                <a:ea typeface="Roboto Light" panose="020B0604020202020204" pitchFamily="2" charset="0"/>
              </a:rPr>
              <a:t> </a:t>
            </a:r>
            <a:r>
              <a:rPr lang="en-US" sz="3200" b="1" dirty="0" err="1">
                <a:solidFill>
                  <a:schemeClr val="accent3">
                    <a:lumMod val="60000"/>
                    <a:lumOff val="40000"/>
                  </a:schemeClr>
                </a:solidFill>
                <a:latin typeface="Roboto Light" panose="020B0604020202020204" pitchFamily="2" charset="0"/>
                <a:ea typeface="Roboto Light" panose="020B0604020202020204" pitchFamily="2" charset="0"/>
              </a:rPr>
              <a:t>của</a:t>
            </a:r>
            <a:r>
              <a:rPr lang="en-US" sz="3200" b="1" dirty="0">
                <a:solidFill>
                  <a:schemeClr val="accent3">
                    <a:lumMod val="60000"/>
                    <a:lumOff val="40000"/>
                  </a:schemeClr>
                </a:solidFill>
                <a:latin typeface="Roboto Light" panose="020B0604020202020204" pitchFamily="2" charset="0"/>
                <a:ea typeface="Roboto Light" panose="020B0604020202020204" pitchFamily="2" charset="0"/>
              </a:rPr>
              <a:t> List</a:t>
            </a:r>
          </a:p>
        </p:txBody>
      </p:sp>
      <p:sp>
        <p:nvSpPr>
          <p:cNvPr id="4" name="Rectangle 1">
            <a:extLst>
              <a:ext uri="{FF2B5EF4-FFF2-40B4-BE49-F238E27FC236}">
                <a16:creationId xmlns:a16="http://schemas.microsoft.com/office/drawing/2014/main" id="{54BB8018-3E43-5625-E6A5-A59F9192DC6B}"/>
              </a:ext>
            </a:extLst>
          </p:cNvPr>
          <p:cNvSpPr>
            <a:spLocks noChangeArrowheads="1"/>
          </p:cNvSpPr>
          <p:nvPr/>
        </p:nvSpPr>
        <p:spPr bwMode="auto">
          <a:xfrm>
            <a:off x="157016" y="1210721"/>
            <a:ext cx="8558064" cy="3114905"/>
          </a:xfrm>
          <a:prstGeom prst="rect">
            <a:avLst/>
          </a:prstGeom>
          <a:noFill/>
          <a:ln>
            <a:noFill/>
          </a:ln>
          <a:effectLst/>
        </p:spPr>
        <p:txBody>
          <a:bodyPr vert="horz" wrap="square" lIns="91440" tIns="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accent6">
                    <a:lumMod val="60000"/>
                    <a:lumOff val="40000"/>
                  </a:schemeClr>
                </a:solidFill>
                <a:effectLst/>
                <a:latin typeface="Times New Roman" panose="02020603050405020304" pitchFamily="18" charset="0"/>
                <a:cs typeface="Times New Roman" panose="02020603050405020304" pitchFamily="18" charset="0"/>
              </a:rPr>
              <a:t>void add(int index, Object obj):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Chèn</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đối</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tượng</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obj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vào</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vị</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trí</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index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trong</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List</a:t>
            </a:r>
          </a:p>
          <a:p>
            <a:pPr marL="0" marR="0" lvl="0" indent="0" algn="l" defTabSz="914400" rtl="0" eaLnBrk="0" fontAlgn="base" latinLnBrk="0" hangingPunct="0">
              <a:lnSpc>
                <a:spcPct val="100000"/>
              </a:lnSpc>
              <a:spcBef>
                <a:spcPct val="0"/>
              </a:spcBef>
              <a:spcAft>
                <a:spcPct val="0"/>
              </a:spcAft>
              <a:buClrTx/>
              <a:buSzTx/>
              <a:tabLst/>
            </a:pPr>
            <a:endParaRPr lang="en-US" altLang="en-US" sz="1600"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err="1">
                <a:ln>
                  <a:noFill/>
                </a:ln>
                <a:solidFill>
                  <a:schemeClr val="accent6">
                    <a:lumMod val="60000"/>
                    <a:lumOff val="40000"/>
                  </a:schemeClr>
                </a:solidFill>
                <a:effectLst/>
                <a:latin typeface="Times New Roman" panose="02020603050405020304" pitchFamily="18" charset="0"/>
                <a:cs typeface="Times New Roman" panose="02020603050405020304" pitchFamily="18" charset="0"/>
              </a:rPr>
              <a:t>boolean</a:t>
            </a:r>
            <a:r>
              <a:rPr kumimoji="0" lang="en-US" altLang="en-US" sz="1600" b="1" i="0" u="none" strike="noStrike" cap="none" normalizeH="0" baseline="0" dirty="0">
                <a:ln>
                  <a:noFill/>
                </a:ln>
                <a:solidFill>
                  <a:schemeClr val="accent6">
                    <a:lumMod val="60000"/>
                    <a:lumOff val="40000"/>
                  </a:schemeClr>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a:ln>
                  <a:noFill/>
                </a:ln>
                <a:solidFill>
                  <a:schemeClr val="accent6">
                    <a:lumMod val="60000"/>
                    <a:lumOff val="40000"/>
                  </a:schemeClr>
                </a:solidFill>
                <a:effectLst/>
                <a:latin typeface="Times New Roman" panose="02020603050405020304" pitchFamily="18" charset="0"/>
                <a:cs typeface="Times New Roman" panose="02020603050405020304" pitchFamily="18" charset="0"/>
              </a:rPr>
              <a:t>addAll</a:t>
            </a:r>
            <a:r>
              <a:rPr kumimoji="0" lang="en-US" altLang="en-US" sz="1600" b="1" i="0" u="none" strike="noStrike" cap="none" normalizeH="0" baseline="0" dirty="0">
                <a:ln>
                  <a:noFill/>
                </a:ln>
                <a:solidFill>
                  <a:schemeClr val="accent6">
                    <a:lumMod val="60000"/>
                    <a:lumOff val="40000"/>
                  </a:schemeClr>
                </a:solidFill>
                <a:effectLst/>
                <a:latin typeface="Times New Roman" panose="02020603050405020304" pitchFamily="18" charset="0"/>
                <a:cs typeface="Times New Roman" panose="02020603050405020304" pitchFamily="18" charset="0"/>
              </a:rPr>
              <a:t>(int index, Collection c):</a:t>
            </a:r>
            <a:r>
              <a:rPr kumimoji="0" lang="en-US" altLang="en-US" sz="1600" i="0" u="none" strike="noStrike" cap="none" normalizeH="0" baseline="0" dirty="0">
                <a:ln>
                  <a:noFill/>
                </a:ln>
                <a:solidFill>
                  <a:schemeClr val="accent6">
                    <a:lumMod val="60000"/>
                    <a:lumOff val="40000"/>
                  </a:schemeClr>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Chèn</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toàn</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bộ</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phần</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tử</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của</a:t>
            </a:r>
            <a:r>
              <a:rPr lang="en-US" altLang="en-US" sz="1600" dirty="0">
                <a:solidFill>
                  <a:schemeClr val="bg1"/>
                </a:solidFill>
                <a:latin typeface="Times New Roman" panose="02020603050405020304" pitchFamily="18" charset="0"/>
                <a:cs typeface="Times New Roman" panose="02020603050405020304" pitchFamily="18" charset="0"/>
              </a:rPr>
              <a:t> Collection </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vào</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vị</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trí</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index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trong</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List</a:t>
            </a:r>
          </a:p>
          <a:p>
            <a:pPr marL="0" marR="0" lvl="0" indent="0" algn="l" defTabSz="914400" rtl="0" eaLnBrk="0" fontAlgn="base" latinLnBrk="0" hangingPunct="0">
              <a:lnSpc>
                <a:spcPct val="100000"/>
              </a:lnSpc>
              <a:spcBef>
                <a:spcPct val="0"/>
              </a:spcBef>
              <a:spcAft>
                <a:spcPct val="0"/>
              </a:spcAft>
              <a:buClrTx/>
              <a:buSzTx/>
              <a:tabLst/>
            </a:pPr>
            <a:endParaRPr lang="en-US" altLang="en-US" sz="1600"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accent6">
                    <a:lumMod val="60000"/>
                    <a:lumOff val="40000"/>
                  </a:schemeClr>
                </a:solidFill>
                <a:effectLst/>
                <a:latin typeface="Times New Roman" panose="02020603050405020304" pitchFamily="18" charset="0"/>
                <a:cs typeface="Times New Roman" panose="02020603050405020304" pitchFamily="18" charset="0"/>
              </a:rPr>
              <a:t>Object get(int index):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Trả</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về</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đối</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tượng</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ở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vị</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trí</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index</a:t>
            </a:r>
          </a:p>
          <a:p>
            <a:pPr marL="0" marR="0" lvl="0" indent="0" algn="l" defTabSz="914400" rtl="0" eaLnBrk="0" fontAlgn="base" latinLnBrk="0" hangingPunct="0">
              <a:lnSpc>
                <a:spcPct val="100000"/>
              </a:lnSpc>
              <a:spcBef>
                <a:spcPct val="0"/>
              </a:spcBef>
              <a:spcAft>
                <a:spcPct val="0"/>
              </a:spcAft>
              <a:buClrTx/>
              <a:buSzTx/>
              <a:tabLst/>
            </a:pPr>
            <a:endParaRPr lang="en-US" altLang="en-US" sz="1600"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accent6">
                    <a:lumMod val="60000"/>
                    <a:lumOff val="40000"/>
                  </a:schemeClr>
                </a:solidFill>
                <a:effectLst/>
                <a:latin typeface="Times New Roman" panose="02020603050405020304" pitchFamily="18" charset="0"/>
                <a:cs typeface="Times New Roman" panose="02020603050405020304" pitchFamily="18" charset="0"/>
              </a:rPr>
              <a:t>int </a:t>
            </a:r>
            <a:r>
              <a:rPr kumimoji="0" lang="en-US" altLang="en-US" sz="1600" b="1" i="0" u="none" strike="noStrike" cap="none" normalizeH="0" baseline="0" dirty="0" err="1">
                <a:ln>
                  <a:noFill/>
                </a:ln>
                <a:solidFill>
                  <a:schemeClr val="accent6">
                    <a:lumMod val="60000"/>
                    <a:lumOff val="40000"/>
                  </a:schemeClr>
                </a:solidFill>
                <a:effectLst/>
                <a:latin typeface="Times New Roman" panose="02020603050405020304" pitchFamily="18" charset="0"/>
                <a:cs typeface="Times New Roman" panose="02020603050405020304" pitchFamily="18" charset="0"/>
              </a:rPr>
              <a:t>indexOf</a:t>
            </a:r>
            <a:r>
              <a:rPr kumimoji="0" lang="en-US" altLang="en-US" sz="1600" b="1" i="0" u="none" strike="noStrike" cap="none" normalizeH="0" baseline="0" dirty="0">
                <a:ln>
                  <a:noFill/>
                </a:ln>
                <a:solidFill>
                  <a:schemeClr val="accent6">
                    <a:lumMod val="60000"/>
                    <a:lumOff val="40000"/>
                  </a:schemeClr>
                </a:solidFill>
                <a:effectLst/>
                <a:latin typeface="Times New Roman" panose="02020603050405020304" pitchFamily="18" charset="0"/>
                <a:cs typeface="Times New Roman" panose="02020603050405020304" pitchFamily="18" charset="0"/>
              </a:rPr>
              <a:t>(Object obj) :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Trả</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về</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index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của</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phần</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tử</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obj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xuất</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hiện</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đầu</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tiên</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Nếu</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obj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không</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tồn</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tại</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trong</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danh</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sách</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thì</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trả</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về</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-1</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accent6">
                    <a:lumMod val="60000"/>
                    <a:lumOff val="40000"/>
                  </a:schemeClr>
                </a:solidFill>
                <a:effectLst/>
                <a:latin typeface="Times New Roman" panose="02020603050405020304" pitchFamily="18" charset="0"/>
                <a:cs typeface="Times New Roman" panose="02020603050405020304" pitchFamily="18" charset="0"/>
              </a:rPr>
              <a:t>int </a:t>
            </a:r>
            <a:r>
              <a:rPr kumimoji="0" lang="en-US" altLang="en-US" sz="1600" b="1" i="0" u="none" strike="noStrike" cap="none" normalizeH="0" baseline="0" dirty="0" err="1">
                <a:ln>
                  <a:noFill/>
                </a:ln>
                <a:solidFill>
                  <a:schemeClr val="accent6">
                    <a:lumMod val="60000"/>
                    <a:lumOff val="40000"/>
                  </a:schemeClr>
                </a:solidFill>
                <a:effectLst/>
                <a:latin typeface="Times New Roman" panose="02020603050405020304" pitchFamily="18" charset="0"/>
                <a:cs typeface="Times New Roman" panose="02020603050405020304" pitchFamily="18" charset="0"/>
              </a:rPr>
              <a:t>lastIndexOf</a:t>
            </a:r>
            <a:r>
              <a:rPr kumimoji="0" lang="en-US" altLang="en-US" sz="1600" b="1" i="0" u="none" strike="noStrike" cap="none" normalizeH="0" baseline="0" dirty="0">
                <a:ln>
                  <a:noFill/>
                </a:ln>
                <a:solidFill>
                  <a:schemeClr val="accent6">
                    <a:lumMod val="60000"/>
                    <a:lumOff val="40000"/>
                  </a:schemeClr>
                </a:solidFill>
                <a:effectLst/>
                <a:latin typeface="Times New Roman" panose="02020603050405020304" pitchFamily="18" charset="0"/>
                <a:cs typeface="Times New Roman" panose="02020603050405020304" pitchFamily="18" charset="0"/>
              </a:rPr>
              <a:t>(Object obj):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Trả</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về</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index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của</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phần</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tử</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obj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xuất</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hiện</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cuối</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cùng</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Nếu</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obj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không</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tồn</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tại</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trong</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danh</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sách</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thì</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trả</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về</a:t>
            </a:r>
            <a:r>
              <a:rPr kumimoji="0" lang="en-US" alt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-1</a:t>
            </a:r>
          </a:p>
        </p:txBody>
      </p:sp>
    </p:spTree>
    <p:extLst>
      <p:ext uri="{BB962C8B-B14F-4D97-AF65-F5344CB8AC3E}">
        <p14:creationId xmlns:p14="http://schemas.microsoft.com/office/powerpoint/2010/main" val="20146744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9" name="Title 8">
            <a:extLst>
              <a:ext uri="{FF2B5EF4-FFF2-40B4-BE49-F238E27FC236}">
                <a16:creationId xmlns:a16="http://schemas.microsoft.com/office/drawing/2014/main" id="{60AA1A2B-DE4E-D422-29B0-4405883A6DBB}"/>
              </a:ext>
            </a:extLst>
          </p:cNvPr>
          <p:cNvSpPr>
            <a:spLocks noGrp="1"/>
          </p:cNvSpPr>
          <p:nvPr>
            <p:ph type="ctrTitle" idx="4294967295"/>
          </p:nvPr>
        </p:nvSpPr>
        <p:spPr>
          <a:xfrm>
            <a:off x="157016" y="273034"/>
            <a:ext cx="6973888" cy="577850"/>
          </a:xfrm>
        </p:spPr>
        <p:txBody>
          <a:bodyPr/>
          <a:lstStyle/>
          <a:p>
            <a:r>
              <a:rPr lang="en-US" sz="3200" b="1" dirty="0" err="1">
                <a:solidFill>
                  <a:schemeClr val="accent3">
                    <a:lumMod val="60000"/>
                    <a:lumOff val="40000"/>
                  </a:schemeClr>
                </a:solidFill>
                <a:latin typeface="Roboto Light" panose="020B0604020202020204" pitchFamily="2" charset="0"/>
                <a:ea typeface="Roboto Light" panose="020B0604020202020204" pitchFamily="2" charset="0"/>
              </a:rPr>
              <a:t>Một</a:t>
            </a:r>
            <a:r>
              <a:rPr lang="en-US" sz="3200" b="1" dirty="0">
                <a:solidFill>
                  <a:schemeClr val="accent3">
                    <a:lumMod val="60000"/>
                    <a:lumOff val="40000"/>
                  </a:schemeClr>
                </a:solidFill>
                <a:latin typeface="Roboto Light" panose="020B0604020202020204" pitchFamily="2" charset="0"/>
                <a:ea typeface="Roboto Light" panose="020B0604020202020204" pitchFamily="2" charset="0"/>
              </a:rPr>
              <a:t> </a:t>
            </a:r>
            <a:r>
              <a:rPr lang="en-US" sz="3200" b="1" dirty="0" err="1">
                <a:solidFill>
                  <a:schemeClr val="accent3">
                    <a:lumMod val="60000"/>
                    <a:lumOff val="40000"/>
                  </a:schemeClr>
                </a:solidFill>
                <a:latin typeface="Roboto Light" panose="020B0604020202020204" pitchFamily="2" charset="0"/>
                <a:ea typeface="Roboto Light" panose="020B0604020202020204" pitchFamily="2" charset="0"/>
              </a:rPr>
              <a:t>số</a:t>
            </a:r>
            <a:r>
              <a:rPr lang="en-US" sz="3200" b="1" dirty="0">
                <a:solidFill>
                  <a:schemeClr val="accent3">
                    <a:lumMod val="60000"/>
                    <a:lumOff val="40000"/>
                  </a:schemeClr>
                </a:solidFill>
                <a:latin typeface="Roboto Light" panose="020B0604020202020204" pitchFamily="2" charset="0"/>
                <a:ea typeface="Roboto Light" panose="020B0604020202020204" pitchFamily="2" charset="0"/>
              </a:rPr>
              <a:t> </a:t>
            </a:r>
            <a:r>
              <a:rPr lang="en-US" sz="3200" b="1" dirty="0" err="1">
                <a:solidFill>
                  <a:schemeClr val="accent3">
                    <a:lumMod val="60000"/>
                    <a:lumOff val="40000"/>
                  </a:schemeClr>
                </a:solidFill>
                <a:latin typeface="Roboto Light" panose="020B0604020202020204" pitchFamily="2" charset="0"/>
                <a:ea typeface="Roboto Light" panose="020B0604020202020204" pitchFamily="2" charset="0"/>
              </a:rPr>
              <a:t>phương</a:t>
            </a:r>
            <a:r>
              <a:rPr lang="en-US" sz="3200" b="1" dirty="0">
                <a:solidFill>
                  <a:schemeClr val="accent3">
                    <a:lumMod val="60000"/>
                    <a:lumOff val="40000"/>
                  </a:schemeClr>
                </a:solidFill>
                <a:latin typeface="Roboto Light" panose="020B0604020202020204" pitchFamily="2" charset="0"/>
                <a:ea typeface="Roboto Light" panose="020B0604020202020204" pitchFamily="2" charset="0"/>
              </a:rPr>
              <a:t> </a:t>
            </a:r>
            <a:r>
              <a:rPr lang="en-US" sz="3200" b="1" dirty="0" err="1">
                <a:solidFill>
                  <a:schemeClr val="accent3">
                    <a:lumMod val="60000"/>
                    <a:lumOff val="40000"/>
                  </a:schemeClr>
                </a:solidFill>
                <a:latin typeface="Roboto Light" panose="020B0604020202020204" pitchFamily="2" charset="0"/>
                <a:ea typeface="Roboto Light" panose="020B0604020202020204" pitchFamily="2" charset="0"/>
              </a:rPr>
              <a:t>thức</a:t>
            </a:r>
            <a:r>
              <a:rPr lang="en-US" sz="3200" b="1" dirty="0">
                <a:solidFill>
                  <a:schemeClr val="accent3">
                    <a:lumMod val="60000"/>
                    <a:lumOff val="40000"/>
                  </a:schemeClr>
                </a:solidFill>
                <a:latin typeface="Roboto Light" panose="020B0604020202020204" pitchFamily="2" charset="0"/>
                <a:ea typeface="Roboto Light" panose="020B0604020202020204" pitchFamily="2" charset="0"/>
              </a:rPr>
              <a:t> </a:t>
            </a:r>
            <a:r>
              <a:rPr lang="en-US" sz="3200" b="1" dirty="0" err="1">
                <a:solidFill>
                  <a:schemeClr val="accent3">
                    <a:lumMod val="60000"/>
                    <a:lumOff val="40000"/>
                  </a:schemeClr>
                </a:solidFill>
                <a:latin typeface="Roboto Light" panose="020B0604020202020204" pitchFamily="2" charset="0"/>
                <a:ea typeface="Roboto Light" panose="020B0604020202020204" pitchFamily="2" charset="0"/>
              </a:rPr>
              <a:t>của</a:t>
            </a:r>
            <a:r>
              <a:rPr lang="en-US" sz="3200" b="1" dirty="0">
                <a:solidFill>
                  <a:schemeClr val="accent3">
                    <a:lumMod val="60000"/>
                    <a:lumOff val="40000"/>
                  </a:schemeClr>
                </a:solidFill>
                <a:latin typeface="Roboto Light" panose="020B0604020202020204" pitchFamily="2" charset="0"/>
                <a:ea typeface="Roboto Light" panose="020B0604020202020204" pitchFamily="2" charset="0"/>
              </a:rPr>
              <a:t> List</a:t>
            </a:r>
          </a:p>
        </p:txBody>
      </p:sp>
      <p:sp>
        <p:nvSpPr>
          <p:cNvPr id="2" name="Rectangle 1">
            <a:extLst>
              <a:ext uri="{FF2B5EF4-FFF2-40B4-BE49-F238E27FC236}">
                <a16:creationId xmlns:a16="http://schemas.microsoft.com/office/drawing/2014/main" id="{7F5E2CF5-B654-DFFA-5898-64FA0FE4B07E}"/>
              </a:ext>
            </a:extLst>
          </p:cNvPr>
          <p:cNvSpPr>
            <a:spLocks noChangeArrowheads="1"/>
          </p:cNvSpPr>
          <p:nvPr/>
        </p:nvSpPr>
        <p:spPr bwMode="auto">
          <a:xfrm>
            <a:off x="157016" y="1316059"/>
            <a:ext cx="8841510" cy="3114905"/>
          </a:xfrm>
          <a:prstGeom prst="rect">
            <a:avLst/>
          </a:prstGeom>
          <a:noFill/>
          <a:ln>
            <a:noFill/>
          </a:ln>
          <a:effectLst/>
        </p:spPr>
        <p:txBody>
          <a:bodyPr vert="horz" wrap="square" lIns="91440" tIns="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err="1">
                <a:ln>
                  <a:noFill/>
                </a:ln>
                <a:solidFill>
                  <a:schemeClr val="accent3">
                    <a:lumMod val="60000"/>
                    <a:lumOff val="40000"/>
                  </a:schemeClr>
                </a:solidFill>
                <a:effectLst/>
                <a:latin typeface="Times New Roman" panose="02020603050405020304" pitchFamily="18" charset="0"/>
                <a:cs typeface="Times New Roman" panose="02020603050405020304" pitchFamily="18" charset="0"/>
              </a:rPr>
              <a:t>ListInterator</a:t>
            </a:r>
            <a:r>
              <a:rPr kumimoji="0" lang="en-US" altLang="en-US" sz="1600" b="1" i="0" u="none" strike="noStrike" cap="none" normalizeH="0" baseline="0" dirty="0">
                <a:ln>
                  <a:noFill/>
                </a:ln>
                <a:solidFill>
                  <a:schemeClr val="accent3">
                    <a:lumMod val="60000"/>
                    <a:lumOff val="40000"/>
                  </a:schemeClr>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a:ln>
                  <a:noFill/>
                </a:ln>
                <a:solidFill>
                  <a:schemeClr val="accent3">
                    <a:lumMod val="60000"/>
                    <a:lumOff val="40000"/>
                  </a:schemeClr>
                </a:solidFill>
                <a:effectLst/>
                <a:latin typeface="Times New Roman" panose="02020603050405020304" pitchFamily="18" charset="0"/>
                <a:cs typeface="Times New Roman" panose="02020603050405020304" pitchFamily="18" charset="0"/>
              </a:rPr>
              <a:t>listIterator</a:t>
            </a:r>
            <a:r>
              <a:rPr kumimoji="0" lang="en-US" altLang="en-US" sz="1600" b="1" i="0" u="none" strike="noStrike" cap="none" normalizeH="0" baseline="0" dirty="0">
                <a:ln>
                  <a:noFill/>
                </a:ln>
                <a:solidFill>
                  <a:schemeClr val="accent3">
                    <a:lumMod val="60000"/>
                    <a:lumOff val="40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Trả</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về</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một</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iterator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bắt</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đầu</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từ</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phần</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tử</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đầu</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tiên</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của</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list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err="1">
                <a:ln>
                  <a:noFill/>
                </a:ln>
                <a:solidFill>
                  <a:schemeClr val="accent3">
                    <a:lumMod val="60000"/>
                    <a:lumOff val="40000"/>
                  </a:schemeClr>
                </a:solidFill>
                <a:effectLst/>
                <a:latin typeface="Times New Roman" panose="02020603050405020304" pitchFamily="18" charset="0"/>
                <a:cs typeface="Times New Roman" panose="02020603050405020304" pitchFamily="18" charset="0"/>
              </a:rPr>
              <a:t>ListInterator</a:t>
            </a:r>
            <a:r>
              <a:rPr kumimoji="0" lang="en-US" altLang="en-US" sz="1600" b="1" i="0" u="none" strike="noStrike" cap="none" normalizeH="0" baseline="0" dirty="0">
                <a:ln>
                  <a:noFill/>
                </a:ln>
                <a:solidFill>
                  <a:schemeClr val="accent3">
                    <a:lumMod val="60000"/>
                    <a:lumOff val="40000"/>
                  </a:schemeClr>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a:ln>
                  <a:noFill/>
                </a:ln>
                <a:solidFill>
                  <a:schemeClr val="accent3">
                    <a:lumMod val="60000"/>
                    <a:lumOff val="40000"/>
                  </a:schemeClr>
                </a:solidFill>
                <a:effectLst/>
                <a:latin typeface="Times New Roman" panose="02020603050405020304" pitchFamily="18" charset="0"/>
                <a:cs typeface="Times New Roman" panose="02020603050405020304" pitchFamily="18" charset="0"/>
              </a:rPr>
              <a:t>listIterator</a:t>
            </a:r>
            <a:r>
              <a:rPr kumimoji="0" lang="en-US" altLang="en-US" sz="1600" b="1" i="0" u="none" strike="noStrike" cap="none" normalizeH="0" baseline="0" dirty="0">
                <a:ln>
                  <a:noFill/>
                </a:ln>
                <a:solidFill>
                  <a:schemeClr val="accent3">
                    <a:lumMod val="60000"/>
                    <a:lumOff val="40000"/>
                  </a:schemeClr>
                </a:solidFill>
                <a:effectLst/>
                <a:latin typeface="Times New Roman" panose="02020603050405020304" pitchFamily="18" charset="0"/>
                <a:cs typeface="Times New Roman" panose="02020603050405020304" pitchFamily="18" charset="0"/>
              </a:rPr>
              <a:t>(int index):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Trả</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về</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một</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iterator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bắt</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đầu</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từ</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phần</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tử</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tại</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index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được</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chỉ</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định</a:t>
            </a:r>
            <a:endPar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accent3">
                    <a:lumMod val="60000"/>
                    <a:lumOff val="40000"/>
                  </a:schemeClr>
                </a:solidFill>
                <a:effectLst/>
                <a:latin typeface="Times New Roman" panose="02020603050405020304" pitchFamily="18" charset="0"/>
                <a:cs typeface="Times New Roman" panose="02020603050405020304" pitchFamily="18" charset="0"/>
              </a:rPr>
              <a:t>Object remove(int index):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Xóa</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phần</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tử</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ở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vị</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trí</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index</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solidFill>
                <a:schemeClr val="accent3">
                  <a:lumMod val="60000"/>
                  <a:lumOff val="4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accent3">
                    <a:lumMod val="60000"/>
                    <a:lumOff val="40000"/>
                  </a:schemeClr>
                </a:solidFill>
                <a:effectLst/>
                <a:latin typeface="Times New Roman" panose="02020603050405020304" pitchFamily="18" charset="0"/>
                <a:cs typeface="Times New Roman" panose="02020603050405020304" pitchFamily="18" charset="0"/>
              </a:rPr>
              <a:t>Object set(int index, Object obj):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Thay</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đổi</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phần</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tử</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ở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vị</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trí</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index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bằng</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obj</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accent3">
                    <a:lumMod val="60000"/>
                    <a:lumOff val="40000"/>
                  </a:schemeClr>
                </a:solidFill>
                <a:effectLst/>
                <a:latin typeface="Times New Roman" panose="02020603050405020304" pitchFamily="18" charset="0"/>
                <a:cs typeface="Times New Roman" panose="02020603050405020304" pitchFamily="18" charset="0"/>
              </a:rPr>
              <a:t>List </a:t>
            </a:r>
            <a:r>
              <a:rPr kumimoji="0" lang="en-US" altLang="en-US" sz="1600" b="1" i="0" u="none" strike="noStrike" cap="none" normalizeH="0" baseline="0" dirty="0" err="1">
                <a:ln>
                  <a:noFill/>
                </a:ln>
                <a:solidFill>
                  <a:schemeClr val="accent3">
                    <a:lumMod val="60000"/>
                    <a:lumOff val="40000"/>
                  </a:schemeClr>
                </a:solidFill>
                <a:effectLst/>
                <a:latin typeface="Times New Roman" panose="02020603050405020304" pitchFamily="18" charset="0"/>
                <a:cs typeface="Times New Roman" panose="02020603050405020304" pitchFamily="18" charset="0"/>
              </a:rPr>
              <a:t>subList</a:t>
            </a:r>
            <a:r>
              <a:rPr kumimoji="0" lang="en-US" altLang="en-US" sz="1600" b="1" i="0" u="none" strike="noStrike" cap="none" normalizeH="0" baseline="0" dirty="0">
                <a:ln>
                  <a:noFill/>
                </a:ln>
                <a:solidFill>
                  <a:schemeClr val="accent3">
                    <a:lumMod val="60000"/>
                    <a:lumOff val="40000"/>
                  </a:schemeClr>
                </a:solidFill>
                <a:effectLst/>
                <a:latin typeface="Times New Roman" panose="02020603050405020304" pitchFamily="18" charset="0"/>
                <a:cs typeface="Times New Roman" panose="02020603050405020304" pitchFamily="18" charset="0"/>
              </a:rPr>
              <a:t>(int start, int end):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Trả</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về</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một</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lang="en-US" altLang="en-US" sz="1600" dirty="0">
                <a:solidFill>
                  <a:schemeClr val="bg1"/>
                </a:solidFill>
                <a:latin typeface="Times New Roman" panose="02020603050405020304" pitchFamily="18" charset="0"/>
                <a:cs typeface="Times New Roman" panose="02020603050405020304" pitchFamily="18" charset="0"/>
              </a:rPr>
              <a:t>L</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ist bao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gồm</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các</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phần</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tử</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được</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bắt</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đầu</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từ</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vị</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trí</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index </a:t>
            </a:r>
            <a:r>
              <a:rPr kumimoji="0" lang="en-US" altLang="en-US" sz="1600" b="0" i="1"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start</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đến</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vị</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trí</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index </a:t>
            </a:r>
            <a:r>
              <a:rPr kumimoji="0" lang="en-US" altLang="en-US" sz="1600" b="0" i="1"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end</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trong</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List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đang</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gọi</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94332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C2E30F-E722-8DDB-BBD3-98DD05E6E40D}"/>
              </a:ext>
            </a:extLst>
          </p:cNvPr>
          <p:cNvSpPr>
            <a:spLocks noGrp="1"/>
          </p:cNvSpPr>
          <p:nvPr>
            <p:ph type="body" idx="1"/>
          </p:nvPr>
        </p:nvSpPr>
        <p:spPr>
          <a:xfrm>
            <a:off x="1730669" y="2444119"/>
            <a:ext cx="1214054" cy="753873"/>
          </a:xfrm>
        </p:spPr>
        <p:txBody>
          <a:bodyPr/>
          <a:lstStyle/>
          <a:p>
            <a:endParaRPr lang="en-US" dirty="0"/>
          </a:p>
        </p:txBody>
      </p:sp>
      <p:sp>
        <p:nvSpPr>
          <p:cNvPr id="3" name="Title 2">
            <a:extLst>
              <a:ext uri="{FF2B5EF4-FFF2-40B4-BE49-F238E27FC236}">
                <a16:creationId xmlns:a16="http://schemas.microsoft.com/office/drawing/2014/main" id="{7601E5FC-E849-00F5-DA1A-A4CF12436273}"/>
              </a:ext>
            </a:extLst>
          </p:cNvPr>
          <p:cNvSpPr>
            <a:spLocks noGrp="1"/>
          </p:cNvSpPr>
          <p:nvPr>
            <p:ph type="ctrTitle"/>
          </p:nvPr>
        </p:nvSpPr>
        <p:spPr>
          <a:xfrm>
            <a:off x="427954" y="429157"/>
            <a:ext cx="8288092" cy="1270194"/>
          </a:xfrm>
        </p:spPr>
        <p:txBody>
          <a:bodyPr/>
          <a:lstStyle/>
          <a:p>
            <a:r>
              <a:rPr lang="vi-VN" sz="2400" dirty="0">
                <a:solidFill>
                  <a:schemeClr val="bg2"/>
                </a:solidFill>
                <a:highlight>
                  <a:srgbClr val="FFFF00"/>
                </a:highlight>
                <a:latin typeface="Mulish"/>
              </a:rPr>
              <a:t>Vì List là một interface nên không thể tạo đối tượng từ List mà phải thông qua các class implements nó như ArrayList, LinkedList, Vector, Stack.</a:t>
            </a:r>
            <a:endParaRPr lang="en-US" sz="2400" dirty="0">
              <a:solidFill>
                <a:schemeClr val="bg2"/>
              </a:solidFill>
              <a:highlight>
                <a:srgbClr val="FFFF00"/>
              </a:highlight>
            </a:endParaRPr>
          </a:p>
        </p:txBody>
      </p:sp>
      <p:pic>
        <p:nvPicPr>
          <p:cNvPr id="21506" name="Picture 2" descr="image">
            <a:extLst>
              <a:ext uri="{FF2B5EF4-FFF2-40B4-BE49-F238E27FC236}">
                <a16:creationId xmlns:a16="http://schemas.microsoft.com/office/drawing/2014/main" id="{C4B6F54B-6BFD-55A1-E4B2-C2F230D247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388" y="1947607"/>
            <a:ext cx="5084484" cy="2766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525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28"/>
          <p:cNvSpPr txBox="1">
            <a:spLocks noGrp="1"/>
          </p:cNvSpPr>
          <p:nvPr>
            <p:ph type="ctrTitle"/>
          </p:nvPr>
        </p:nvSpPr>
        <p:spPr>
          <a:xfrm>
            <a:off x="366477" y="411682"/>
            <a:ext cx="353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2"/>
                </a:solidFill>
              </a:rPr>
              <a:t>ArrayList</a:t>
            </a:r>
            <a:endParaRPr dirty="0">
              <a:solidFill>
                <a:schemeClr val="accent2"/>
              </a:solidFill>
            </a:endParaRPr>
          </a:p>
        </p:txBody>
      </p:sp>
      <p:grpSp>
        <p:nvGrpSpPr>
          <p:cNvPr id="508" name="Google Shape;508;p28"/>
          <p:cNvGrpSpPr/>
          <p:nvPr/>
        </p:nvGrpSpPr>
        <p:grpSpPr>
          <a:xfrm>
            <a:off x="3900777" y="1033742"/>
            <a:ext cx="5212418"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602050" y="1507050"/>
              <a:ext cx="2292250"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666258" y="1616313"/>
              <a:ext cx="2163834"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4008298" y="3854264"/>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3102AF60-143B-700D-50BA-5C53BA0D5405}"/>
              </a:ext>
            </a:extLst>
          </p:cNvPr>
          <p:cNvSpPr txBox="1"/>
          <p:nvPr/>
        </p:nvSpPr>
        <p:spPr>
          <a:xfrm>
            <a:off x="72580" y="947326"/>
            <a:ext cx="3844346" cy="2062103"/>
          </a:xfrm>
          <a:prstGeom prst="rect">
            <a:avLst/>
          </a:prstGeom>
          <a:noFill/>
        </p:spPr>
        <p:txBody>
          <a:bodyPr wrap="square">
            <a:spAutoFit/>
          </a:bodyPr>
          <a:lstStyle/>
          <a:p>
            <a:pPr lvl="0"/>
            <a:r>
              <a:rPr lang="vi-VN" sz="1600" dirty="0">
                <a:solidFill>
                  <a:schemeClr val="bg1"/>
                </a:solidFill>
              </a:rPr>
              <a:t>ArrayList trong Java là một </a:t>
            </a:r>
            <a:r>
              <a:rPr lang="en-US" sz="1600" dirty="0">
                <a:solidFill>
                  <a:schemeClr val="bg1"/>
                </a:solidFill>
              </a:rPr>
              <a:t>class</a:t>
            </a:r>
            <a:r>
              <a:rPr lang="vi-VN" sz="1600" dirty="0">
                <a:solidFill>
                  <a:schemeClr val="bg1"/>
                </a:solidFill>
              </a:rPr>
              <a:t> kế thừa</a:t>
            </a:r>
            <a:r>
              <a:rPr lang="en-US" sz="1600" dirty="0">
                <a:solidFill>
                  <a:schemeClr val="bg1"/>
                </a:solidFill>
              </a:rPr>
              <a:t> class </a:t>
            </a:r>
            <a:r>
              <a:rPr lang="vi-VN" sz="1600" dirty="0">
                <a:solidFill>
                  <a:schemeClr val="bg1"/>
                </a:solidFill>
              </a:rPr>
              <a:t>AbtractList và implements List interface trong </a:t>
            </a:r>
            <a:r>
              <a:rPr lang="en-US" sz="1600" dirty="0">
                <a:solidFill>
                  <a:schemeClr val="bg1"/>
                </a:solidFill>
              </a:rPr>
              <a:t>C</a:t>
            </a:r>
            <a:r>
              <a:rPr lang="vi-VN" sz="1600" dirty="0">
                <a:solidFill>
                  <a:schemeClr val="bg1"/>
                </a:solidFill>
              </a:rPr>
              <a:t>ollection framework</a:t>
            </a:r>
            <a:r>
              <a:rPr lang="en-US" sz="1600" dirty="0">
                <a:solidFill>
                  <a:schemeClr val="bg1"/>
                </a:solidFill>
              </a:rPr>
              <a:t>. N</a:t>
            </a:r>
            <a:r>
              <a:rPr lang="vi-VN" sz="1600" dirty="0">
                <a:solidFill>
                  <a:schemeClr val="bg1"/>
                </a:solidFill>
              </a:rPr>
              <a:t>ó có một vài đặc điểm và phương thức tương đồng với List.</a:t>
            </a:r>
            <a:endParaRPr lang="en-US" sz="1600" dirty="0">
              <a:solidFill>
                <a:schemeClr val="bg1"/>
              </a:solidFill>
            </a:endParaRPr>
          </a:p>
          <a:p>
            <a:pPr lvl="0"/>
            <a:endParaRPr lang="en-US" sz="1600" dirty="0">
              <a:solidFill>
                <a:schemeClr val="bg1"/>
              </a:solidFill>
            </a:endParaRPr>
          </a:p>
          <a:p>
            <a:pPr lvl="0" algn="just"/>
            <a:r>
              <a:rPr lang="vi-VN" sz="1600" dirty="0">
                <a:solidFill>
                  <a:schemeClr val="bg1"/>
                </a:solidFill>
              </a:rPr>
              <a:t>ArrayList được sử dụng như một mảng động để lưu trữ các phần tử.</a:t>
            </a:r>
            <a:endParaRPr lang="en-US" sz="1600" dirty="0">
              <a:solidFill>
                <a:schemeClr val="bg1"/>
              </a:solidFill>
            </a:endParaRPr>
          </a:p>
        </p:txBody>
      </p:sp>
      <p:sp>
        <p:nvSpPr>
          <p:cNvPr id="3" name="TextBox 2">
            <a:extLst>
              <a:ext uri="{FF2B5EF4-FFF2-40B4-BE49-F238E27FC236}">
                <a16:creationId xmlns:a16="http://schemas.microsoft.com/office/drawing/2014/main" id="{C5CEF4EF-A9B4-4835-FB82-2A0B54AE77F2}"/>
              </a:ext>
            </a:extLst>
          </p:cNvPr>
          <p:cNvSpPr txBox="1"/>
          <p:nvPr/>
        </p:nvSpPr>
        <p:spPr>
          <a:xfrm>
            <a:off x="72580" y="3042279"/>
            <a:ext cx="3649049" cy="1077218"/>
          </a:xfrm>
          <a:prstGeom prst="rect">
            <a:avLst/>
          </a:prstGeom>
          <a:noFill/>
        </p:spPr>
        <p:txBody>
          <a:bodyPr wrap="square">
            <a:spAutoFit/>
          </a:bodyPr>
          <a:lstStyle/>
          <a:p>
            <a:pPr lvl="0" algn="just"/>
            <a:r>
              <a:rPr lang="vi-VN" sz="1600" dirty="0">
                <a:solidFill>
                  <a:schemeClr val="bg1"/>
                </a:solidFill>
              </a:rPr>
              <a:t>Mặc dù </a:t>
            </a:r>
            <a:r>
              <a:rPr lang="en-US" sz="1600" dirty="0" err="1">
                <a:solidFill>
                  <a:schemeClr val="bg1"/>
                </a:solidFill>
              </a:rPr>
              <a:t>thao</a:t>
            </a:r>
            <a:r>
              <a:rPr lang="en-US" sz="1600" dirty="0">
                <a:solidFill>
                  <a:schemeClr val="bg1"/>
                </a:solidFill>
              </a:rPr>
              <a:t> </a:t>
            </a:r>
            <a:r>
              <a:rPr lang="en-US" sz="1600" dirty="0" err="1">
                <a:solidFill>
                  <a:schemeClr val="bg1"/>
                </a:solidFill>
              </a:rPr>
              <a:t>tác</a:t>
            </a:r>
            <a:r>
              <a:rPr lang="en-US" sz="1600" dirty="0">
                <a:solidFill>
                  <a:schemeClr val="bg1"/>
                </a:solidFill>
              </a:rPr>
              <a:t> </a:t>
            </a:r>
            <a:r>
              <a:rPr lang="en-US" sz="1600" dirty="0" err="1">
                <a:solidFill>
                  <a:schemeClr val="bg1"/>
                </a:solidFill>
              </a:rPr>
              <a:t>với</a:t>
            </a:r>
            <a:r>
              <a:rPr lang="en-US" sz="1600" dirty="0">
                <a:solidFill>
                  <a:schemeClr val="bg1"/>
                </a:solidFill>
              </a:rPr>
              <a:t> </a:t>
            </a:r>
            <a:r>
              <a:rPr lang="vi-VN" sz="1600" dirty="0">
                <a:solidFill>
                  <a:schemeClr val="bg1"/>
                </a:solidFill>
              </a:rPr>
              <a:t>ArrayList có thể chậm hơn</a:t>
            </a:r>
            <a:r>
              <a:rPr lang="en-US" sz="1600" dirty="0">
                <a:solidFill>
                  <a:schemeClr val="bg1"/>
                </a:solidFill>
              </a:rPr>
              <a:t> Array</a:t>
            </a:r>
            <a:r>
              <a:rPr lang="vi-VN" sz="1600" dirty="0">
                <a:solidFill>
                  <a:schemeClr val="bg1"/>
                </a:solidFill>
              </a:rPr>
              <a:t> nhưng lại hữu ích trong các chương trình cần nhiều thao tác như: thêm, sửa, xóa phần tử,…</a:t>
            </a:r>
            <a:endParaRPr lang="en-US" sz="1600" dirty="0">
              <a:solidFill>
                <a:schemeClr val="bg1"/>
              </a:solidFill>
            </a:endParaRPr>
          </a:p>
        </p:txBody>
      </p:sp>
      <p:sp>
        <p:nvSpPr>
          <p:cNvPr id="4" name="TextBox 3">
            <a:extLst>
              <a:ext uri="{FF2B5EF4-FFF2-40B4-BE49-F238E27FC236}">
                <a16:creationId xmlns:a16="http://schemas.microsoft.com/office/drawing/2014/main" id="{A683CAD8-C886-CCA0-7E45-C0BBB4F101AA}"/>
              </a:ext>
            </a:extLst>
          </p:cNvPr>
          <p:cNvSpPr txBox="1"/>
          <p:nvPr/>
        </p:nvSpPr>
        <p:spPr>
          <a:xfrm>
            <a:off x="4217119" y="2713533"/>
            <a:ext cx="4910268" cy="584775"/>
          </a:xfrm>
          <a:prstGeom prst="rect">
            <a:avLst/>
          </a:prstGeom>
          <a:noFill/>
        </p:spPr>
        <p:txBody>
          <a:bodyPr wrap="square" rtlCol="0">
            <a:spAutoFit/>
          </a:bodyPr>
          <a:lstStyle/>
          <a:p>
            <a:r>
              <a:rPr lang="en-US" sz="1600" dirty="0">
                <a:solidFill>
                  <a:schemeClr val="bg1"/>
                </a:solidFill>
              </a:rPr>
              <a:t> </a:t>
            </a:r>
            <a:r>
              <a:rPr lang="en-US" sz="1600" dirty="0" err="1">
                <a:solidFill>
                  <a:schemeClr val="bg1"/>
                </a:solidFill>
              </a:rPr>
              <a:t>ArrayList</a:t>
            </a:r>
            <a:r>
              <a:rPr lang="en-US" sz="1600" dirty="0">
                <a:solidFill>
                  <a:schemeClr val="bg1"/>
                </a:solidFill>
              </a:rPr>
              <a:t>&lt;</a:t>
            </a:r>
            <a:r>
              <a:rPr lang="en-US" sz="1600" dirty="0" err="1">
                <a:solidFill>
                  <a:schemeClr val="bg1"/>
                </a:solidFill>
              </a:rPr>
              <a:t>Kiểu</a:t>
            </a:r>
            <a:r>
              <a:rPr lang="en-US" sz="1600" dirty="0">
                <a:solidFill>
                  <a:schemeClr val="bg1"/>
                </a:solidFill>
              </a:rPr>
              <a:t> </a:t>
            </a:r>
            <a:r>
              <a:rPr lang="en-US" sz="1600" dirty="0" err="1">
                <a:solidFill>
                  <a:schemeClr val="bg1"/>
                </a:solidFill>
              </a:rPr>
              <a:t>dữ</a:t>
            </a:r>
            <a:r>
              <a:rPr lang="en-US" sz="1600" dirty="0">
                <a:solidFill>
                  <a:schemeClr val="bg1"/>
                </a:solidFill>
              </a:rPr>
              <a:t> </a:t>
            </a:r>
            <a:r>
              <a:rPr lang="en-US" sz="1600" dirty="0" err="1">
                <a:solidFill>
                  <a:schemeClr val="bg1"/>
                </a:solidFill>
              </a:rPr>
              <a:t>liệu</a:t>
            </a:r>
            <a:r>
              <a:rPr lang="en-US" sz="1600" dirty="0">
                <a:solidFill>
                  <a:schemeClr val="bg1"/>
                </a:solidFill>
              </a:rPr>
              <a:t>&gt; &lt;</a:t>
            </a:r>
            <a:r>
              <a:rPr lang="en-US" sz="1600" dirty="0" err="1">
                <a:solidFill>
                  <a:schemeClr val="bg1"/>
                </a:solidFill>
              </a:rPr>
              <a:t>Tên</a:t>
            </a:r>
            <a:r>
              <a:rPr lang="en-US" sz="1600" dirty="0">
                <a:solidFill>
                  <a:schemeClr val="bg1"/>
                </a:solidFill>
              </a:rPr>
              <a:t>&gt; = new </a:t>
            </a:r>
            <a:r>
              <a:rPr lang="en-US" sz="1600" dirty="0" err="1">
                <a:solidFill>
                  <a:schemeClr val="bg1"/>
                </a:solidFill>
              </a:rPr>
              <a:t>ArrayList</a:t>
            </a:r>
            <a:r>
              <a:rPr lang="en-US" sz="1600" dirty="0">
                <a:solidFill>
                  <a:schemeClr val="bg1"/>
                </a:solidFill>
              </a:rPr>
              <a:t>&lt;&gt;();</a:t>
            </a:r>
          </a:p>
          <a:p>
            <a:endParaRPr lang="en-US" sz="1600" dirty="0">
              <a:solidFill>
                <a:schemeClr val="bg1"/>
              </a:solidFill>
            </a:endParaRPr>
          </a:p>
        </p:txBody>
      </p:sp>
      <p:sp>
        <p:nvSpPr>
          <p:cNvPr id="7" name="TextBox 6">
            <a:extLst>
              <a:ext uri="{FF2B5EF4-FFF2-40B4-BE49-F238E27FC236}">
                <a16:creationId xmlns:a16="http://schemas.microsoft.com/office/drawing/2014/main" id="{A8F729F8-1397-A6AC-D7C3-1D82F0ED8DC2}"/>
              </a:ext>
            </a:extLst>
          </p:cNvPr>
          <p:cNvSpPr txBox="1"/>
          <p:nvPr/>
        </p:nvSpPr>
        <p:spPr>
          <a:xfrm>
            <a:off x="4258769" y="1702481"/>
            <a:ext cx="4698038" cy="830997"/>
          </a:xfrm>
          <a:prstGeom prst="rect">
            <a:avLst/>
          </a:prstGeom>
          <a:noFill/>
        </p:spPr>
        <p:txBody>
          <a:bodyPr wrap="square" rtlCol="0">
            <a:spAutoFit/>
          </a:bodyPr>
          <a:lstStyle/>
          <a:p>
            <a:r>
              <a:rPr lang="en-US" sz="1600" dirty="0" err="1">
                <a:solidFill>
                  <a:schemeClr val="bg1"/>
                </a:solidFill>
              </a:rPr>
              <a:t>Khai</a:t>
            </a:r>
            <a:r>
              <a:rPr lang="en-US" sz="1600" dirty="0">
                <a:solidFill>
                  <a:schemeClr val="bg1"/>
                </a:solidFill>
              </a:rPr>
              <a:t> </a:t>
            </a:r>
            <a:r>
              <a:rPr lang="en-US" sz="1600" dirty="0" err="1">
                <a:solidFill>
                  <a:schemeClr val="bg1"/>
                </a:solidFill>
              </a:rPr>
              <a:t>báo</a:t>
            </a:r>
            <a:r>
              <a:rPr lang="en-US" sz="1600" dirty="0">
                <a:solidFill>
                  <a:schemeClr val="bg1"/>
                </a:solidFill>
              </a:rPr>
              <a:t> </a:t>
            </a:r>
            <a:r>
              <a:rPr lang="en-US" sz="1600" dirty="0" err="1">
                <a:solidFill>
                  <a:schemeClr val="bg1"/>
                </a:solidFill>
              </a:rPr>
              <a:t>ArrayList</a:t>
            </a:r>
            <a:r>
              <a:rPr lang="en-US" sz="1600" dirty="0">
                <a:solidFill>
                  <a:schemeClr val="bg1"/>
                </a:solidFill>
              </a:rPr>
              <a:t>:</a:t>
            </a:r>
          </a:p>
          <a:p>
            <a:endParaRPr lang="en-US" sz="1600" dirty="0">
              <a:solidFill>
                <a:schemeClr val="bg1"/>
              </a:solidFill>
            </a:endParaRPr>
          </a:p>
          <a:p>
            <a:r>
              <a:rPr lang="en-US" sz="1600" dirty="0">
                <a:solidFill>
                  <a:schemeClr val="bg2"/>
                </a:solidFill>
                <a:highlight>
                  <a:srgbClr val="FFFF00"/>
                </a:highlight>
              </a:rPr>
              <a:t>List&lt;</a:t>
            </a:r>
            <a:r>
              <a:rPr lang="en-US" sz="1600" dirty="0" err="1">
                <a:solidFill>
                  <a:schemeClr val="bg2"/>
                </a:solidFill>
                <a:highlight>
                  <a:srgbClr val="FFFF00"/>
                </a:highlight>
              </a:rPr>
              <a:t>Kiểu</a:t>
            </a:r>
            <a:r>
              <a:rPr lang="en-US" sz="1600" dirty="0">
                <a:solidFill>
                  <a:schemeClr val="bg2"/>
                </a:solidFill>
                <a:highlight>
                  <a:srgbClr val="FFFF00"/>
                </a:highlight>
              </a:rPr>
              <a:t> </a:t>
            </a:r>
            <a:r>
              <a:rPr lang="en-US" sz="1600" dirty="0" err="1">
                <a:solidFill>
                  <a:schemeClr val="bg2"/>
                </a:solidFill>
                <a:highlight>
                  <a:srgbClr val="FFFF00"/>
                </a:highlight>
              </a:rPr>
              <a:t>dữ</a:t>
            </a:r>
            <a:r>
              <a:rPr lang="en-US" sz="1600" dirty="0">
                <a:solidFill>
                  <a:schemeClr val="bg2"/>
                </a:solidFill>
                <a:highlight>
                  <a:srgbClr val="FFFF00"/>
                </a:highlight>
              </a:rPr>
              <a:t> </a:t>
            </a:r>
            <a:r>
              <a:rPr lang="en-US" sz="1600" dirty="0" err="1">
                <a:solidFill>
                  <a:schemeClr val="bg2"/>
                </a:solidFill>
                <a:highlight>
                  <a:srgbClr val="FFFF00"/>
                </a:highlight>
              </a:rPr>
              <a:t>liệu</a:t>
            </a:r>
            <a:r>
              <a:rPr lang="en-US" sz="1600" dirty="0">
                <a:solidFill>
                  <a:schemeClr val="bg2"/>
                </a:solidFill>
                <a:highlight>
                  <a:srgbClr val="FFFF00"/>
                </a:highlight>
              </a:rPr>
              <a:t>&gt; &lt;</a:t>
            </a:r>
            <a:r>
              <a:rPr lang="en-US" sz="1600" dirty="0" err="1">
                <a:solidFill>
                  <a:schemeClr val="bg2"/>
                </a:solidFill>
                <a:highlight>
                  <a:srgbClr val="FFFF00"/>
                </a:highlight>
              </a:rPr>
              <a:t>Tên</a:t>
            </a:r>
            <a:r>
              <a:rPr lang="en-US" sz="1600" dirty="0">
                <a:solidFill>
                  <a:schemeClr val="bg2"/>
                </a:solidFill>
                <a:highlight>
                  <a:srgbClr val="FFFF00"/>
                </a:highlight>
              </a:rPr>
              <a:t>&gt; = new </a:t>
            </a:r>
            <a:r>
              <a:rPr lang="en-US" sz="1600" dirty="0" err="1">
                <a:solidFill>
                  <a:schemeClr val="bg2"/>
                </a:solidFill>
                <a:highlight>
                  <a:srgbClr val="FFFF00"/>
                </a:highlight>
              </a:rPr>
              <a:t>ArrayList</a:t>
            </a:r>
            <a:r>
              <a:rPr lang="en-US" sz="1600" dirty="0">
                <a:solidFill>
                  <a:schemeClr val="bg2"/>
                </a:solidFill>
                <a:highlight>
                  <a:srgbClr val="FFFF00"/>
                </a:highlight>
              </a:rPr>
              <a:t>&lt;&gt;();</a:t>
            </a:r>
          </a:p>
        </p:txBody>
      </p:sp>
    </p:spTree>
    <p:extLst>
      <p:ext uri="{BB962C8B-B14F-4D97-AF65-F5344CB8AC3E}">
        <p14:creationId xmlns:p14="http://schemas.microsoft.com/office/powerpoint/2010/main" val="1075910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A69A274-CD27-440E-3D4B-80D8766B4E3F}"/>
              </a:ext>
            </a:extLst>
          </p:cNvPr>
          <p:cNvGraphicFramePr>
            <a:graphicFrameLocks noGrp="1"/>
          </p:cNvGraphicFramePr>
          <p:nvPr>
            <p:extLst>
              <p:ext uri="{D42A27DB-BD31-4B8C-83A1-F6EECF244321}">
                <p14:modId xmlns:p14="http://schemas.microsoft.com/office/powerpoint/2010/main" val="4267832325"/>
              </p:ext>
            </p:extLst>
          </p:nvPr>
        </p:nvGraphicFramePr>
        <p:xfrm>
          <a:off x="440200" y="897333"/>
          <a:ext cx="8322015" cy="4161036"/>
        </p:xfrm>
        <a:graphic>
          <a:graphicData uri="http://schemas.openxmlformats.org/drawingml/2006/table">
            <a:tbl>
              <a:tblPr/>
              <a:tblGrid>
                <a:gridCol w="2859182">
                  <a:extLst>
                    <a:ext uri="{9D8B030D-6E8A-4147-A177-3AD203B41FA5}">
                      <a16:colId xmlns:a16="http://schemas.microsoft.com/office/drawing/2014/main" val="2587391672"/>
                    </a:ext>
                  </a:extLst>
                </a:gridCol>
                <a:gridCol w="5462833">
                  <a:extLst>
                    <a:ext uri="{9D8B030D-6E8A-4147-A177-3AD203B41FA5}">
                      <a16:colId xmlns:a16="http://schemas.microsoft.com/office/drawing/2014/main" val="554361242"/>
                    </a:ext>
                  </a:extLst>
                </a:gridCol>
              </a:tblGrid>
              <a:tr h="278041">
                <a:tc>
                  <a:txBody>
                    <a:bodyPr/>
                    <a:lstStyle/>
                    <a:p>
                      <a:pPr algn="l"/>
                      <a:r>
                        <a:rPr lang="en-US" sz="1400" b="1" dirty="0">
                          <a:solidFill>
                            <a:schemeClr val="accent5">
                              <a:lumMod val="75000"/>
                            </a:schemeClr>
                          </a:solidFill>
                          <a:effectLst/>
                        </a:rPr>
                        <a:t>Method</a:t>
                      </a:r>
                    </a:p>
                  </a:txBody>
                  <a:tcPr marL="58902" marR="58902" marT="58902" marB="58902"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tc>
                  <a:txBody>
                    <a:bodyPr/>
                    <a:lstStyle/>
                    <a:p>
                      <a:pPr algn="l"/>
                      <a:r>
                        <a:rPr lang="en-US" sz="1400" b="1" dirty="0">
                          <a:solidFill>
                            <a:schemeClr val="accent5">
                              <a:lumMod val="75000"/>
                            </a:schemeClr>
                          </a:solidFill>
                          <a:effectLst/>
                        </a:rPr>
                        <a:t>Description</a:t>
                      </a:r>
                    </a:p>
                  </a:txBody>
                  <a:tcPr marL="58902" marR="58902" marT="58902" marB="58902"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extLst>
                  <a:ext uri="{0D108BD9-81ED-4DB2-BD59-A6C34878D82A}">
                    <a16:rowId xmlns:a16="http://schemas.microsoft.com/office/drawing/2014/main" val="108042596"/>
                  </a:ext>
                </a:extLst>
              </a:tr>
              <a:tr h="333459">
                <a:tc>
                  <a:txBody>
                    <a:bodyPr/>
                    <a:lstStyle/>
                    <a:p>
                      <a:r>
                        <a:rPr lang="en-US" sz="1400" dirty="0" err="1">
                          <a:solidFill>
                            <a:schemeClr val="accent5">
                              <a:lumMod val="40000"/>
                              <a:lumOff val="60000"/>
                            </a:schemeClr>
                          </a:solidFill>
                          <a:effectLst/>
                        </a:rPr>
                        <a:t>boolean</a:t>
                      </a:r>
                      <a:r>
                        <a:rPr lang="en-US" sz="1400" dirty="0">
                          <a:solidFill>
                            <a:schemeClr val="accent5">
                              <a:lumMod val="40000"/>
                              <a:lumOff val="60000"/>
                            </a:schemeClr>
                          </a:solidFill>
                          <a:effectLst/>
                        </a:rPr>
                        <a:t> add(Collection c)</a:t>
                      </a:r>
                    </a:p>
                  </a:txBody>
                  <a:tcPr marL="58902" marR="58902" marT="58902" marB="58902"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tc>
                  <a:txBody>
                    <a:bodyPr/>
                    <a:lstStyle/>
                    <a:p>
                      <a:r>
                        <a:rPr lang="vi-VN" sz="1400" dirty="0">
                          <a:solidFill>
                            <a:schemeClr val="accent5">
                              <a:lumMod val="40000"/>
                              <a:lumOff val="60000"/>
                            </a:schemeClr>
                          </a:solidFill>
                          <a:effectLst/>
                        </a:rPr>
                        <a:t>Thêm </a:t>
                      </a:r>
                      <a:r>
                        <a:rPr lang="en-US" sz="1400" dirty="0">
                          <a:solidFill>
                            <a:schemeClr val="accent5">
                              <a:lumMod val="40000"/>
                              <a:lumOff val="60000"/>
                            </a:schemeClr>
                          </a:solidFill>
                          <a:effectLst/>
                        </a:rPr>
                        <a:t>collection </a:t>
                      </a:r>
                      <a:r>
                        <a:rPr lang="vi-VN" sz="1400" dirty="0">
                          <a:solidFill>
                            <a:schemeClr val="accent5">
                              <a:lumMod val="40000"/>
                              <a:lumOff val="60000"/>
                            </a:schemeClr>
                          </a:solidFill>
                          <a:effectLst/>
                        </a:rPr>
                        <a:t>được chỉ định vào cuối danh sách</a:t>
                      </a:r>
                    </a:p>
                  </a:txBody>
                  <a:tcPr marL="58902" marR="58902" marT="58902" marB="58902"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extLst>
                  <a:ext uri="{0D108BD9-81ED-4DB2-BD59-A6C34878D82A}">
                    <a16:rowId xmlns:a16="http://schemas.microsoft.com/office/drawing/2014/main" val="1509977531"/>
                  </a:ext>
                </a:extLst>
              </a:tr>
              <a:tr h="548297">
                <a:tc>
                  <a:txBody>
                    <a:bodyPr/>
                    <a:lstStyle/>
                    <a:p>
                      <a:r>
                        <a:rPr lang="en-US" sz="1400" dirty="0">
                          <a:solidFill>
                            <a:schemeClr val="accent5">
                              <a:lumMod val="40000"/>
                              <a:lumOff val="60000"/>
                            </a:schemeClr>
                          </a:solidFill>
                          <a:effectLst/>
                        </a:rPr>
                        <a:t>void add(int index, Object element)</a:t>
                      </a:r>
                    </a:p>
                  </a:txBody>
                  <a:tcPr marL="58902" marR="58902" marT="58902" marB="58902"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tc>
                  <a:txBody>
                    <a:bodyPr/>
                    <a:lstStyle/>
                    <a:p>
                      <a:r>
                        <a:rPr lang="vi-VN" sz="1400" dirty="0">
                          <a:solidFill>
                            <a:schemeClr val="accent5">
                              <a:lumMod val="40000"/>
                              <a:lumOff val="60000"/>
                            </a:schemeClr>
                          </a:solidFill>
                          <a:effectLst/>
                        </a:rPr>
                        <a:t>Chèn phần tử được chỉ định vào vị trí </a:t>
                      </a:r>
                      <a:r>
                        <a:rPr lang="en-US" sz="1400" dirty="0">
                          <a:solidFill>
                            <a:schemeClr val="accent5">
                              <a:lumMod val="40000"/>
                              <a:lumOff val="60000"/>
                            </a:schemeClr>
                          </a:solidFill>
                          <a:effectLst/>
                        </a:rPr>
                        <a:t>index</a:t>
                      </a:r>
                      <a:endParaRPr lang="vi-VN" sz="1400" dirty="0">
                        <a:solidFill>
                          <a:schemeClr val="accent5">
                            <a:lumMod val="40000"/>
                            <a:lumOff val="60000"/>
                          </a:schemeClr>
                        </a:solidFill>
                        <a:effectLst/>
                      </a:endParaRPr>
                    </a:p>
                  </a:txBody>
                  <a:tcPr marL="58902" marR="58902" marT="58902" marB="58902"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extLst>
                  <a:ext uri="{0D108BD9-81ED-4DB2-BD59-A6C34878D82A}">
                    <a16:rowId xmlns:a16="http://schemas.microsoft.com/office/drawing/2014/main" val="2988141418"/>
                  </a:ext>
                </a:extLst>
              </a:tr>
              <a:tr h="333459">
                <a:tc>
                  <a:txBody>
                    <a:bodyPr/>
                    <a:lstStyle/>
                    <a:p>
                      <a:r>
                        <a:rPr lang="en-US" sz="1400" dirty="0">
                          <a:solidFill>
                            <a:schemeClr val="accent5">
                              <a:lumMod val="40000"/>
                              <a:lumOff val="60000"/>
                            </a:schemeClr>
                          </a:solidFill>
                          <a:effectLst/>
                        </a:rPr>
                        <a:t>void clear()</a:t>
                      </a:r>
                    </a:p>
                  </a:txBody>
                  <a:tcPr marL="58902" marR="58902" marT="58902" marB="58902"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tc>
                  <a:txBody>
                    <a:bodyPr/>
                    <a:lstStyle/>
                    <a:p>
                      <a:r>
                        <a:rPr lang="en-US" sz="1400">
                          <a:solidFill>
                            <a:schemeClr val="accent5">
                              <a:lumMod val="40000"/>
                              <a:lumOff val="60000"/>
                            </a:schemeClr>
                          </a:solidFill>
                          <a:effectLst/>
                        </a:rPr>
                        <a:t>Xóa tất cả phần tử trong danh sách</a:t>
                      </a:r>
                    </a:p>
                  </a:txBody>
                  <a:tcPr marL="58902" marR="58902" marT="58902" marB="58902"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extLst>
                  <a:ext uri="{0D108BD9-81ED-4DB2-BD59-A6C34878D82A}">
                    <a16:rowId xmlns:a16="http://schemas.microsoft.com/office/drawing/2014/main" val="1751869917"/>
                  </a:ext>
                </a:extLst>
              </a:tr>
              <a:tr h="548297">
                <a:tc>
                  <a:txBody>
                    <a:bodyPr/>
                    <a:lstStyle/>
                    <a:p>
                      <a:r>
                        <a:rPr lang="en-US" sz="1400" dirty="0">
                          <a:solidFill>
                            <a:schemeClr val="accent5">
                              <a:lumMod val="40000"/>
                              <a:lumOff val="60000"/>
                            </a:schemeClr>
                          </a:solidFill>
                          <a:effectLst/>
                        </a:rPr>
                        <a:t>int </a:t>
                      </a:r>
                      <a:r>
                        <a:rPr lang="en-US" sz="1400" dirty="0" err="1">
                          <a:solidFill>
                            <a:schemeClr val="accent5">
                              <a:lumMod val="40000"/>
                              <a:lumOff val="60000"/>
                            </a:schemeClr>
                          </a:solidFill>
                          <a:effectLst/>
                        </a:rPr>
                        <a:t>lastIndexOf</a:t>
                      </a:r>
                      <a:r>
                        <a:rPr lang="en-US" sz="1400" dirty="0">
                          <a:solidFill>
                            <a:schemeClr val="accent5">
                              <a:lumMod val="40000"/>
                              <a:lumOff val="60000"/>
                            </a:schemeClr>
                          </a:solidFill>
                          <a:effectLst/>
                        </a:rPr>
                        <a:t>(Object obj)</a:t>
                      </a:r>
                    </a:p>
                  </a:txBody>
                  <a:tcPr marL="58902" marR="58902" marT="58902" marB="58902"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tc>
                  <a:txBody>
                    <a:bodyPr/>
                    <a:lstStyle/>
                    <a:p>
                      <a:r>
                        <a:rPr lang="en-US" sz="1400" dirty="0" err="1">
                          <a:solidFill>
                            <a:schemeClr val="accent5">
                              <a:lumMod val="40000"/>
                              <a:lumOff val="60000"/>
                            </a:schemeClr>
                          </a:solidFill>
                          <a:effectLst/>
                        </a:rPr>
                        <a:t>Trả</a:t>
                      </a:r>
                      <a:r>
                        <a:rPr lang="en-US" sz="1400" dirty="0">
                          <a:solidFill>
                            <a:schemeClr val="accent5">
                              <a:lumMod val="40000"/>
                              <a:lumOff val="60000"/>
                            </a:schemeClr>
                          </a:solidFill>
                          <a:effectLst/>
                        </a:rPr>
                        <a:t> </a:t>
                      </a:r>
                      <a:r>
                        <a:rPr lang="en-US" sz="1400" dirty="0" err="1">
                          <a:solidFill>
                            <a:schemeClr val="accent5">
                              <a:lumMod val="40000"/>
                              <a:lumOff val="60000"/>
                            </a:schemeClr>
                          </a:solidFill>
                          <a:effectLst/>
                        </a:rPr>
                        <a:t>về</a:t>
                      </a:r>
                      <a:r>
                        <a:rPr lang="en-US" sz="1400" dirty="0">
                          <a:solidFill>
                            <a:schemeClr val="accent5">
                              <a:lumMod val="40000"/>
                              <a:lumOff val="60000"/>
                            </a:schemeClr>
                          </a:solidFill>
                          <a:effectLst/>
                        </a:rPr>
                        <a:t> index </a:t>
                      </a:r>
                      <a:r>
                        <a:rPr lang="en-US" sz="1400" dirty="0" err="1">
                          <a:solidFill>
                            <a:schemeClr val="accent5">
                              <a:lumMod val="40000"/>
                              <a:lumOff val="60000"/>
                            </a:schemeClr>
                          </a:solidFill>
                          <a:effectLst/>
                        </a:rPr>
                        <a:t>của</a:t>
                      </a:r>
                      <a:r>
                        <a:rPr lang="en-US" sz="1400" dirty="0">
                          <a:solidFill>
                            <a:schemeClr val="accent5">
                              <a:lumMod val="40000"/>
                              <a:lumOff val="60000"/>
                            </a:schemeClr>
                          </a:solidFill>
                          <a:effectLst/>
                        </a:rPr>
                        <a:t> </a:t>
                      </a:r>
                      <a:r>
                        <a:rPr lang="en-US" sz="1400" dirty="0" err="1">
                          <a:solidFill>
                            <a:schemeClr val="accent5">
                              <a:lumMod val="40000"/>
                              <a:lumOff val="60000"/>
                            </a:schemeClr>
                          </a:solidFill>
                          <a:effectLst/>
                        </a:rPr>
                        <a:t>phần</a:t>
                      </a:r>
                      <a:r>
                        <a:rPr lang="en-US" sz="1400" dirty="0">
                          <a:solidFill>
                            <a:schemeClr val="accent5">
                              <a:lumMod val="40000"/>
                              <a:lumOff val="60000"/>
                            </a:schemeClr>
                          </a:solidFill>
                          <a:effectLst/>
                        </a:rPr>
                        <a:t> </a:t>
                      </a:r>
                      <a:r>
                        <a:rPr lang="en-US" sz="1400" dirty="0" err="1">
                          <a:solidFill>
                            <a:schemeClr val="accent5">
                              <a:lumMod val="40000"/>
                              <a:lumOff val="60000"/>
                            </a:schemeClr>
                          </a:solidFill>
                          <a:effectLst/>
                        </a:rPr>
                        <a:t>tử</a:t>
                      </a:r>
                      <a:r>
                        <a:rPr lang="en-US" sz="1400" dirty="0">
                          <a:solidFill>
                            <a:schemeClr val="accent5">
                              <a:lumMod val="40000"/>
                              <a:lumOff val="60000"/>
                            </a:schemeClr>
                          </a:solidFill>
                          <a:effectLst/>
                        </a:rPr>
                        <a:t> obj </a:t>
                      </a:r>
                      <a:r>
                        <a:rPr lang="en-US" sz="1400" dirty="0" err="1">
                          <a:solidFill>
                            <a:schemeClr val="accent5">
                              <a:lumMod val="40000"/>
                              <a:lumOff val="60000"/>
                            </a:schemeClr>
                          </a:solidFill>
                          <a:effectLst/>
                        </a:rPr>
                        <a:t>xuất</a:t>
                      </a:r>
                      <a:r>
                        <a:rPr lang="en-US" sz="1400" dirty="0">
                          <a:solidFill>
                            <a:schemeClr val="accent5">
                              <a:lumMod val="40000"/>
                              <a:lumOff val="60000"/>
                            </a:schemeClr>
                          </a:solidFill>
                          <a:effectLst/>
                        </a:rPr>
                        <a:t> </a:t>
                      </a:r>
                      <a:r>
                        <a:rPr lang="en-US" sz="1400" dirty="0" err="1">
                          <a:solidFill>
                            <a:schemeClr val="accent5">
                              <a:lumMod val="40000"/>
                              <a:lumOff val="60000"/>
                            </a:schemeClr>
                          </a:solidFill>
                          <a:effectLst/>
                        </a:rPr>
                        <a:t>hiện</a:t>
                      </a:r>
                      <a:r>
                        <a:rPr lang="en-US" sz="1400" dirty="0">
                          <a:solidFill>
                            <a:schemeClr val="accent5">
                              <a:lumMod val="40000"/>
                              <a:lumOff val="60000"/>
                            </a:schemeClr>
                          </a:solidFill>
                          <a:effectLst/>
                        </a:rPr>
                        <a:t> </a:t>
                      </a:r>
                      <a:r>
                        <a:rPr lang="en-US" sz="1400" dirty="0" err="1">
                          <a:solidFill>
                            <a:schemeClr val="accent5">
                              <a:lumMod val="40000"/>
                              <a:lumOff val="60000"/>
                            </a:schemeClr>
                          </a:solidFill>
                          <a:effectLst/>
                        </a:rPr>
                        <a:t>cuối</a:t>
                      </a:r>
                      <a:r>
                        <a:rPr lang="en-US" sz="1400" dirty="0">
                          <a:solidFill>
                            <a:schemeClr val="accent5">
                              <a:lumMod val="40000"/>
                              <a:lumOff val="60000"/>
                            </a:schemeClr>
                          </a:solidFill>
                          <a:effectLst/>
                        </a:rPr>
                        <a:t> </a:t>
                      </a:r>
                      <a:r>
                        <a:rPr lang="en-US" sz="1400" dirty="0" err="1">
                          <a:solidFill>
                            <a:schemeClr val="accent5">
                              <a:lumMod val="40000"/>
                              <a:lumOff val="60000"/>
                            </a:schemeClr>
                          </a:solidFill>
                          <a:effectLst/>
                        </a:rPr>
                        <a:t>cùng</a:t>
                      </a:r>
                      <a:r>
                        <a:rPr lang="en-US" sz="1400" dirty="0">
                          <a:solidFill>
                            <a:schemeClr val="accent5">
                              <a:lumMod val="40000"/>
                              <a:lumOff val="60000"/>
                            </a:schemeClr>
                          </a:solidFill>
                          <a:effectLst/>
                        </a:rPr>
                        <a:t>, </a:t>
                      </a:r>
                      <a:r>
                        <a:rPr lang="en-US" sz="1400" dirty="0" err="1">
                          <a:solidFill>
                            <a:schemeClr val="accent5">
                              <a:lumMod val="40000"/>
                              <a:lumOff val="60000"/>
                            </a:schemeClr>
                          </a:solidFill>
                          <a:effectLst/>
                        </a:rPr>
                        <a:t>nếu</a:t>
                      </a:r>
                      <a:r>
                        <a:rPr lang="en-US" sz="1400" dirty="0">
                          <a:solidFill>
                            <a:schemeClr val="accent5">
                              <a:lumMod val="40000"/>
                              <a:lumOff val="60000"/>
                            </a:schemeClr>
                          </a:solidFill>
                          <a:effectLst/>
                        </a:rPr>
                        <a:t> obj </a:t>
                      </a:r>
                      <a:r>
                        <a:rPr lang="en-US" sz="1400" dirty="0" err="1">
                          <a:solidFill>
                            <a:schemeClr val="accent5">
                              <a:lumMod val="40000"/>
                              <a:lumOff val="60000"/>
                            </a:schemeClr>
                          </a:solidFill>
                          <a:effectLst/>
                        </a:rPr>
                        <a:t>không</a:t>
                      </a:r>
                      <a:r>
                        <a:rPr lang="en-US" sz="1400" dirty="0">
                          <a:solidFill>
                            <a:schemeClr val="accent5">
                              <a:lumMod val="40000"/>
                              <a:lumOff val="60000"/>
                            </a:schemeClr>
                          </a:solidFill>
                          <a:effectLst/>
                        </a:rPr>
                        <a:t> </a:t>
                      </a:r>
                      <a:r>
                        <a:rPr lang="en-US" sz="1400" dirty="0" err="1">
                          <a:solidFill>
                            <a:schemeClr val="accent5">
                              <a:lumMod val="40000"/>
                              <a:lumOff val="60000"/>
                            </a:schemeClr>
                          </a:solidFill>
                          <a:effectLst/>
                        </a:rPr>
                        <a:t>có</a:t>
                      </a:r>
                      <a:r>
                        <a:rPr lang="en-US" sz="1400" dirty="0">
                          <a:solidFill>
                            <a:schemeClr val="accent5">
                              <a:lumMod val="40000"/>
                              <a:lumOff val="60000"/>
                            </a:schemeClr>
                          </a:solidFill>
                          <a:effectLst/>
                        </a:rPr>
                        <a:t> </a:t>
                      </a:r>
                      <a:r>
                        <a:rPr lang="en-US" sz="1400" dirty="0" err="1">
                          <a:solidFill>
                            <a:schemeClr val="accent5">
                              <a:lumMod val="40000"/>
                              <a:lumOff val="60000"/>
                            </a:schemeClr>
                          </a:solidFill>
                          <a:effectLst/>
                        </a:rPr>
                        <a:t>trong</a:t>
                      </a:r>
                      <a:r>
                        <a:rPr lang="en-US" sz="1400" dirty="0">
                          <a:solidFill>
                            <a:schemeClr val="accent5">
                              <a:lumMod val="40000"/>
                              <a:lumOff val="60000"/>
                            </a:schemeClr>
                          </a:solidFill>
                          <a:effectLst/>
                        </a:rPr>
                        <a:t> </a:t>
                      </a:r>
                      <a:r>
                        <a:rPr lang="en-US" sz="1400" dirty="0" err="1">
                          <a:solidFill>
                            <a:schemeClr val="accent5">
                              <a:lumMod val="40000"/>
                              <a:lumOff val="60000"/>
                            </a:schemeClr>
                          </a:solidFill>
                          <a:effectLst/>
                        </a:rPr>
                        <a:t>danh</a:t>
                      </a:r>
                      <a:r>
                        <a:rPr lang="en-US" sz="1400" dirty="0">
                          <a:solidFill>
                            <a:schemeClr val="accent5">
                              <a:lumMod val="40000"/>
                              <a:lumOff val="60000"/>
                            </a:schemeClr>
                          </a:solidFill>
                          <a:effectLst/>
                        </a:rPr>
                        <a:t> </a:t>
                      </a:r>
                      <a:r>
                        <a:rPr lang="en-US" sz="1400" dirty="0" err="1">
                          <a:solidFill>
                            <a:schemeClr val="accent5">
                              <a:lumMod val="40000"/>
                              <a:lumOff val="60000"/>
                            </a:schemeClr>
                          </a:solidFill>
                          <a:effectLst/>
                        </a:rPr>
                        <a:t>sách</a:t>
                      </a:r>
                      <a:r>
                        <a:rPr lang="en-US" sz="1400" dirty="0">
                          <a:solidFill>
                            <a:schemeClr val="accent5">
                              <a:lumMod val="40000"/>
                              <a:lumOff val="60000"/>
                            </a:schemeClr>
                          </a:solidFill>
                          <a:effectLst/>
                        </a:rPr>
                        <a:t> </a:t>
                      </a:r>
                      <a:r>
                        <a:rPr lang="en-US" sz="1400" dirty="0" err="1">
                          <a:solidFill>
                            <a:schemeClr val="accent5">
                              <a:lumMod val="40000"/>
                              <a:lumOff val="60000"/>
                            </a:schemeClr>
                          </a:solidFill>
                          <a:effectLst/>
                        </a:rPr>
                        <a:t>thì</a:t>
                      </a:r>
                      <a:r>
                        <a:rPr lang="en-US" sz="1400" dirty="0">
                          <a:solidFill>
                            <a:schemeClr val="accent5">
                              <a:lumMod val="40000"/>
                              <a:lumOff val="60000"/>
                            </a:schemeClr>
                          </a:solidFill>
                          <a:effectLst/>
                        </a:rPr>
                        <a:t> </a:t>
                      </a:r>
                      <a:r>
                        <a:rPr lang="en-US" sz="1400" dirty="0" err="1">
                          <a:solidFill>
                            <a:schemeClr val="accent5">
                              <a:lumMod val="40000"/>
                              <a:lumOff val="60000"/>
                            </a:schemeClr>
                          </a:solidFill>
                          <a:effectLst/>
                        </a:rPr>
                        <a:t>trả</a:t>
                      </a:r>
                      <a:r>
                        <a:rPr lang="en-US" sz="1400" dirty="0">
                          <a:solidFill>
                            <a:schemeClr val="accent5">
                              <a:lumMod val="40000"/>
                              <a:lumOff val="60000"/>
                            </a:schemeClr>
                          </a:solidFill>
                          <a:effectLst/>
                        </a:rPr>
                        <a:t> </a:t>
                      </a:r>
                      <a:r>
                        <a:rPr lang="en-US" sz="1400" dirty="0" err="1">
                          <a:solidFill>
                            <a:schemeClr val="accent5">
                              <a:lumMod val="40000"/>
                              <a:lumOff val="60000"/>
                            </a:schemeClr>
                          </a:solidFill>
                          <a:effectLst/>
                        </a:rPr>
                        <a:t>về</a:t>
                      </a:r>
                      <a:r>
                        <a:rPr lang="en-US" sz="1400" dirty="0">
                          <a:solidFill>
                            <a:schemeClr val="accent5">
                              <a:lumMod val="40000"/>
                              <a:lumOff val="60000"/>
                            </a:schemeClr>
                          </a:solidFill>
                          <a:effectLst/>
                        </a:rPr>
                        <a:t> -1</a:t>
                      </a:r>
                    </a:p>
                  </a:txBody>
                  <a:tcPr marL="58902" marR="58902" marT="58902" marB="58902"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extLst>
                  <a:ext uri="{0D108BD9-81ED-4DB2-BD59-A6C34878D82A}">
                    <a16:rowId xmlns:a16="http://schemas.microsoft.com/office/drawing/2014/main" val="3265990678"/>
                  </a:ext>
                </a:extLst>
              </a:tr>
              <a:tr h="333459">
                <a:tc>
                  <a:txBody>
                    <a:bodyPr/>
                    <a:lstStyle/>
                    <a:p>
                      <a:r>
                        <a:rPr lang="en-US" sz="1400" dirty="0">
                          <a:solidFill>
                            <a:schemeClr val="accent5">
                              <a:lumMod val="40000"/>
                              <a:lumOff val="60000"/>
                            </a:schemeClr>
                          </a:solidFill>
                          <a:effectLst/>
                        </a:rPr>
                        <a:t>Object clone()</a:t>
                      </a:r>
                    </a:p>
                  </a:txBody>
                  <a:tcPr marL="58902" marR="58902" marT="58902" marB="58902"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tc>
                  <a:txBody>
                    <a:bodyPr/>
                    <a:lstStyle/>
                    <a:p>
                      <a:r>
                        <a:rPr lang="en-US" sz="1400">
                          <a:solidFill>
                            <a:schemeClr val="accent5">
                              <a:lumMod val="40000"/>
                              <a:lumOff val="60000"/>
                            </a:schemeClr>
                          </a:solidFill>
                          <a:effectLst/>
                        </a:rPr>
                        <a:t>Tạo một ArrayList copy từ ArrayList ban đầu</a:t>
                      </a:r>
                    </a:p>
                  </a:txBody>
                  <a:tcPr marL="58902" marR="58902" marT="58902" marB="58902"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extLst>
                  <a:ext uri="{0D108BD9-81ED-4DB2-BD59-A6C34878D82A}">
                    <a16:rowId xmlns:a16="http://schemas.microsoft.com/office/drawing/2014/main" val="1322840029"/>
                  </a:ext>
                </a:extLst>
              </a:tr>
              <a:tr h="548297">
                <a:tc>
                  <a:txBody>
                    <a:bodyPr/>
                    <a:lstStyle/>
                    <a:p>
                      <a:r>
                        <a:rPr lang="en-US" sz="1400" dirty="0">
                          <a:solidFill>
                            <a:schemeClr val="accent5">
                              <a:lumMod val="40000"/>
                              <a:lumOff val="60000"/>
                            </a:schemeClr>
                          </a:solidFill>
                          <a:effectLst/>
                        </a:rPr>
                        <a:t>Object[] </a:t>
                      </a:r>
                      <a:r>
                        <a:rPr lang="en-US" sz="1400" dirty="0" err="1">
                          <a:solidFill>
                            <a:schemeClr val="accent5">
                              <a:lumMod val="40000"/>
                              <a:lumOff val="60000"/>
                            </a:schemeClr>
                          </a:solidFill>
                          <a:effectLst/>
                        </a:rPr>
                        <a:t>toArray</a:t>
                      </a:r>
                      <a:r>
                        <a:rPr lang="en-US" sz="1400" dirty="0">
                          <a:solidFill>
                            <a:schemeClr val="accent5">
                              <a:lumMod val="40000"/>
                              <a:lumOff val="60000"/>
                            </a:schemeClr>
                          </a:solidFill>
                          <a:effectLst/>
                        </a:rPr>
                        <a:t>()</a:t>
                      </a:r>
                    </a:p>
                  </a:txBody>
                  <a:tcPr marL="58902" marR="58902" marT="58902" marB="58902"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tc>
                  <a:txBody>
                    <a:bodyPr/>
                    <a:lstStyle/>
                    <a:p>
                      <a:r>
                        <a:rPr lang="en-US" sz="1400" dirty="0" err="1">
                          <a:solidFill>
                            <a:schemeClr val="accent5">
                              <a:lumMod val="40000"/>
                              <a:lumOff val="60000"/>
                            </a:schemeClr>
                          </a:solidFill>
                          <a:effectLst/>
                        </a:rPr>
                        <a:t>Trả</a:t>
                      </a:r>
                      <a:r>
                        <a:rPr lang="en-US" sz="1400" dirty="0">
                          <a:solidFill>
                            <a:schemeClr val="accent5">
                              <a:lumMod val="40000"/>
                              <a:lumOff val="60000"/>
                            </a:schemeClr>
                          </a:solidFill>
                          <a:effectLst/>
                        </a:rPr>
                        <a:t> </a:t>
                      </a:r>
                      <a:r>
                        <a:rPr lang="en-US" sz="1400" dirty="0" err="1">
                          <a:solidFill>
                            <a:schemeClr val="accent5">
                              <a:lumMod val="40000"/>
                              <a:lumOff val="60000"/>
                            </a:schemeClr>
                          </a:solidFill>
                          <a:effectLst/>
                        </a:rPr>
                        <a:t>về</a:t>
                      </a:r>
                      <a:r>
                        <a:rPr lang="en-US" sz="1400" dirty="0">
                          <a:solidFill>
                            <a:schemeClr val="accent5">
                              <a:lumMod val="40000"/>
                              <a:lumOff val="60000"/>
                            </a:schemeClr>
                          </a:solidFill>
                          <a:effectLst/>
                        </a:rPr>
                        <a:t> </a:t>
                      </a:r>
                      <a:r>
                        <a:rPr lang="en-US" sz="1400" dirty="0" err="1">
                          <a:solidFill>
                            <a:schemeClr val="accent5">
                              <a:lumMod val="40000"/>
                              <a:lumOff val="60000"/>
                            </a:schemeClr>
                          </a:solidFill>
                          <a:effectLst/>
                        </a:rPr>
                        <a:t>một</a:t>
                      </a:r>
                      <a:r>
                        <a:rPr lang="en-US" sz="1400" dirty="0">
                          <a:solidFill>
                            <a:schemeClr val="accent5">
                              <a:lumMod val="40000"/>
                              <a:lumOff val="60000"/>
                            </a:schemeClr>
                          </a:solidFill>
                          <a:effectLst/>
                        </a:rPr>
                        <a:t> </a:t>
                      </a:r>
                      <a:r>
                        <a:rPr lang="en-US" sz="1400" dirty="0" err="1">
                          <a:solidFill>
                            <a:schemeClr val="accent5">
                              <a:lumMod val="40000"/>
                              <a:lumOff val="60000"/>
                            </a:schemeClr>
                          </a:solidFill>
                          <a:effectLst/>
                        </a:rPr>
                        <a:t>mảng</a:t>
                      </a:r>
                      <a:r>
                        <a:rPr lang="en-US" sz="1400" dirty="0">
                          <a:solidFill>
                            <a:schemeClr val="accent5">
                              <a:lumMod val="40000"/>
                              <a:lumOff val="60000"/>
                            </a:schemeClr>
                          </a:solidFill>
                          <a:effectLst/>
                        </a:rPr>
                        <a:t> </a:t>
                      </a:r>
                      <a:r>
                        <a:rPr lang="en-US" sz="1400" dirty="0" err="1">
                          <a:solidFill>
                            <a:schemeClr val="accent5">
                              <a:lumMod val="40000"/>
                              <a:lumOff val="60000"/>
                            </a:schemeClr>
                          </a:solidFill>
                          <a:effectLst/>
                        </a:rPr>
                        <a:t>chứa</a:t>
                      </a:r>
                      <a:r>
                        <a:rPr lang="en-US" sz="1400" dirty="0">
                          <a:solidFill>
                            <a:schemeClr val="accent5">
                              <a:lumMod val="40000"/>
                              <a:lumOff val="60000"/>
                            </a:schemeClr>
                          </a:solidFill>
                          <a:effectLst/>
                        </a:rPr>
                        <a:t> </a:t>
                      </a:r>
                      <a:r>
                        <a:rPr lang="en-US" sz="1400" dirty="0" err="1">
                          <a:solidFill>
                            <a:schemeClr val="accent5">
                              <a:lumMod val="40000"/>
                              <a:lumOff val="60000"/>
                            </a:schemeClr>
                          </a:solidFill>
                          <a:effectLst/>
                        </a:rPr>
                        <a:t>toàn</a:t>
                      </a:r>
                      <a:r>
                        <a:rPr lang="en-US" sz="1400" dirty="0">
                          <a:solidFill>
                            <a:schemeClr val="accent5">
                              <a:lumMod val="40000"/>
                              <a:lumOff val="60000"/>
                            </a:schemeClr>
                          </a:solidFill>
                          <a:effectLst/>
                        </a:rPr>
                        <a:t> </a:t>
                      </a:r>
                      <a:r>
                        <a:rPr lang="en-US" sz="1400" dirty="0" err="1">
                          <a:solidFill>
                            <a:schemeClr val="accent5">
                              <a:lumMod val="40000"/>
                              <a:lumOff val="60000"/>
                            </a:schemeClr>
                          </a:solidFill>
                          <a:effectLst/>
                        </a:rPr>
                        <a:t>bộ</a:t>
                      </a:r>
                      <a:r>
                        <a:rPr lang="en-US" sz="1400" dirty="0">
                          <a:solidFill>
                            <a:schemeClr val="accent5">
                              <a:lumMod val="40000"/>
                              <a:lumOff val="60000"/>
                            </a:schemeClr>
                          </a:solidFill>
                          <a:effectLst/>
                        </a:rPr>
                        <a:t> </a:t>
                      </a:r>
                      <a:r>
                        <a:rPr lang="en-US" sz="1400" dirty="0" err="1">
                          <a:solidFill>
                            <a:schemeClr val="accent5">
                              <a:lumMod val="40000"/>
                              <a:lumOff val="60000"/>
                            </a:schemeClr>
                          </a:solidFill>
                          <a:effectLst/>
                        </a:rPr>
                        <a:t>phần</a:t>
                      </a:r>
                      <a:r>
                        <a:rPr lang="en-US" sz="1400" dirty="0">
                          <a:solidFill>
                            <a:schemeClr val="accent5">
                              <a:lumMod val="40000"/>
                              <a:lumOff val="60000"/>
                            </a:schemeClr>
                          </a:solidFill>
                          <a:effectLst/>
                        </a:rPr>
                        <a:t> </a:t>
                      </a:r>
                      <a:r>
                        <a:rPr lang="en-US" sz="1400" dirty="0" err="1">
                          <a:solidFill>
                            <a:schemeClr val="accent5">
                              <a:lumMod val="40000"/>
                              <a:lumOff val="60000"/>
                            </a:schemeClr>
                          </a:solidFill>
                          <a:effectLst/>
                        </a:rPr>
                        <a:t>tử</a:t>
                      </a:r>
                      <a:r>
                        <a:rPr lang="en-US" sz="1400" dirty="0">
                          <a:solidFill>
                            <a:schemeClr val="accent5">
                              <a:lumMod val="40000"/>
                              <a:lumOff val="60000"/>
                            </a:schemeClr>
                          </a:solidFill>
                          <a:effectLst/>
                        </a:rPr>
                        <a:t> </a:t>
                      </a:r>
                      <a:r>
                        <a:rPr lang="en-US" sz="1400" dirty="0" err="1">
                          <a:solidFill>
                            <a:schemeClr val="accent5">
                              <a:lumMod val="40000"/>
                              <a:lumOff val="60000"/>
                            </a:schemeClr>
                          </a:solidFill>
                          <a:effectLst/>
                        </a:rPr>
                        <a:t>của</a:t>
                      </a:r>
                      <a:r>
                        <a:rPr lang="en-US" sz="1400" dirty="0">
                          <a:solidFill>
                            <a:schemeClr val="accent5">
                              <a:lumMod val="40000"/>
                              <a:lumOff val="60000"/>
                            </a:schemeClr>
                          </a:solidFill>
                          <a:effectLst/>
                        </a:rPr>
                        <a:t> </a:t>
                      </a:r>
                      <a:r>
                        <a:rPr lang="en-US" sz="1400" dirty="0" err="1">
                          <a:solidFill>
                            <a:schemeClr val="accent5">
                              <a:lumMod val="40000"/>
                              <a:lumOff val="60000"/>
                            </a:schemeClr>
                          </a:solidFill>
                          <a:effectLst/>
                        </a:rPr>
                        <a:t>danh</a:t>
                      </a:r>
                      <a:r>
                        <a:rPr lang="en-US" sz="1400" dirty="0">
                          <a:solidFill>
                            <a:schemeClr val="accent5">
                              <a:lumMod val="40000"/>
                              <a:lumOff val="60000"/>
                            </a:schemeClr>
                          </a:solidFill>
                          <a:effectLst/>
                        </a:rPr>
                        <a:t> </a:t>
                      </a:r>
                      <a:r>
                        <a:rPr lang="en-US" sz="1400" dirty="0" err="1">
                          <a:solidFill>
                            <a:schemeClr val="accent5">
                              <a:lumMod val="40000"/>
                              <a:lumOff val="60000"/>
                            </a:schemeClr>
                          </a:solidFill>
                          <a:effectLst/>
                        </a:rPr>
                        <a:t>sách</a:t>
                      </a:r>
                      <a:endParaRPr lang="en-US" sz="1400" dirty="0">
                        <a:solidFill>
                          <a:schemeClr val="accent5">
                            <a:lumMod val="40000"/>
                            <a:lumOff val="60000"/>
                          </a:schemeClr>
                        </a:solidFill>
                        <a:effectLst/>
                      </a:endParaRPr>
                    </a:p>
                  </a:txBody>
                  <a:tcPr marL="58902" marR="58902" marT="58902" marB="58902"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extLst>
                  <a:ext uri="{0D108BD9-81ED-4DB2-BD59-A6C34878D82A}">
                    <a16:rowId xmlns:a16="http://schemas.microsoft.com/office/drawing/2014/main" val="1130657234"/>
                  </a:ext>
                </a:extLst>
              </a:tr>
              <a:tr h="0">
                <a:tc>
                  <a:txBody>
                    <a:bodyPr/>
                    <a:lstStyle/>
                    <a:p>
                      <a:r>
                        <a:rPr lang="en-US" sz="1400" dirty="0">
                          <a:solidFill>
                            <a:schemeClr val="accent5">
                              <a:lumMod val="40000"/>
                              <a:lumOff val="60000"/>
                            </a:schemeClr>
                          </a:solidFill>
                          <a:effectLst/>
                        </a:rPr>
                        <a:t>void </a:t>
                      </a:r>
                      <a:r>
                        <a:rPr lang="en-US" sz="1400" dirty="0" err="1">
                          <a:solidFill>
                            <a:schemeClr val="accent5">
                              <a:lumMod val="40000"/>
                              <a:lumOff val="60000"/>
                            </a:schemeClr>
                          </a:solidFill>
                          <a:effectLst/>
                        </a:rPr>
                        <a:t>trimToSize</a:t>
                      </a:r>
                      <a:r>
                        <a:rPr lang="en-US" sz="1400" dirty="0">
                          <a:solidFill>
                            <a:schemeClr val="accent5">
                              <a:lumMod val="40000"/>
                              <a:lumOff val="60000"/>
                            </a:schemeClr>
                          </a:solidFill>
                          <a:effectLst/>
                        </a:rPr>
                        <a:t>()</a:t>
                      </a:r>
                    </a:p>
                  </a:txBody>
                  <a:tcPr marL="58902" marR="58902" marT="58902" marB="58902"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tc>
                  <a:txBody>
                    <a:bodyPr/>
                    <a:lstStyle/>
                    <a:p>
                      <a:r>
                        <a:rPr lang="vi-VN" sz="1400" dirty="0">
                          <a:solidFill>
                            <a:schemeClr val="accent5">
                              <a:lumMod val="40000"/>
                              <a:lumOff val="60000"/>
                            </a:schemeClr>
                          </a:solidFill>
                          <a:effectLst/>
                        </a:rPr>
                        <a:t>Cắt giảm dung lượng của ArrayList th</a:t>
                      </a:r>
                      <a:r>
                        <a:rPr lang="en-US" sz="1400" dirty="0" err="1">
                          <a:solidFill>
                            <a:schemeClr val="accent5">
                              <a:lumMod val="40000"/>
                              <a:lumOff val="60000"/>
                            </a:schemeClr>
                          </a:solidFill>
                          <a:effectLst/>
                        </a:rPr>
                        <a:t>eo</a:t>
                      </a:r>
                      <a:r>
                        <a:rPr lang="vi-VN" sz="1400" dirty="0">
                          <a:solidFill>
                            <a:schemeClr val="accent5">
                              <a:lumMod val="40000"/>
                              <a:lumOff val="60000"/>
                            </a:schemeClr>
                          </a:solidFill>
                          <a:effectLst/>
                        </a:rPr>
                        <a:t> kích thước</a:t>
                      </a:r>
                      <a:r>
                        <a:rPr lang="en-US" sz="1400" dirty="0">
                          <a:solidFill>
                            <a:schemeClr val="accent5">
                              <a:lumMod val="40000"/>
                              <a:lumOff val="60000"/>
                            </a:schemeClr>
                          </a:solidFill>
                          <a:effectLst/>
                        </a:rPr>
                        <a:t> </a:t>
                      </a:r>
                      <a:r>
                        <a:rPr lang="en-US" sz="1400" dirty="0" err="1">
                          <a:solidFill>
                            <a:schemeClr val="accent5">
                              <a:lumMod val="40000"/>
                              <a:lumOff val="60000"/>
                            </a:schemeClr>
                          </a:solidFill>
                          <a:effectLst/>
                        </a:rPr>
                        <a:t>thực</a:t>
                      </a:r>
                      <a:r>
                        <a:rPr lang="en-US" sz="1400" dirty="0">
                          <a:solidFill>
                            <a:schemeClr val="accent5">
                              <a:lumMod val="40000"/>
                              <a:lumOff val="60000"/>
                            </a:schemeClr>
                          </a:solidFill>
                          <a:effectLst/>
                        </a:rPr>
                        <a:t> (</a:t>
                      </a:r>
                      <a:r>
                        <a:rPr lang="en-US" sz="1400" dirty="0" err="1">
                          <a:solidFill>
                            <a:schemeClr val="accent5">
                              <a:lumMod val="40000"/>
                              <a:lumOff val="60000"/>
                            </a:schemeClr>
                          </a:solidFill>
                          <a:effectLst/>
                        </a:rPr>
                        <a:t>số</a:t>
                      </a:r>
                      <a:r>
                        <a:rPr lang="en-US" sz="1400" dirty="0">
                          <a:solidFill>
                            <a:schemeClr val="accent5">
                              <a:lumMod val="40000"/>
                              <a:lumOff val="60000"/>
                            </a:schemeClr>
                          </a:solidFill>
                          <a:effectLst/>
                        </a:rPr>
                        <a:t> </a:t>
                      </a:r>
                      <a:r>
                        <a:rPr lang="en-US" sz="1400" dirty="0" err="1">
                          <a:solidFill>
                            <a:schemeClr val="accent5">
                              <a:lumMod val="40000"/>
                              <a:lumOff val="60000"/>
                            </a:schemeClr>
                          </a:solidFill>
                          <a:effectLst/>
                        </a:rPr>
                        <a:t>lượng</a:t>
                      </a:r>
                      <a:r>
                        <a:rPr lang="en-US" sz="1400" dirty="0">
                          <a:solidFill>
                            <a:schemeClr val="accent5">
                              <a:lumMod val="40000"/>
                              <a:lumOff val="60000"/>
                            </a:schemeClr>
                          </a:solidFill>
                          <a:effectLst/>
                        </a:rPr>
                        <a:t> </a:t>
                      </a:r>
                      <a:r>
                        <a:rPr lang="en-US" sz="1400" dirty="0" err="1">
                          <a:solidFill>
                            <a:schemeClr val="accent5">
                              <a:lumMod val="40000"/>
                              <a:lumOff val="60000"/>
                            </a:schemeClr>
                          </a:solidFill>
                          <a:effectLst/>
                        </a:rPr>
                        <a:t>phần</a:t>
                      </a:r>
                      <a:r>
                        <a:rPr lang="en-US" sz="1400" dirty="0">
                          <a:solidFill>
                            <a:schemeClr val="accent5">
                              <a:lumMod val="40000"/>
                              <a:lumOff val="60000"/>
                            </a:schemeClr>
                          </a:solidFill>
                          <a:effectLst/>
                        </a:rPr>
                        <a:t> </a:t>
                      </a:r>
                      <a:r>
                        <a:rPr lang="en-US" sz="1400" dirty="0" err="1">
                          <a:solidFill>
                            <a:schemeClr val="accent5">
                              <a:lumMod val="40000"/>
                              <a:lumOff val="60000"/>
                            </a:schemeClr>
                          </a:solidFill>
                          <a:effectLst/>
                        </a:rPr>
                        <a:t>tử</a:t>
                      </a:r>
                      <a:r>
                        <a:rPr lang="en-US" sz="1400" dirty="0">
                          <a:solidFill>
                            <a:schemeClr val="accent5">
                              <a:lumMod val="40000"/>
                              <a:lumOff val="60000"/>
                            </a:schemeClr>
                          </a:solidFill>
                          <a:effectLst/>
                        </a:rPr>
                        <a:t>)</a:t>
                      </a:r>
                      <a:r>
                        <a:rPr lang="vi-VN" sz="1400" dirty="0">
                          <a:solidFill>
                            <a:schemeClr val="accent5">
                              <a:lumMod val="40000"/>
                              <a:lumOff val="60000"/>
                            </a:schemeClr>
                          </a:solidFill>
                          <a:effectLst/>
                        </a:rPr>
                        <a:t> của danh sách</a:t>
                      </a:r>
                      <a:r>
                        <a:rPr lang="en-US" sz="1400" dirty="0">
                          <a:solidFill>
                            <a:schemeClr val="accent5">
                              <a:lumMod val="40000"/>
                              <a:lumOff val="60000"/>
                            </a:schemeClr>
                          </a:solidFill>
                          <a:effectLst/>
                        </a:rPr>
                        <a:t>.</a:t>
                      </a:r>
                    </a:p>
                    <a:p>
                      <a:endParaRPr lang="en-US" sz="1400" dirty="0">
                        <a:solidFill>
                          <a:schemeClr val="accent5">
                            <a:lumMod val="40000"/>
                            <a:lumOff val="60000"/>
                          </a:schemeClr>
                        </a:solidFill>
                        <a:effectLst/>
                      </a:endParaRPr>
                    </a:p>
                    <a:p>
                      <a:r>
                        <a:rPr lang="en-US" sz="1400" dirty="0" err="1">
                          <a:solidFill>
                            <a:schemeClr val="accent5">
                              <a:lumMod val="40000"/>
                              <a:lumOff val="60000"/>
                            </a:schemeClr>
                          </a:solidFill>
                          <a:effectLst/>
                        </a:rPr>
                        <a:t>Đọc</a:t>
                      </a:r>
                      <a:r>
                        <a:rPr lang="en-US" sz="1400" dirty="0">
                          <a:solidFill>
                            <a:schemeClr val="accent5">
                              <a:lumMod val="40000"/>
                              <a:lumOff val="60000"/>
                            </a:schemeClr>
                          </a:solidFill>
                          <a:effectLst/>
                        </a:rPr>
                        <a:t> </a:t>
                      </a:r>
                      <a:r>
                        <a:rPr lang="en-US" sz="1400" dirty="0" err="1">
                          <a:solidFill>
                            <a:schemeClr val="accent5">
                              <a:lumMod val="40000"/>
                              <a:lumOff val="60000"/>
                            </a:schemeClr>
                          </a:solidFill>
                          <a:effectLst/>
                        </a:rPr>
                        <a:t>thêm</a:t>
                      </a:r>
                      <a:r>
                        <a:rPr lang="en-US" sz="1400" dirty="0">
                          <a:solidFill>
                            <a:schemeClr val="accent5">
                              <a:lumMod val="40000"/>
                              <a:lumOff val="60000"/>
                            </a:schemeClr>
                          </a:solidFill>
                          <a:effectLst/>
                        </a:rPr>
                        <a:t>: </a:t>
                      </a:r>
                      <a:r>
                        <a:rPr lang="en-US" sz="1400" dirty="0">
                          <a:solidFill>
                            <a:schemeClr val="accent5">
                              <a:lumMod val="40000"/>
                              <a:lumOff val="60000"/>
                            </a:schemeClr>
                          </a:solidFill>
                          <a:effectLst/>
                          <a:hlinkClick r:id="rId2"/>
                        </a:rPr>
                        <a:t>https://www.programiz.com/java-programming/library/arraylist/trimtosize </a:t>
                      </a:r>
                      <a:endParaRPr lang="vi-VN" sz="1400" dirty="0">
                        <a:solidFill>
                          <a:schemeClr val="accent5">
                            <a:lumMod val="40000"/>
                            <a:lumOff val="60000"/>
                          </a:schemeClr>
                        </a:solidFill>
                        <a:effectLst/>
                      </a:endParaRPr>
                    </a:p>
                  </a:txBody>
                  <a:tcPr marL="58902" marR="58902" marT="58902" marB="58902"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extLst>
                  <a:ext uri="{0D108BD9-81ED-4DB2-BD59-A6C34878D82A}">
                    <a16:rowId xmlns:a16="http://schemas.microsoft.com/office/drawing/2014/main" val="4273916116"/>
                  </a:ext>
                </a:extLst>
              </a:tr>
            </a:tbl>
          </a:graphicData>
        </a:graphic>
      </p:graphicFrame>
      <p:sp>
        <p:nvSpPr>
          <p:cNvPr id="3" name="Title 2">
            <a:extLst>
              <a:ext uri="{FF2B5EF4-FFF2-40B4-BE49-F238E27FC236}">
                <a16:creationId xmlns:a16="http://schemas.microsoft.com/office/drawing/2014/main" id="{44AFD1F0-1AA0-492F-983D-483CA7C56F67}"/>
              </a:ext>
            </a:extLst>
          </p:cNvPr>
          <p:cNvSpPr>
            <a:spLocks noGrp="1"/>
          </p:cNvSpPr>
          <p:nvPr>
            <p:ph type="ctrTitle"/>
          </p:nvPr>
        </p:nvSpPr>
        <p:spPr>
          <a:xfrm>
            <a:off x="440200" y="133586"/>
            <a:ext cx="5414330" cy="577800"/>
          </a:xfrm>
        </p:spPr>
        <p:txBody>
          <a:bodyPr/>
          <a:lstStyle/>
          <a:p>
            <a:r>
              <a:rPr lang="en-US" dirty="0" err="1">
                <a:solidFill>
                  <a:schemeClr val="accent5"/>
                </a:solidFill>
              </a:rPr>
              <a:t>Một</a:t>
            </a:r>
            <a:r>
              <a:rPr lang="en-US" dirty="0">
                <a:solidFill>
                  <a:schemeClr val="accent5"/>
                </a:solidFill>
              </a:rPr>
              <a:t> </a:t>
            </a:r>
            <a:r>
              <a:rPr lang="en-US" dirty="0" err="1">
                <a:solidFill>
                  <a:schemeClr val="accent5"/>
                </a:solidFill>
              </a:rPr>
              <a:t>số</a:t>
            </a:r>
            <a:r>
              <a:rPr lang="en-US" dirty="0">
                <a:solidFill>
                  <a:schemeClr val="accent5"/>
                </a:solidFill>
              </a:rPr>
              <a:t> </a:t>
            </a:r>
            <a:r>
              <a:rPr lang="en-US" dirty="0" err="1">
                <a:solidFill>
                  <a:schemeClr val="accent5"/>
                </a:solidFill>
              </a:rPr>
              <a:t>phương</a:t>
            </a:r>
            <a:r>
              <a:rPr lang="en-US" dirty="0">
                <a:solidFill>
                  <a:schemeClr val="accent5"/>
                </a:solidFill>
              </a:rPr>
              <a:t> </a:t>
            </a:r>
            <a:r>
              <a:rPr lang="en-US" dirty="0" err="1">
                <a:solidFill>
                  <a:schemeClr val="accent5"/>
                </a:solidFill>
              </a:rPr>
              <a:t>thức</a:t>
            </a:r>
            <a:r>
              <a:rPr lang="en-US" dirty="0">
                <a:solidFill>
                  <a:schemeClr val="accent5"/>
                </a:solidFill>
              </a:rPr>
              <a:t> </a:t>
            </a:r>
            <a:r>
              <a:rPr lang="en-US" dirty="0" err="1">
                <a:solidFill>
                  <a:schemeClr val="accent5"/>
                </a:solidFill>
              </a:rPr>
              <a:t>của</a:t>
            </a:r>
            <a:r>
              <a:rPr lang="en-US" dirty="0">
                <a:solidFill>
                  <a:schemeClr val="accent5"/>
                </a:solidFill>
              </a:rPr>
              <a:t> </a:t>
            </a:r>
            <a:r>
              <a:rPr lang="en-US" dirty="0" err="1">
                <a:solidFill>
                  <a:schemeClr val="accent5"/>
                </a:solidFill>
              </a:rPr>
              <a:t>ArrayList</a:t>
            </a:r>
            <a:endParaRPr lang="en-US" dirty="0">
              <a:solidFill>
                <a:schemeClr val="accent5"/>
              </a:solidFill>
            </a:endParaRPr>
          </a:p>
        </p:txBody>
      </p:sp>
    </p:spTree>
    <p:extLst>
      <p:ext uri="{BB962C8B-B14F-4D97-AF65-F5344CB8AC3E}">
        <p14:creationId xmlns:p14="http://schemas.microsoft.com/office/powerpoint/2010/main" val="3700067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28"/>
          <p:cNvSpPr txBox="1">
            <a:spLocks noGrp="1"/>
          </p:cNvSpPr>
          <p:nvPr>
            <p:ph type="ctrTitle"/>
          </p:nvPr>
        </p:nvSpPr>
        <p:spPr>
          <a:xfrm>
            <a:off x="243928" y="260854"/>
            <a:ext cx="353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6"/>
                </a:solidFill>
              </a:rPr>
              <a:t>LinkedList</a:t>
            </a:r>
            <a:endParaRPr dirty="0">
              <a:solidFill>
                <a:schemeClr val="accent6"/>
              </a:solidFill>
            </a:endParaRPr>
          </a:p>
        </p:txBody>
      </p:sp>
      <p:sp>
        <p:nvSpPr>
          <p:cNvPr id="8" name="TextBox 7">
            <a:extLst>
              <a:ext uri="{FF2B5EF4-FFF2-40B4-BE49-F238E27FC236}">
                <a16:creationId xmlns:a16="http://schemas.microsoft.com/office/drawing/2014/main" id="{3102AF60-143B-700D-50BA-5C53BA0D5405}"/>
              </a:ext>
            </a:extLst>
          </p:cNvPr>
          <p:cNvSpPr txBox="1"/>
          <p:nvPr/>
        </p:nvSpPr>
        <p:spPr>
          <a:xfrm>
            <a:off x="243928" y="866603"/>
            <a:ext cx="7919684" cy="3785652"/>
          </a:xfrm>
          <a:prstGeom prst="rect">
            <a:avLst/>
          </a:prstGeom>
          <a:noFill/>
        </p:spPr>
        <p:txBody>
          <a:bodyPr wrap="square">
            <a:spAutoFit/>
          </a:bodyPr>
          <a:lstStyle/>
          <a:p>
            <a:pPr algn="l"/>
            <a:r>
              <a:rPr lang="vi-VN" sz="2000" b="0" i="0" dirty="0">
                <a:solidFill>
                  <a:schemeClr val="bg1"/>
                </a:solidFill>
                <a:effectLst/>
                <a:latin typeface="Mulish"/>
              </a:rPr>
              <a:t>LinkedList trong Java là một </a:t>
            </a:r>
            <a:r>
              <a:rPr lang="en-US" sz="2000" dirty="0">
                <a:solidFill>
                  <a:schemeClr val="bg1"/>
                </a:solidFill>
                <a:latin typeface="Mulish"/>
              </a:rPr>
              <a:t>class</a:t>
            </a:r>
            <a:r>
              <a:rPr lang="vi-VN" sz="2000" b="0" i="0" dirty="0">
                <a:solidFill>
                  <a:schemeClr val="bg1"/>
                </a:solidFill>
                <a:effectLst/>
                <a:latin typeface="Mulish"/>
              </a:rPr>
              <a:t> kế thừa </a:t>
            </a:r>
            <a:r>
              <a:rPr lang="en-US" sz="2000" dirty="0">
                <a:solidFill>
                  <a:schemeClr val="bg1"/>
                </a:solidFill>
                <a:latin typeface="Mulish"/>
              </a:rPr>
              <a:t>class</a:t>
            </a:r>
            <a:r>
              <a:rPr lang="vi-VN" sz="2000" b="0" i="0" dirty="0">
                <a:solidFill>
                  <a:schemeClr val="bg1"/>
                </a:solidFill>
                <a:effectLst/>
                <a:latin typeface="Mulish"/>
              </a:rPr>
              <a:t> AbstractSequentialList và</a:t>
            </a:r>
            <a:r>
              <a:rPr lang="en-US" sz="2000" b="0" i="0" dirty="0">
                <a:solidFill>
                  <a:schemeClr val="bg1"/>
                </a:solidFill>
                <a:effectLst/>
                <a:latin typeface="Mulish"/>
              </a:rPr>
              <a:t> implements </a:t>
            </a:r>
            <a:r>
              <a:rPr lang="vi-VN" sz="2000" b="0" i="0" dirty="0">
                <a:solidFill>
                  <a:schemeClr val="bg1"/>
                </a:solidFill>
                <a:effectLst/>
                <a:latin typeface="Mulish"/>
              </a:rPr>
              <a:t>List</a:t>
            </a:r>
            <a:r>
              <a:rPr lang="en-US" sz="2000" b="0" i="0" dirty="0">
                <a:solidFill>
                  <a:schemeClr val="bg1"/>
                </a:solidFill>
                <a:effectLst/>
                <a:latin typeface="Mulish"/>
              </a:rPr>
              <a:t> interface</a:t>
            </a:r>
            <a:r>
              <a:rPr lang="vi-VN" sz="2000" b="0" i="0" dirty="0">
                <a:solidFill>
                  <a:schemeClr val="bg1"/>
                </a:solidFill>
                <a:effectLst/>
                <a:latin typeface="Mulish"/>
              </a:rPr>
              <a:t>, Queue </a:t>
            </a:r>
            <a:r>
              <a:rPr lang="en-US" sz="2000" b="0" i="0" dirty="0" err="1">
                <a:solidFill>
                  <a:schemeClr val="bg1"/>
                </a:solidFill>
                <a:effectLst/>
                <a:latin typeface="Mulish"/>
              </a:rPr>
              <a:t>i</a:t>
            </a:r>
            <a:r>
              <a:rPr lang="vi-VN" sz="2000" b="0" i="0" dirty="0">
                <a:solidFill>
                  <a:schemeClr val="bg1"/>
                </a:solidFill>
                <a:effectLst/>
                <a:latin typeface="Mulish"/>
              </a:rPr>
              <a:t>nterface trong Collection Framework</a:t>
            </a:r>
            <a:r>
              <a:rPr lang="en-US" sz="2000" b="0" i="0" dirty="0">
                <a:solidFill>
                  <a:schemeClr val="bg1"/>
                </a:solidFill>
                <a:effectLst/>
                <a:latin typeface="Mulish"/>
              </a:rPr>
              <a:t>.</a:t>
            </a:r>
          </a:p>
          <a:p>
            <a:pPr algn="l"/>
            <a:r>
              <a:rPr lang="en-US" sz="2000" dirty="0">
                <a:solidFill>
                  <a:schemeClr val="bg1"/>
                </a:solidFill>
                <a:latin typeface="Mulish"/>
              </a:rPr>
              <a:t>N</a:t>
            </a:r>
            <a:r>
              <a:rPr lang="vi-VN" sz="2000" b="0" i="0" dirty="0">
                <a:solidFill>
                  <a:schemeClr val="bg1"/>
                </a:solidFill>
                <a:effectLst/>
                <a:latin typeface="Mulish"/>
              </a:rPr>
              <a:t>ó có một vài đặc điểm và phương thức tương đồng với List, Queue.</a:t>
            </a:r>
            <a:endParaRPr lang="en-US" sz="2000" b="0" i="0" dirty="0">
              <a:solidFill>
                <a:schemeClr val="bg1"/>
              </a:solidFill>
              <a:effectLst/>
              <a:latin typeface="Mulish"/>
            </a:endParaRPr>
          </a:p>
          <a:p>
            <a:pPr algn="l"/>
            <a:endParaRPr lang="en-US" sz="2000" b="0" i="0" dirty="0">
              <a:solidFill>
                <a:schemeClr val="bg1"/>
              </a:solidFill>
              <a:effectLst/>
              <a:latin typeface="Mulish"/>
            </a:endParaRPr>
          </a:p>
          <a:p>
            <a:pPr algn="l"/>
            <a:r>
              <a:rPr lang="vi-VN" sz="2000" b="0" i="0" dirty="0">
                <a:solidFill>
                  <a:schemeClr val="bg1"/>
                </a:solidFill>
                <a:effectLst/>
                <a:latin typeface="Mulish"/>
              </a:rPr>
              <a:t>LinkedList có thể được sử dụng như list, stack, queue</a:t>
            </a:r>
            <a:r>
              <a:rPr lang="en-US" sz="2000" b="0" i="0" dirty="0">
                <a:solidFill>
                  <a:schemeClr val="bg1"/>
                </a:solidFill>
                <a:effectLst/>
                <a:latin typeface="Mulish"/>
              </a:rPr>
              <a:t>.</a:t>
            </a:r>
          </a:p>
          <a:p>
            <a:pPr algn="l"/>
            <a:endParaRPr lang="en-US" sz="2000" dirty="0">
              <a:solidFill>
                <a:schemeClr val="bg1"/>
              </a:solidFill>
              <a:latin typeface="Mulish"/>
            </a:endParaRPr>
          </a:p>
          <a:p>
            <a:pPr algn="l"/>
            <a:r>
              <a:rPr lang="en-US" sz="2000" dirty="0" err="1">
                <a:solidFill>
                  <a:schemeClr val="bg1"/>
                </a:solidFill>
                <a:latin typeface="Mulish"/>
              </a:rPr>
              <a:t>Khai</a:t>
            </a:r>
            <a:r>
              <a:rPr lang="en-US" sz="2000" dirty="0">
                <a:solidFill>
                  <a:schemeClr val="bg1"/>
                </a:solidFill>
                <a:latin typeface="Mulish"/>
              </a:rPr>
              <a:t> </a:t>
            </a:r>
            <a:r>
              <a:rPr lang="en-US" sz="2000" dirty="0" err="1">
                <a:solidFill>
                  <a:schemeClr val="bg1"/>
                </a:solidFill>
                <a:latin typeface="Mulish"/>
              </a:rPr>
              <a:t>báo</a:t>
            </a:r>
            <a:r>
              <a:rPr lang="en-US" sz="2000" dirty="0">
                <a:solidFill>
                  <a:schemeClr val="bg1"/>
                </a:solidFill>
                <a:latin typeface="Mulish"/>
              </a:rPr>
              <a:t> </a:t>
            </a:r>
            <a:r>
              <a:rPr lang="en-US" sz="2000" b="0" i="0" dirty="0">
                <a:solidFill>
                  <a:schemeClr val="bg1"/>
                </a:solidFill>
                <a:effectLst/>
                <a:latin typeface="Mulish"/>
              </a:rPr>
              <a:t>LinkedList:</a:t>
            </a:r>
          </a:p>
          <a:p>
            <a:pPr algn="l"/>
            <a:endParaRPr lang="en-US" sz="2000" b="0" i="0" dirty="0">
              <a:solidFill>
                <a:schemeClr val="bg1"/>
              </a:solidFill>
              <a:effectLst/>
              <a:latin typeface="Mulish"/>
            </a:endParaRPr>
          </a:p>
          <a:p>
            <a:pPr algn="l"/>
            <a:r>
              <a:rPr lang="en-US" sz="2000" b="0" i="0" dirty="0">
                <a:solidFill>
                  <a:schemeClr val="bg2"/>
                </a:solidFill>
                <a:effectLst/>
                <a:highlight>
                  <a:srgbClr val="FFFF00"/>
                </a:highlight>
                <a:latin typeface="Mulish"/>
              </a:rPr>
              <a:t>List&lt;</a:t>
            </a:r>
            <a:r>
              <a:rPr lang="en-US" sz="2000" b="0" i="0" dirty="0" err="1">
                <a:solidFill>
                  <a:schemeClr val="bg2"/>
                </a:solidFill>
                <a:effectLst/>
                <a:highlight>
                  <a:srgbClr val="FFFF00"/>
                </a:highlight>
                <a:latin typeface="Mulish"/>
              </a:rPr>
              <a:t>Kiểu</a:t>
            </a:r>
            <a:r>
              <a:rPr lang="en-US" sz="2000" b="0" i="0" dirty="0">
                <a:solidFill>
                  <a:schemeClr val="bg2"/>
                </a:solidFill>
                <a:effectLst/>
                <a:highlight>
                  <a:srgbClr val="FFFF00"/>
                </a:highlight>
                <a:latin typeface="Mulish"/>
              </a:rPr>
              <a:t> </a:t>
            </a:r>
            <a:r>
              <a:rPr lang="en-US" sz="2000" b="0" i="0" dirty="0" err="1">
                <a:solidFill>
                  <a:schemeClr val="bg2"/>
                </a:solidFill>
                <a:effectLst/>
                <a:highlight>
                  <a:srgbClr val="FFFF00"/>
                </a:highlight>
                <a:latin typeface="Mulish"/>
              </a:rPr>
              <a:t>dữ</a:t>
            </a:r>
            <a:r>
              <a:rPr lang="en-US" sz="2000" b="0" i="0" dirty="0">
                <a:solidFill>
                  <a:schemeClr val="bg2"/>
                </a:solidFill>
                <a:effectLst/>
                <a:highlight>
                  <a:srgbClr val="FFFF00"/>
                </a:highlight>
                <a:latin typeface="Mulish"/>
              </a:rPr>
              <a:t> </a:t>
            </a:r>
            <a:r>
              <a:rPr lang="en-US" sz="2000" b="0" i="0" dirty="0" err="1">
                <a:solidFill>
                  <a:schemeClr val="bg2"/>
                </a:solidFill>
                <a:effectLst/>
                <a:highlight>
                  <a:srgbClr val="FFFF00"/>
                </a:highlight>
                <a:latin typeface="Mulish"/>
              </a:rPr>
              <a:t>liệu</a:t>
            </a:r>
            <a:r>
              <a:rPr lang="en-US" sz="2000" b="0" i="0" dirty="0">
                <a:solidFill>
                  <a:schemeClr val="bg2"/>
                </a:solidFill>
                <a:effectLst/>
                <a:highlight>
                  <a:srgbClr val="FFFF00"/>
                </a:highlight>
                <a:latin typeface="Mulish"/>
              </a:rPr>
              <a:t>&gt; &lt;</a:t>
            </a:r>
            <a:r>
              <a:rPr lang="en-US" sz="2000" b="0" i="0" dirty="0" err="1">
                <a:solidFill>
                  <a:schemeClr val="bg2"/>
                </a:solidFill>
                <a:effectLst/>
                <a:highlight>
                  <a:srgbClr val="FFFF00"/>
                </a:highlight>
                <a:latin typeface="Mulish"/>
              </a:rPr>
              <a:t>Tên</a:t>
            </a:r>
            <a:r>
              <a:rPr lang="en-US" sz="2000" b="0" i="0" dirty="0">
                <a:solidFill>
                  <a:schemeClr val="bg2"/>
                </a:solidFill>
                <a:effectLst/>
                <a:highlight>
                  <a:srgbClr val="FFFF00"/>
                </a:highlight>
                <a:latin typeface="Mulish"/>
              </a:rPr>
              <a:t>&gt; = new LinkedList&lt;&gt;();</a:t>
            </a:r>
          </a:p>
          <a:p>
            <a:pPr algn="l"/>
            <a:r>
              <a:rPr lang="en-US" sz="2000" b="0" i="0" dirty="0">
                <a:solidFill>
                  <a:schemeClr val="bg1"/>
                </a:solidFill>
                <a:effectLst/>
                <a:latin typeface="Mulish"/>
              </a:rPr>
              <a:t>LinkedList&lt;</a:t>
            </a:r>
            <a:r>
              <a:rPr lang="en-US" sz="2000" b="0" i="0" dirty="0" err="1">
                <a:solidFill>
                  <a:schemeClr val="bg1"/>
                </a:solidFill>
                <a:effectLst/>
                <a:latin typeface="Mulish"/>
              </a:rPr>
              <a:t>Kiểu</a:t>
            </a:r>
            <a:r>
              <a:rPr lang="en-US" sz="2000" b="0" i="0" dirty="0">
                <a:solidFill>
                  <a:schemeClr val="bg1"/>
                </a:solidFill>
                <a:effectLst/>
                <a:latin typeface="Mulish"/>
              </a:rPr>
              <a:t> </a:t>
            </a:r>
            <a:r>
              <a:rPr lang="en-US" sz="2000" b="0" i="0" dirty="0" err="1">
                <a:solidFill>
                  <a:schemeClr val="bg1"/>
                </a:solidFill>
                <a:effectLst/>
                <a:latin typeface="Mulish"/>
              </a:rPr>
              <a:t>dữ</a:t>
            </a:r>
            <a:r>
              <a:rPr lang="en-US" sz="2000" b="0" i="0" dirty="0">
                <a:solidFill>
                  <a:schemeClr val="bg1"/>
                </a:solidFill>
                <a:effectLst/>
                <a:latin typeface="Mulish"/>
              </a:rPr>
              <a:t> </a:t>
            </a:r>
            <a:r>
              <a:rPr lang="en-US" sz="2000" b="0" i="0" dirty="0" err="1">
                <a:solidFill>
                  <a:schemeClr val="bg1"/>
                </a:solidFill>
                <a:effectLst/>
                <a:latin typeface="Mulish"/>
              </a:rPr>
              <a:t>liệu</a:t>
            </a:r>
            <a:r>
              <a:rPr lang="en-US" sz="2000" b="0" i="0" dirty="0">
                <a:solidFill>
                  <a:schemeClr val="bg1"/>
                </a:solidFill>
                <a:effectLst/>
                <a:latin typeface="Mulish"/>
              </a:rPr>
              <a:t>&gt; &lt;</a:t>
            </a:r>
            <a:r>
              <a:rPr lang="en-US" sz="2000" b="0" i="0" dirty="0" err="1">
                <a:solidFill>
                  <a:schemeClr val="bg1"/>
                </a:solidFill>
                <a:effectLst/>
                <a:latin typeface="Mulish"/>
              </a:rPr>
              <a:t>Tên</a:t>
            </a:r>
            <a:r>
              <a:rPr lang="en-US" sz="2000" b="0" i="0" dirty="0">
                <a:solidFill>
                  <a:schemeClr val="bg1"/>
                </a:solidFill>
                <a:effectLst/>
                <a:latin typeface="Mulish"/>
              </a:rPr>
              <a:t>&gt; = new LinkedList&lt;&gt;();</a:t>
            </a:r>
          </a:p>
          <a:p>
            <a:pPr algn="l"/>
            <a:r>
              <a:rPr lang="en-US" sz="2000" b="0" i="0" dirty="0">
                <a:solidFill>
                  <a:schemeClr val="bg1"/>
                </a:solidFill>
                <a:effectLst/>
                <a:latin typeface="Mulish"/>
              </a:rPr>
              <a:t>Queue&lt;</a:t>
            </a:r>
            <a:r>
              <a:rPr lang="en-US" sz="2000" b="0" i="0" dirty="0" err="1">
                <a:solidFill>
                  <a:schemeClr val="bg1"/>
                </a:solidFill>
                <a:effectLst/>
                <a:latin typeface="Mulish"/>
              </a:rPr>
              <a:t>Kiểu</a:t>
            </a:r>
            <a:r>
              <a:rPr lang="en-US" sz="2000" b="0" i="0" dirty="0">
                <a:solidFill>
                  <a:schemeClr val="bg1"/>
                </a:solidFill>
                <a:effectLst/>
                <a:latin typeface="Mulish"/>
              </a:rPr>
              <a:t> </a:t>
            </a:r>
            <a:r>
              <a:rPr lang="en-US" sz="2000" b="0" i="0" dirty="0" err="1">
                <a:solidFill>
                  <a:schemeClr val="bg1"/>
                </a:solidFill>
                <a:effectLst/>
                <a:latin typeface="Mulish"/>
              </a:rPr>
              <a:t>dữ</a:t>
            </a:r>
            <a:r>
              <a:rPr lang="en-US" sz="2000" b="0" i="0" dirty="0">
                <a:solidFill>
                  <a:schemeClr val="bg1"/>
                </a:solidFill>
                <a:effectLst/>
                <a:latin typeface="Mulish"/>
              </a:rPr>
              <a:t> </a:t>
            </a:r>
            <a:r>
              <a:rPr lang="en-US" sz="2000" b="0" i="0" dirty="0" err="1">
                <a:solidFill>
                  <a:schemeClr val="bg1"/>
                </a:solidFill>
                <a:effectLst/>
                <a:latin typeface="Mulish"/>
              </a:rPr>
              <a:t>liệu</a:t>
            </a:r>
            <a:r>
              <a:rPr lang="en-US" sz="2000" b="0" i="0" dirty="0">
                <a:solidFill>
                  <a:schemeClr val="bg1"/>
                </a:solidFill>
                <a:effectLst/>
                <a:latin typeface="Mulish"/>
              </a:rPr>
              <a:t>&gt; &lt;</a:t>
            </a:r>
            <a:r>
              <a:rPr lang="en-US" sz="2000" b="0" i="0" dirty="0" err="1">
                <a:solidFill>
                  <a:schemeClr val="bg1"/>
                </a:solidFill>
                <a:effectLst/>
                <a:latin typeface="Mulish"/>
              </a:rPr>
              <a:t>Tên</a:t>
            </a:r>
            <a:r>
              <a:rPr lang="en-US" sz="2000" b="0" i="0" dirty="0">
                <a:solidFill>
                  <a:schemeClr val="bg1"/>
                </a:solidFill>
                <a:effectLst/>
                <a:latin typeface="Mulish"/>
              </a:rPr>
              <a:t>&gt; = new LinkedList&lt;&gt;();</a:t>
            </a:r>
            <a:br>
              <a:rPr lang="en-US" sz="2000" b="0" i="0" dirty="0">
                <a:solidFill>
                  <a:schemeClr val="bg1"/>
                </a:solidFill>
                <a:effectLst/>
                <a:latin typeface="Mulish"/>
              </a:rPr>
            </a:br>
            <a:r>
              <a:rPr lang="en-US" sz="2000" b="0" i="0" dirty="0">
                <a:solidFill>
                  <a:schemeClr val="bg1"/>
                </a:solidFill>
                <a:effectLst/>
                <a:latin typeface="Mulish"/>
              </a:rPr>
              <a:t>Deque&lt;</a:t>
            </a:r>
            <a:r>
              <a:rPr lang="en-US" sz="2000" b="0" i="0" dirty="0" err="1">
                <a:solidFill>
                  <a:schemeClr val="bg1"/>
                </a:solidFill>
                <a:effectLst/>
                <a:latin typeface="Mulish"/>
              </a:rPr>
              <a:t>Kiểu</a:t>
            </a:r>
            <a:r>
              <a:rPr lang="en-US" sz="2000" b="0" i="0" dirty="0">
                <a:solidFill>
                  <a:schemeClr val="bg1"/>
                </a:solidFill>
                <a:effectLst/>
                <a:latin typeface="Mulish"/>
              </a:rPr>
              <a:t> </a:t>
            </a:r>
            <a:r>
              <a:rPr lang="en-US" sz="2000" b="0" i="0" dirty="0" err="1">
                <a:solidFill>
                  <a:schemeClr val="bg1"/>
                </a:solidFill>
                <a:effectLst/>
                <a:latin typeface="Mulish"/>
              </a:rPr>
              <a:t>dữ</a:t>
            </a:r>
            <a:r>
              <a:rPr lang="en-US" sz="2000" b="0" i="0" dirty="0">
                <a:solidFill>
                  <a:schemeClr val="bg1"/>
                </a:solidFill>
                <a:effectLst/>
                <a:latin typeface="Mulish"/>
              </a:rPr>
              <a:t> </a:t>
            </a:r>
            <a:r>
              <a:rPr lang="en-US" sz="2000" b="0" i="0" dirty="0" err="1">
                <a:solidFill>
                  <a:schemeClr val="bg1"/>
                </a:solidFill>
                <a:effectLst/>
                <a:latin typeface="Mulish"/>
              </a:rPr>
              <a:t>liệu</a:t>
            </a:r>
            <a:r>
              <a:rPr lang="en-US" sz="2000" b="0" i="0" dirty="0">
                <a:solidFill>
                  <a:schemeClr val="bg1"/>
                </a:solidFill>
                <a:effectLst/>
                <a:latin typeface="Mulish"/>
              </a:rPr>
              <a:t>&gt; &lt;</a:t>
            </a:r>
            <a:r>
              <a:rPr lang="en-US" sz="2000" b="0" i="0" dirty="0" err="1">
                <a:solidFill>
                  <a:schemeClr val="bg1"/>
                </a:solidFill>
                <a:effectLst/>
                <a:latin typeface="Mulish"/>
              </a:rPr>
              <a:t>Tên</a:t>
            </a:r>
            <a:r>
              <a:rPr lang="en-US" sz="2000" b="0" i="0" dirty="0">
                <a:solidFill>
                  <a:schemeClr val="bg1"/>
                </a:solidFill>
                <a:effectLst/>
                <a:latin typeface="Mulish"/>
              </a:rPr>
              <a:t>&gt; = new LinkedList&lt;&gt;();</a:t>
            </a:r>
          </a:p>
        </p:txBody>
      </p:sp>
    </p:spTree>
    <p:extLst>
      <p:ext uri="{BB962C8B-B14F-4D97-AF65-F5344CB8AC3E}">
        <p14:creationId xmlns:p14="http://schemas.microsoft.com/office/powerpoint/2010/main" val="4276167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28"/>
          <p:cNvSpPr txBox="1">
            <a:spLocks noGrp="1"/>
          </p:cNvSpPr>
          <p:nvPr>
            <p:ph type="ctrTitle"/>
          </p:nvPr>
        </p:nvSpPr>
        <p:spPr>
          <a:xfrm>
            <a:off x="143601" y="191461"/>
            <a:ext cx="353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6"/>
                </a:solidFill>
              </a:rPr>
              <a:t>LinkedList</a:t>
            </a:r>
            <a:endParaRPr dirty="0">
              <a:solidFill>
                <a:schemeClr val="accent6"/>
              </a:solidFill>
            </a:endParaRPr>
          </a:p>
        </p:txBody>
      </p:sp>
      <p:sp>
        <p:nvSpPr>
          <p:cNvPr id="8" name="TextBox 7">
            <a:extLst>
              <a:ext uri="{FF2B5EF4-FFF2-40B4-BE49-F238E27FC236}">
                <a16:creationId xmlns:a16="http://schemas.microsoft.com/office/drawing/2014/main" id="{3102AF60-143B-700D-50BA-5C53BA0D5405}"/>
              </a:ext>
            </a:extLst>
          </p:cNvPr>
          <p:cNvSpPr txBox="1"/>
          <p:nvPr/>
        </p:nvSpPr>
        <p:spPr>
          <a:xfrm>
            <a:off x="103695" y="980009"/>
            <a:ext cx="4383584" cy="2554545"/>
          </a:xfrm>
          <a:prstGeom prst="rect">
            <a:avLst/>
          </a:prstGeom>
          <a:noFill/>
        </p:spPr>
        <p:txBody>
          <a:bodyPr wrap="square">
            <a:spAutoFit/>
          </a:bodyPr>
          <a:lstStyle/>
          <a:p>
            <a:pPr algn="l"/>
            <a:endParaRPr lang="vi-VN" sz="2000" b="0" i="0" dirty="0">
              <a:solidFill>
                <a:schemeClr val="bg1"/>
              </a:solidFill>
              <a:effectLst/>
              <a:latin typeface="Mulish"/>
            </a:endParaRPr>
          </a:p>
          <a:p>
            <a:r>
              <a:rPr lang="vi-VN" sz="2000" dirty="0">
                <a:solidFill>
                  <a:schemeClr val="bg1"/>
                </a:solidFill>
                <a:latin typeface="Mulish"/>
              </a:rPr>
              <a:t>Singly Linked List: </a:t>
            </a:r>
            <a:r>
              <a:rPr lang="en-US" sz="2000" dirty="0">
                <a:solidFill>
                  <a:schemeClr val="bg1"/>
                </a:solidFill>
                <a:latin typeface="Mulish"/>
              </a:rPr>
              <a:t>m</a:t>
            </a:r>
            <a:r>
              <a:rPr lang="vi-VN" sz="2000" dirty="0">
                <a:solidFill>
                  <a:schemeClr val="bg1"/>
                </a:solidFill>
                <a:latin typeface="Mulish"/>
              </a:rPr>
              <a:t>ỗi node trong danh sách này lưu trữ dữ liệu của node và con trỏ trỏ tới node tiếp the</a:t>
            </a:r>
            <a:r>
              <a:rPr lang="en-US" sz="2000" dirty="0">
                <a:solidFill>
                  <a:schemeClr val="bg1"/>
                </a:solidFill>
                <a:latin typeface="Mulish"/>
              </a:rPr>
              <a:t>o.</a:t>
            </a:r>
          </a:p>
          <a:p>
            <a:endParaRPr lang="en-US" sz="2000" dirty="0">
              <a:solidFill>
                <a:schemeClr val="bg1"/>
              </a:solidFill>
              <a:latin typeface="Mulish"/>
            </a:endParaRPr>
          </a:p>
          <a:p>
            <a:endParaRPr lang="vi-VN" sz="2000" dirty="0">
              <a:solidFill>
                <a:schemeClr val="bg1"/>
              </a:solidFill>
              <a:latin typeface="Mulish"/>
            </a:endParaRPr>
          </a:p>
          <a:p>
            <a:pPr algn="l"/>
            <a:endParaRPr lang="en-US" sz="2000" b="0" i="0" dirty="0">
              <a:solidFill>
                <a:schemeClr val="bg1"/>
              </a:solidFill>
              <a:effectLst/>
              <a:latin typeface="Mulish"/>
            </a:endParaRPr>
          </a:p>
          <a:p>
            <a:pPr algn="l"/>
            <a:endParaRPr lang="vi-VN" sz="2000" b="0" i="0" dirty="0">
              <a:solidFill>
                <a:schemeClr val="bg1"/>
              </a:solidFill>
              <a:effectLst/>
              <a:latin typeface="Mulish"/>
            </a:endParaRPr>
          </a:p>
        </p:txBody>
      </p:sp>
      <p:pic>
        <p:nvPicPr>
          <p:cNvPr id="18436" name="Picture 4" descr="image">
            <a:extLst>
              <a:ext uri="{FF2B5EF4-FFF2-40B4-BE49-F238E27FC236}">
                <a16:creationId xmlns:a16="http://schemas.microsoft.com/office/drawing/2014/main" id="{A22300FC-AC58-01DB-D4BD-32C5C2B59F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01" y="2692487"/>
            <a:ext cx="4379169" cy="11563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65D86E2-06E2-3664-0C30-5A41253E1736}"/>
              </a:ext>
            </a:extLst>
          </p:cNvPr>
          <p:cNvSpPr txBox="1"/>
          <p:nvPr/>
        </p:nvSpPr>
        <p:spPr>
          <a:xfrm>
            <a:off x="143601" y="600829"/>
            <a:ext cx="7324781" cy="615553"/>
          </a:xfrm>
          <a:prstGeom prst="rect">
            <a:avLst/>
          </a:prstGeom>
          <a:noFill/>
        </p:spPr>
        <p:txBody>
          <a:bodyPr wrap="square" rtlCol="0">
            <a:spAutoFit/>
          </a:bodyPr>
          <a:lstStyle/>
          <a:p>
            <a:r>
              <a:rPr lang="vi-VN" sz="2000" dirty="0">
                <a:solidFill>
                  <a:schemeClr val="bg1"/>
                </a:solidFill>
                <a:latin typeface="Mulish"/>
              </a:rPr>
              <a:t>Trong Java, có 2 loại LinkedList được sử dụng để lưu trữ các phần tử:</a:t>
            </a:r>
            <a:endParaRPr lang="en-US" sz="2000" b="0" i="0" dirty="0">
              <a:solidFill>
                <a:schemeClr val="bg1"/>
              </a:solidFill>
              <a:effectLst/>
              <a:latin typeface="Mulish"/>
            </a:endParaRPr>
          </a:p>
          <a:p>
            <a:endParaRPr lang="en-US" dirty="0"/>
          </a:p>
        </p:txBody>
      </p:sp>
      <p:sp>
        <p:nvSpPr>
          <p:cNvPr id="4" name="AutoShape 6">
            <a:extLst>
              <a:ext uri="{FF2B5EF4-FFF2-40B4-BE49-F238E27FC236}">
                <a16:creationId xmlns:a16="http://schemas.microsoft.com/office/drawing/2014/main" id="{B3A2D5DD-EDA4-BDFD-6CA2-B9FDECD6342C}"/>
              </a:ext>
            </a:extLst>
          </p:cNvPr>
          <p:cNvSpPr>
            <a:spLocks noChangeAspect="1" noChangeArrowheads="1"/>
          </p:cNvSpPr>
          <p:nvPr/>
        </p:nvSpPr>
        <p:spPr bwMode="auto">
          <a:xfrm>
            <a:off x="4457700" y="245745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E55F98A0-25EE-6706-B7D4-D39759DBB473}"/>
              </a:ext>
            </a:extLst>
          </p:cNvPr>
          <p:cNvSpPr txBox="1"/>
          <p:nvPr/>
        </p:nvSpPr>
        <p:spPr>
          <a:xfrm>
            <a:off x="4814728" y="1306374"/>
            <a:ext cx="4016044" cy="1323439"/>
          </a:xfrm>
          <a:prstGeom prst="rect">
            <a:avLst/>
          </a:prstGeom>
          <a:noFill/>
        </p:spPr>
        <p:txBody>
          <a:bodyPr wrap="square" rtlCol="0">
            <a:spAutoFit/>
          </a:bodyPr>
          <a:lstStyle/>
          <a:p>
            <a:r>
              <a:rPr lang="vi-VN" sz="2000" b="0" i="0" dirty="0">
                <a:solidFill>
                  <a:schemeClr val="bg1"/>
                </a:solidFill>
                <a:effectLst/>
                <a:latin typeface="Mulish"/>
              </a:rPr>
              <a:t>Doubly Linked List: </a:t>
            </a:r>
            <a:r>
              <a:rPr lang="en-US" sz="2000" b="0" i="0" dirty="0" err="1">
                <a:solidFill>
                  <a:schemeClr val="bg1"/>
                </a:solidFill>
                <a:effectLst/>
                <a:latin typeface="Mulish"/>
              </a:rPr>
              <a:t>mỗi</a:t>
            </a:r>
            <a:r>
              <a:rPr lang="en-US" sz="2000" b="0" i="0" dirty="0">
                <a:solidFill>
                  <a:schemeClr val="bg1"/>
                </a:solidFill>
                <a:effectLst/>
                <a:latin typeface="Mulish"/>
              </a:rPr>
              <a:t> node </a:t>
            </a:r>
            <a:r>
              <a:rPr lang="vi-VN" sz="2000" b="0" i="0" dirty="0">
                <a:solidFill>
                  <a:schemeClr val="bg1"/>
                </a:solidFill>
                <a:effectLst/>
                <a:latin typeface="Mulish"/>
              </a:rPr>
              <a:t>có hai tham chiếu</a:t>
            </a:r>
            <a:r>
              <a:rPr lang="en-US" sz="2000" dirty="0">
                <a:solidFill>
                  <a:schemeClr val="bg1"/>
                </a:solidFill>
                <a:latin typeface="Mulish"/>
              </a:rPr>
              <a:t> - </a:t>
            </a:r>
            <a:r>
              <a:rPr lang="en-US" sz="2000" dirty="0" err="1">
                <a:solidFill>
                  <a:schemeClr val="bg1"/>
                </a:solidFill>
                <a:latin typeface="Mulish"/>
              </a:rPr>
              <a:t>một</a:t>
            </a:r>
            <a:r>
              <a:rPr lang="en-US" sz="2000" dirty="0">
                <a:solidFill>
                  <a:schemeClr val="bg1"/>
                </a:solidFill>
                <a:latin typeface="Mulish"/>
              </a:rPr>
              <a:t> </a:t>
            </a:r>
            <a:r>
              <a:rPr lang="en-US" sz="2000" dirty="0" err="1">
                <a:solidFill>
                  <a:schemeClr val="bg1"/>
                </a:solidFill>
                <a:latin typeface="Mulish"/>
              </a:rPr>
              <a:t>tham</a:t>
            </a:r>
            <a:r>
              <a:rPr lang="en-US" sz="2000" dirty="0">
                <a:solidFill>
                  <a:schemeClr val="bg1"/>
                </a:solidFill>
                <a:latin typeface="Mulish"/>
              </a:rPr>
              <a:t> </a:t>
            </a:r>
            <a:r>
              <a:rPr lang="en-US" sz="2000" dirty="0" err="1">
                <a:solidFill>
                  <a:schemeClr val="bg1"/>
                </a:solidFill>
                <a:latin typeface="Mulish"/>
              </a:rPr>
              <a:t>chiếu</a:t>
            </a:r>
            <a:r>
              <a:rPr lang="en-US" sz="2000" dirty="0">
                <a:solidFill>
                  <a:schemeClr val="bg1"/>
                </a:solidFill>
                <a:latin typeface="Mulish"/>
              </a:rPr>
              <a:t> </a:t>
            </a:r>
            <a:r>
              <a:rPr lang="vi-VN" sz="2000" b="0" i="0" dirty="0">
                <a:solidFill>
                  <a:schemeClr val="bg1"/>
                </a:solidFill>
                <a:effectLst/>
                <a:latin typeface="Mulish"/>
              </a:rPr>
              <a:t>đến node tiếp theo và</a:t>
            </a:r>
            <a:r>
              <a:rPr lang="en-US" sz="2000" b="0" i="0" dirty="0">
                <a:solidFill>
                  <a:schemeClr val="bg1"/>
                </a:solidFill>
                <a:effectLst/>
                <a:latin typeface="Mulish"/>
              </a:rPr>
              <a:t> </a:t>
            </a:r>
            <a:r>
              <a:rPr lang="en-US" sz="2000" b="0" i="0" dirty="0" err="1">
                <a:solidFill>
                  <a:schemeClr val="bg1"/>
                </a:solidFill>
                <a:effectLst/>
                <a:latin typeface="Mulish"/>
              </a:rPr>
              <a:t>một</a:t>
            </a:r>
            <a:r>
              <a:rPr lang="en-US" sz="2000" b="0" i="0" dirty="0">
                <a:solidFill>
                  <a:schemeClr val="bg1"/>
                </a:solidFill>
                <a:effectLst/>
                <a:latin typeface="Mulish"/>
              </a:rPr>
              <a:t> </a:t>
            </a:r>
            <a:r>
              <a:rPr lang="en-US" sz="2000" b="0" i="0" dirty="0" err="1">
                <a:solidFill>
                  <a:schemeClr val="bg1"/>
                </a:solidFill>
                <a:effectLst/>
                <a:latin typeface="Mulish"/>
              </a:rPr>
              <a:t>tham</a:t>
            </a:r>
            <a:r>
              <a:rPr lang="en-US" sz="2000" b="0" i="0" dirty="0">
                <a:solidFill>
                  <a:schemeClr val="bg1"/>
                </a:solidFill>
                <a:effectLst/>
                <a:latin typeface="Mulish"/>
              </a:rPr>
              <a:t> </a:t>
            </a:r>
            <a:r>
              <a:rPr lang="en-US" sz="2000" b="0" i="0" dirty="0" err="1">
                <a:solidFill>
                  <a:schemeClr val="bg1"/>
                </a:solidFill>
                <a:effectLst/>
                <a:latin typeface="Mulish"/>
              </a:rPr>
              <a:t>chiếu</a:t>
            </a:r>
            <a:r>
              <a:rPr lang="vi-VN" sz="2000" b="0" i="0" dirty="0">
                <a:solidFill>
                  <a:schemeClr val="bg1"/>
                </a:solidFill>
                <a:effectLst/>
                <a:latin typeface="Mulish"/>
              </a:rPr>
              <a:t> đến node trước đó.</a:t>
            </a:r>
          </a:p>
        </p:txBody>
      </p:sp>
      <p:pic>
        <p:nvPicPr>
          <p:cNvPr id="18440" name="Picture 8" descr="image">
            <a:extLst>
              <a:ext uri="{FF2B5EF4-FFF2-40B4-BE49-F238E27FC236}">
                <a16:creationId xmlns:a16="http://schemas.microsoft.com/office/drawing/2014/main" id="{4CA4DE72-9171-1972-33E2-66FBB23201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2747" y="2719805"/>
            <a:ext cx="3694018" cy="2148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73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436"/>
                                        </p:tgtEl>
                                        <p:attrNameLst>
                                          <p:attrName>style.visibility</p:attrName>
                                        </p:attrNameLst>
                                      </p:cBhvr>
                                      <p:to>
                                        <p:strVal val="visible"/>
                                      </p:to>
                                    </p:set>
                                    <p:animEffect transition="in" filter="fade">
                                      <p:cBhvr>
                                        <p:cTn id="17" dur="500"/>
                                        <p:tgtEl>
                                          <p:spTgt spid="184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440"/>
                                        </p:tgtEl>
                                        <p:attrNameLst>
                                          <p:attrName>style.visibility</p:attrName>
                                        </p:attrNameLst>
                                      </p:cBhvr>
                                      <p:to>
                                        <p:strVal val="visible"/>
                                      </p:to>
                                    </p:set>
                                    <p:animEffect transition="in" filter="fade">
                                      <p:cBhvr>
                                        <p:cTn id="27" dur="500"/>
                                        <p:tgtEl>
                                          <p:spTgt spid="18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BCD613-6FBD-58C2-001B-A3A056960A25}"/>
              </a:ext>
            </a:extLst>
          </p:cNvPr>
          <p:cNvSpPr>
            <a:spLocks noGrp="1"/>
          </p:cNvSpPr>
          <p:nvPr>
            <p:ph type="ctrTitle"/>
          </p:nvPr>
        </p:nvSpPr>
        <p:spPr>
          <a:xfrm>
            <a:off x="487333" y="363824"/>
            <a:ext cx="8053650" cy="647896"/>
          </a:xfrm>
        </p:spPr>
        <p:txBody>
          <a:bodyPr/>
          <a:lstStyle/>
          <a:p>
            <a:r>
              <a:rPr lang="vi-VN" b="1" dirty="0">
                <a:solidFill>
                  <a:schemeClr val="accent6"/>
                </a:solidFill>
                <a:latin typeface="Mulish"/>
              </a:rPr>
              <a:t>Một số phương thức </a:t>
            </a:r>
            <a:r>
              <a:rPr lang="en-US" b="1" dirty="0" err="1">
                <a:solidFill>
                  <a:schemeClr val="accent6"/>
                </a:solidFill>
                <a:latin typeface="Mulish"/>
              </a:rPr>
              <a:t>của</a:t>
            </a:r>
            <a:r>
              <a:rPr lang="vi-VN" b="1" dirty="0">
                <a:solidFill>
                  <a:schemeClr val="accent6"/>
                </a:solidFill>
                <a:latin typeface="Mulish"/>
              </a:rPr>
              <a:t> </a:t>
            </a:r>
            <a:r>
              <a:rPr lang="en-US" b="1" dirty="0">
                <a:solidFill>
                  <a:schemeClr val="accent6"/>
                </a:solidFill>
                <a:latin typeface="Mulish"/>
              </a:rPr>
              <a:t>LinkedList</a:t>
            </a:r>
            <a:endParaRPr lang="en-US" dirty="0">
              <a:solidFill>
                <a:schemeClr val="bg1"/>
              </a:solidFill>
            </a:endParaRPr>
          </a:p>
        </p:txBody>
      </p:sp>
      <p:graphicFrame>
        <p:nvGraphicFramePr>
          <p:cNvPr id="3" name="Table 2">
            <a:extLst>
              <a:ext uri="{FF2B5EF4-FFF2-40B4-BE49-F238E27FC236}">
                <a16:creationId xmlns:a16="http://schemas.microsoft.com/office/drawing/2014/main" id="{E8CE97D5-543C-7C86-BAFB-153BABAF400F}"/>
              </a:ext>
            </a:extLst>
          </p:cNvPr>
          <p:cNvGraphicFramePr>
            <a:graphicFrameLocks noGrp="1"/>
          </p:cNvGraphicFramePr>
          <p:nvPr>
            <p:extLst>
              <p:ext uri="{D42A27DB-BD31-4B8C-83A1-F6EECF244321}">
                <p14:modId xmlns:p14="http://schemas.microsoft.com/office/powerpoint/2010/main" val="3725551205"/>
              </p:ext>
            </p:extLst>
          </p:nvPr>
        </p:nvGraphicFramePr>
        <p:xfrm>
          <a:off x="603017" y="1272020"/>
          <a:ext cx="7984602" cy="3507656"/>
        </p:xfrm>
        <a:graphic>
          <a:graphicData uri="http://schemas.openxmlformats.org/drawingml/2006/table">
            <a:tbl>
              <a:tblPr/>
              <a:tblGrid>
                <a:gridCol w="2503040">
                  <a:extLst>
                    <a:ext uri="{9D8B030D-6E8A-4147-A177-3AD203B41FA5}">
                      <a16:colId xmlns:a16="http://schemas.microsoft.com/office/drawing/2014/main" val="135983552"/>
                    </a:ext>
                  </a:extLst>
                </a:gridCol>
                <a:gridCol w="5481562">
                  <a:extLst>
                    <a:ext uri="{9D8B030D-6E8A-4147-A177-3AD203B41FA5}">
                      <a16:colId xmlns:a16="http://schemas.microsoft.com/office/drawing/2014/main" val="3140699709"/>
                    </a:ext>
                  </a:extLst>
                </a:gridCol>
              </a:tblGrid>
              <a:tr h="263725">
                <a:tc>
                  <a:txBody>
                    <a:bodyPr/>
                    <a:lstStyle/>
                    <a:p>
                      <a:pPr algn="l"/>
                      <a:r>
                        <a:rPr lang="en-US" sz="1400" b="1" dirty="0">
                          <a:solidFill>
                            <a:schemeClr val="accent6">
                              <a:lumMod val="40000"/>
                              <a:lumOff val="60000"/>
                            </a:schemeClr>
                          </a:solidFill>
                          <a:effectLst/>
                        </a:rPr>
                        <a:t>Method</a:t>
                      </a:r>
                    </a:p>
                  </a:txBody>
                  <a:tcPr marL="39724" marR="39724" marT="39724" marB="39724"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tc>
                  <a:txBody>
                    <a:bodyPr/>
                    <a:lstStyle/>
                    <a:p>
                      <a:pPr algn="l"/>
                      <a:r>
                        <a:rPr lang="en-US" sz="1400" b="1" dirty="0">
                          <a:solidFill>
                            <a:schemeClr val="accent6">
                              <a:lumMod val="40000"/>
                              <a:lumOff val="60000"/>
                            </a:schemeClr>
                          </a:solidFill>
                          <a:effectLst/>
                        </a:rPr>
                        <a:t>Description</a:t>
                      </a:r>
                    </a:p>
                  </a:txBody>
                  <a:tcPr marL="39724" marR="39724" marT="39724" marB="39724"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extLst>
                  <a:ext uri="{0D108BD9-81ED-4DB2-BD59-A6C34878D82A}">
                    <a16:rowId xmlns:a16="http://schemas.microsoft.com/office/drawing/2014/main" val="2154813919"/>
                  </a:ext>
                </a:extLst>
              </a:tr>
              <a:tr h="359424">
                <a:tc>
                  <a:txBody>
                    <a:bodyPr/>
                    <a:lstStyle/>
                    <a:p>
                      <a:r>
                        <a:rPr lang="en-US" sz="1200" dirty="0" err="1">
                          <a:solidFill>
                            <a:schemeClr val="accent6">
                              <a:lumMod val="40000"/>
                              <a:lumOff val="60000"/>
                            </a:schemeClr>
                          </a:solidFill>
                          <a:effectLst/>
                        </a:rPr>
                        <a:t>boolean</a:t>
                      </a:r>
                      <a:r>
                        <a:rPr lang="en-US" sz="1200" dirty="0">
                          <a:solidFill>
                            <a:schemeClr val="accent6">
                              <a:lumMod val="40000"/>
                              <a:lumOff val="60000"/>
                            </a:schemeClr>
                          </a:solidFill>
                          <a:effectLst/>
                        </a:rPr>
                        <a:t> add(Object o)</a:t>
                      </a:r>
                    </a:p>
                  </a:txBody>
                  <a:tcPr marL="39724" marR="39724" marT="39724" marB="39724"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tc>
                  <a:txBody>
                    <a:bodyPr/>
                    <a:lstStyle/>
                    <a:p>
                      <a:r>
                        <a:rPr lang="vi-VN" sz="1200">
                          <a:solidFill>
                            <a:schemeClr val="accent6">
                              <a:lumMod val="40000"/>
                              <a:lumOff val="60000"/>
                            </a:schemeClr>
                          </a:solidFill>
                          <a:effectLst/>
                        </a:rPr>
                        <a:t>Thêm phần tử được chỉ định vào cuối danh sách</a:t>
                      </a:r>
                    </a:p>
                  </a:txBody>
                  <a:tcPr marL="39724" marR="39724" marT="39724" marB="39724"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extLst>
                  <a:ext uri="{0D108BD9-81ED-4DB2-BD59-A6C34878D82A}">
                    <a16:rowId xmlns:a16="http://schemas.microsoft.com/office/drawing/2014/main" val="1420477773"/>
                  </a:ext>
                </a:extLst>
              </a:tr>
              <a:tr h="499200">
                <a:tc>
                  <a:txBody>
                    <a:bodyPr/>
                    <a:lstStyle/>
                    <a:p>
                      <a:r>
                        <a:rPr lang="en-US" sz="1200" dirty="0" err="1">
                          <a:solidFill>
                            <a:schemeClr val="accent6">
                              <a:lumMod val="40000"/>
                              <a:lumOff val="60000"/>
                            </a:schemeClr>
                          </a:solidFill>
                          <a:effectLst/>
                        </a:rPr>
                        <a:t>boolean</a:t>
                      </a:r>
                      <a:r>
                        <a:rPr lang="en-US" sz="1200" dirty="0">
                          <a:solidFill>
                            <a:schemeClr val="accent6">
                              <a:lumMod val="40000"/>
                              <a:lumOff val="60000"/>
                            </a:schemeClr>
                          </a:solidFill>
                          <a:effectLst/>
                        </a:rPr>
                        <a:t> contains(Object o)</a:t>
                      </a:r>
                    </a:p>
                  </a:txBody>
                  <a:tcPr marL="39724" marR="39724" marT="39724" marB="39724"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tc>
                  <a:txBody>
                    <a:bodyPr/>
                    <a:lstStyle/>
                    <a:p>
                      <a:r>
                        <a:rPr lang="vi-VN" sz="1200">
                          <a:solidFill>
                            <a:schemeClr val="accent6">
                              <a:lumMod val="40000"/>
                              <a:lumOff val="60000"/>
                            </a:schemeClr>
                          </a:solidFill>
                          <a:effectLst/>
                        </a:rPr>
                        <a:t>Trả về true nếu danh chứa phần tử được chỉ định và trả về false nếu ngược lại</a:t>
                      </a:r>
                    </a:p>
                  </a:txBody>
                  <a:tcPr marL="39724" marR="39724" marT="39724" marB="39724"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extLst>
                  <a:ext uri="{0D108BD9-81ED-4DB2-BD59-A6C34878D82A}">
                    <a16:rowId xmlns:a16="http://schemas.microsoft.com/office/drawing/2014/main" val="2066474163"/>
                  </a:ext>
                </a:extLst>
              </a:tr>
              <a:tr h="359424">
                <a:tc>
                  <a:txBody>
                    <a:bodyPr/>
                    <a:lstStyle/>
                    <a:p>
                      <a:r>
                        <a:rPr lang="en-US" sz="1200">
                          <a:solidFill>
                            <a:schemeClr val="accent6">
                              <a:lumMod val="40000"/>
                              <a:lumOff val="60000"/>
                            </a:schemeClr>
                          </a:solidFill>
                          <a:effectLst/>
                        </a:rPr>
                        <a:t>void add (int index, Object element)</a:t>
                      </a:r>
                    </a:p>
                  </a:txBody>
                  <a:tcPr marL="39724" marR="39724" marT="39724" marB="39724"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tc>
                  <a:txBody>
                    <a:bodyPr/>
                    <a:lstStyle/>
                    <a:p>
                      <a:r>
                        <a:rPr lang="vi-VN" sz="1200">
                          <a:solidFill>
                            <a:schemeClr val="accent6">
                              <a:lumMod val="40000"/>
                              <a:lumOff val="60000"/>
                            </a:schemeClr>
                          </a:solidFill>
                          <a:effectLst/>
                        </a:rPr>
                        <a:t>Chèn phần tử đã được chỉ định vào vị trí index</a:t>
                      </a:r>
                    </a:p>
                  </a:txBody>
                  <a:tcPr marL="39724" marR="39724" marT="39724" marB="39724"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extLst>
                  <a:ext uri="{0D108BD9-81ED-4DB2-BD59-A6C34878D82A}">
                    <a16:rowId xmlns:a16="http://schemas.microsoft.com/office/drawing/2014/main" val="3514976432"/>
                  </a:ext>
                </a:extLst>
              </a:tr>
              <a:tr h="359424">
                <a:tc>
                  <a:txBody>
                    <a:bodyPr/>
                    <a:lstStyle/>
                    <a:p>
                      <a:r>
                        <a:rPr lang="en-US" sz="1200">
                          <a:solidFill>
                            <a:schemeClr val="accent6">
                              <a:lumMod val="40000"/>
                              <a:lumOff val="60000"/>
                            </a:schemeClr>
                          </a:solidFill>
                          <a:effectLst/>
                        </a:rPr>
                        <a:t>int size()</a:t>
                      </a:r>
                    </a:p>
                  </a:txBody>
                  <a:tcPr marL="39724" marR="39724" marT="39724" marB="39724"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tc>
                  <a:txBody>
                    <a:bodyPr/>
                    <a:lstStyle/>
                    <a:p>
                      <a:r>
                        <a:rPr lang="vi-VN" sz="1200">
                          <a:solidFill>
                            <a:schemeClr val="accent6">
                              <a:lumMod val="40000"/>
                              <a:lumOff val="60000"/>
                            </a:schemeClr>
                          </a:solidFill>
                          <a:effectLst/>
                        </a:rPr>
                        <a:t>Trả về kích thước của LinkedList</a:t>
                      </a:r>
                    </a:p>
                  </a:txBody>
                  <a:tcPr marL="39724" marR="39724" marT="39724" marB="39724"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extLst>
                  <a:ext uri="{0D108BD9-81ED-4DB2-BD59-A6C34878D82A}">
                    <a16:rowId xmlns:a16="http://schemas.microsoft.com/office/drawing/2014/main" val="1671172984"/>
                  </a:ext>
                </a:extLst>
              </a:tr>
              <a:tr h="359424">
                <a:tc>
                  <a:txBody>
                    <a:bodyPr/>
                    <a:lstStyle/>
                    <a:p>
                      <a:r>
                        <a:rPr lang="en-US" sz="1200">
                          <a:solidFill>
                            <a:schemeClr val="accent6">
                              <a:lumMod val="40000"/>
                              <a:lumOff val="60000"/>
                            </a:schemeClr>
                          </a:solidFill>
                          <a:effectLst/>
                        </a:rPr>
                        <a:t>boolean remove(Object o)</a:t>
                      </a:r>
                    </a:p>
                  </a:txBody>
                  <a:tcPr marL="39724" marR="39724" marT="39724" marB="39724"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tc>
                  <a:txBody>
                    <a:bodyPr/>
                    <a:lstStyle/>
                    <a:p>
                      <a:r>
                        <a:rPr lang="en-US" sz="1200" dirty="0" err="1">
                          <a:solidFill>
                            <a:schemeClr val="accent6">
                              <a:lumMod val="40000"/>
                              <a:lumOff val="60000"/>
                            </a:schemeClr>
                          </a:solidFill>
                          <a:effectLst/>
                        </a:rPr>
                        <a:t>Xóa</a:t>
                      </a:r>
                      <a:r>
                        <a:rPr lang="en-US" sz="1200" dirty="0">
                          <a:solidFill>
                            <a:schemeClr val="accent6">
                              <a:lumMod val="40000"/>
                              <a:lumOff val="60000"/>
                            </a:schemeClr>
                          </a:solidFill>
                          <a:effectLst/>
                        </a:rPr>
                        <a:t> </a:t>
                      </a:r>
                      <a:r>
                        <a:rPr lang="vi-VN" sz="1200" dirty="0">
                          <a:solidFill>
                            <a:schemeClr val="accent6">
                              <a:lumMod val="40000"/>
                              <a:lumOff val="60000"/>
                            </a:schemeClr>
                          </a:solidFill>
                          <a:effectLst/>
                        </a:rPr>
                        <a:t>phần tử được chỉ định </a:t>
                      </a:r>
                      <a:r>
                        <a:rPr lang="en-US" sz="1200" dirty="0" err="1">
                          <a:solidFill>
                            <a:schemeClr val="accent6">
                              <a:lumMod val="40000"/>
                              <a:lumOff val="60000"/>
                            </a:schemeClr>
                          </a:solidFill>
                          <a:effectLst/>
                        </a:rPr>
                        <a:t>khỏi</a:t>
                      </a:r>
                      <a:r>
                        <a:rPr lang="vi-VN" sz="1200" dirty="0">
                          <a:solidFill>
                            <a:schemeClr val="accent6">
                              <a:lumMod val="40000"/>
                              <a:lumOff val="60000"/>
                            </a:schemeClr>
                          </a:solidFill>
                          <a:effectLst/>
                        </a:rPr>
                        <a:t> danh sách</a:t>
                      </a:r>
                    </a:p>
                  </a:txBody>
                  <a:tcPr marL="39724" marR="39724" marT="39724" marB="39724"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extLst>
                  <a:ext uri="{0D108BD9-81ED-4DB2-BD59-A6C34878D82A}">
                    <a16:rowId xmlns:a16="http://schemas.microsoft.com/office/drawing/2014/main" val="2510148380"/>
                  </a:ext>
                </a:extLst>
              </a:tr>
              <a:tr h="638976">
                <a:tc>
                  <a:txBody>
                    <a:bodyPr/>
                    <a:lstStyle/>
                    <a:p>
                      <a:r>
                        <a:rPr lang="en-US" sz="1200">
                          <a:solidFill>
                            <a:schemeClr val="accent6">
                              <a:lumMod val="40000"/>
                              <a:lumOff val="60000"/>
                            </a:schemeClr>
                          </a:solidFill>
                          <a:effectLst/>
                        </a:rPr>
                        <a:t>int indexOf(Object element)</a:t>
                      </a:r>
                    </a:p>
                  </a:txBody>
                  <a:tcPr marL="39724" marR="39724" marT="39724" marB="39724"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tc>
                  <a:txBody>
                    <a:bodyPr/>
                    <a:lstStyle/>
                    <a:p>
                      <a:r>
                        <a:rPr lang="vi-VN" sz="1200" dirty="0">
                          <a:solidFill>
                            <a:schemeClr val="accent6">
                              <a:lumMod val="40000"/>
                              <a:lumOff val="60000"/>
                            </a:schemeClr>
                          </a:solidFill>
                          <a:effectLst/>
                        </a:rPr>
                        <a:t>Trả về index xuất hiện đầu tiên của phần tử được chỉ định, nếu trong danh sách không có phần tử đó </a:t>
                      </a:r>
                      <a:r>
                        <a:rPr lang="en-US" sz="1200" dirty="0" err="1">
                          <a:solidFill>
                            <a:schemeClr val="accent6">
                              <a:lumMod val="40000"/>
                              <a:lumOff val="60000"/>
                            </a:schemeClr>
                          </a:solidFill>
                          <a:effectLst/>
                        </a:rPr>
                        <a:t>thì</a:t>
                      </a:r>
                      <a:r>
                        <a:rPr lang="en-US" sz="1200" dirty="0">
                          <a:solidFill>
                            <a:schemeClr val="accent6">
                              <a:lumMod val="40000"/>
                              <a:lumOff val="60000"/>
                            </a:schemeClr>
                          </a:solidFill>
                          <a:effectLst/>
                        </a:rPr>
                        <a:t> </a:t>
                      </a:r>
                      <a:r>
                        <a:rPr lang="vi-VN" sz="1200" dirty="0">
                          <a:solidFill>
                            <a:schemeClr val="accent6">
                              <a:lumMod val="40000"/>
                              <a:lumOff val="60000"/>
                            </a:schemeClr>
                          </a:solidFill>
                          <a:effectLst/>
                        </a:rPr>
                        <a:t>trả về -1</a:t>
                      </a:r>
                    </a:p>
                  </a:txBody>
                  <a:tcPr marL="39724" marR="39724" marT="39724" marB="39724"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extLst>
                  <a:ext uri="{0D108BD9-81ED-4DB2-BD59-A6C34878D82A}">
                    <a16:rowId xmlns:a16="http://schemas.microsoft.com/office/drawing/2014/main" val="1858712776"/>
                  </a:ext>
                </a:extLst>
              </a:tr>
              <a:tr h="638976">
                <a:tc>
                  <a:txBody>
                    <a:bodyPr/>
                    <a:lstStyle/>
                    <a:p>
                      <a:r>
                        <a:rPr lang="en-US" sz="1200">
                          <a:solidFill>
                            <a:schemeClr val="accent6">
                              <a:lumMod val="40000"/>
                              <a:lumOff val="60000"/>
                            </a:schemeClr>
                          </a:solidFill>
                          <a:effectLst/>
                        </a:rPr>
                        <a:t>int lastIndexOf(Object element)</a:t>
                      </a:r>
                    </a:p>
                  </a:txBody>
                  <a:tcPr marL="39724" marR="39724" marT="39724" marB="39724"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tc>
                  <a:txBody>
                    <a:bodyPr/>
                    <a:lstStyle/>
                    <a:p>
                      <a:r>
                        <a:rPr lang="vi-VN" sz="1200" dirty="0">
                          <a:solidFill>
                            <a:schemeClr val="accent6">
                              <a:lumMod val="40000"/>
                              <a:lumOff val="60000"/>
                            </a:schemeClr>
                          </a:solidFill>
                          <a:effectLst/>
                        </a:rPr>
                        <a:t>Trả về index xuất hiện cuối cùng</a:t>
                      </a:r>
                      <a:r>
                        <a:rPr lang="en-US" sz="1200" dirty="0">
                          <a:solidFill>
                            <a:schemeClr val="accent6">
                              <a:lumMod val="40000"/>
                              <a:lumOff val="60000"/>
                            </a:schemeClr>
                          </a:solidFill>
                          <a:effectLst/>
                        </a:rPr>
                        <a:t> </a:t>
                      </a:r>
                      <a:r>
                        <a:rPr lang="vi-VN" sz="1200" dirty="0">
                          <a:solidFill>
                            <a:schemeClr val="accent6">
                              <a:lumMod val="40000"/>
                              <a:lumOff val="60000"/>
                            </a:schemeClr>
                          </a:solidFill>
                          <a:effectLst/>
                        </a:rPr>
                        <a:t>của phần tử được chỉ định, nếu trong danh sách không có phần tử đó</a:t>
                      </a:r>
                      <a:r>
                        <a:rPr lang="en-US" sz="1200" dirty="0">
                          <a:solidFill>
                            <a:schemeClr val="accent6">
                              <a:lumMod val="40000"/>
                              <a:lumOff val="60000"/>
                            </a:schemeClr>
                          </a:solidFill>
                          <a:effectLst/>
                        </a:rPr>
                        <a:t> </a:t>
                      </a:r>
                      <a:r>
                        <a:rPr lang="en-US" sz="1200" dirty="0" err="1">
                          <a:solidFill>
                            <a:schemeClr val="accent6">
                              <a:lumMod val="40000"/>
                              <a:lumOff val="60000"/>
                            </a:schemeClr>
                          </a:solidFill>
                          <a:effectLst/>
                        </a:rPr>
                        <a:t>thì</a:t>
                      </a:r>
                      <a:r>
                        <a:rPr lang="vi-VN" sz="1200" dirty="0">
                          <a:solidFill>
                            <a:schemeClr val="accent6">
                              <a:lumMod val="40000"/>
                              <a:lumOff val="60000"/>
                            </a:schemeClr>
                          </a:solidFill>
                          <a:effectLst/>
                        </a:rPr>
                        <a:t> trả về -1</a:t>
                      </a:r>
                    </a:p>
                  </a:txBody>
                  <a:tcPr marL="39724" marR="39724" marT="39724" marB="39724"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extLst>
                  <a:ext uri="{0D108BD9-81ED-4DB2-BD59-A6C34878D82A}">
                    <a16:rowId xmlns:a16="http://schemas.microsoft.com/office/drawing/2014/main" val="2160849882"/>
                  </a:ext>
                </a:extLst>
              </a:tr>
            </a:tbl>
          </a:graphicData>
        </a:graphic>
      </p:graphicFrame>
    </p:spTree>
    <p:extLst>
      <p:ext uri="{BB962C8B-B14F-4D97-AF65-F5344CB8AC3E}">
        <p14:creationId xmlns:p14="http://schemas.microsoft.com/office/powerpoint/2010/main" val="2873307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28"/>
          <p:cNvSpPr txBox="1">
            <a:spLocks noGrp="1"/>
          </p:cNvSpPr>
          <p:nvPr>
            <p:ph type="ctrTitle"/>
          </p:nvPr>
        </p:nvSpPr>
        <p:spPr>
          <a:xfrm>
            <a:off x="211454" y="396432"/>
            <a:ext cx="353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Vector</a:t>
            </a:r>
            <a:endParaRPr dirty="0">
              <a:solidFill>
                <a:schemeClr val="accent1"/>
              </a:solidFill>
            </a:endParaRPr>
          </a:p>
        </p:txBody>
      </p:sp>
      <p:grpSp>
        <p:nvGrpSpPr>
          <p:cNvPr id="508" name="Google Shape;508;p28"/>
          <p:cNvGrpSpPr/>
          <p:nvPr/>
        </p:nvGrpSpPr>
        <p:grpSpPr>
          <a:xfrm>
            <a:off x="4052881" y="1033742"/>
            <a:ext cx="5060313"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602050" y="1507050"/>
              <a:ext cx="2292250"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666258" y="1616313"/>
              <a:ext cx="2163834"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4008298" y="3854264"/>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3102AF60-143B-700D-50BA-5C53BA0D5405}"/>
              </a:ext>
            </a:extLst>
          </p:cNvPr>
          <p:cNvSpPr txBox="1"/>
          <p:nvPr/>
        </p:nvSpPr>
        <p:spPr>
          <a:xfrm>
            <a:off x="56431" y="1196814"/>
            <a:ext cx="3844346" cy="2862322"/>
          </a:xfrm>
          <a:prstGeom prst="rect">
            <a:avLst/>
          </a:prstGeom>
          <a:noFill/>
        </p:spPr>
        <p:txBody>
          <a:bodyPr wrap="square">
            <a:spAutoFit/>
          </a:bodyPr>
          <a:lstStyle/>
          <a:p>
            <a:pPr lvl="0" algn="just"/>
            <a:r>
              <a:rPr lang="vi-VN" sz="2000" b="0" i="0" dirty="0">
                <a:solidFill>
                  <a:schemeClr val="bg1"/>
                </a:solidFill>
                <a:effectLst/>
                <a:latin typeface="Mulish"/>
              </a:rPr>
              <a:t>Vector tương tự như ArrayList, có thể chứa các phần tử trùng lặp và được truy cập thông qua index. Tuy nhiên Vector khác với ArrayList ở </a:t>
            </a:r>
            <a:r>
              <a:rPr lang="en-US" sz="2000" dirty="0" err="1">
                <a:solidFill>
                  <a:schemeClr val="bg1"/>
                </a:solidFill>
                <a:latin typeface="Mulish"/>
              </a:rPr>
              <a:t>chỗ</a:t>
            </a:r>
            <a:r>
              <a:rPr lang="vi-VN" sz="2000" b="0" i="0" dirty="0">
                <a:solidFill>
                  <a:schemeClr val="bg1"/>
                </a:solidFill>
                <a:effectLst/>
                <a:latin typeface="Mulish"/>
              </a:rPr>
              <a:t> nó được đồng bộ hóa còn ArrayList thì không. </a:t>
            </a:r>
            <a:r>
              <a:rPr lang="en-US" sz="2000" dirty="0">
                <a:solidFill>
                  <a:schemeClr val="bg1"/>
                </a:solidFill>
                <a:latin typeface="Mulish"/>
              </a:rPr>
              <a:t>D</a:t>
            </a:r>
            <a:r>
              <a:rPr lang="vi-VN" sz="2000" b="0" i="0" dirty="0">
                <a:solidFill>
                  <a:schemeClr val="bg1"/>
                </a:solidFill>
                <a:effectLst/>
                <a:latin typeface="Mulish"/>
              </a:rPr>
              <a:t>o cơ chế đồng bộ hóa khiến hiệu </a:t>
            </a:r>
            <a:r>
              <a:rPr lang="en-US" sz="2000" b="0" i="0" dirty="0">
                <a:solidFill>
                  <a:schemeClr val="bg1"/>
                </a:solidFill>
                <a:effectLst/>
                <a:latin typeface="Mulish"/>
              </a:rPr>
              <a:t>s</a:t>
            </a:r>
            <a:r>
              <a:rPr lang="vi-VN" sz="2000" b="0" i="0" dirty="0">
                <a:solidFill>
                  <a:schemeClr val="bg1"/>
                </a:solidFill>
                <a:effectLst/>
                <a:latin typeface="Mulish"/>
              </a:rPr>
              <a:t>uất của Vector kém hơn </a:t>
            </a:r>
            <a:r>
              <a:rPr lang="en-US" sz="2000" dirty="0" err="1">
                <a:solidFill>
                  <a:schemeClr val="bg1"/>
                </a:solidFill>
                <a:latin typeface="Mulish"/>
              </a:rPr>
              <a:t>nên</a:t>
            </a:r>
            <a:r>
              <a:rPr lang="en-US" sz="2000" dirty="0">
                <a:solidFill>
                  <a:schemeClr val="bg1"/>
                </a:solidFill>
                <a:latin typeface="Mulish"/>
              </a:rPr>
              <a:t> </a:t>
            </a:r>
            <a:r>
              <a:rPr lang="en-US" sz="2000" b="0" i="0" dirty="0" err="1">
                <a:solidFill>
                  <a:schemeClr val="bg1"/>
                </a:solidFill>
                <a:effectLst/>
                <a:latin typeface="Mulish"/>
              </a:rPr>
              <a:t>nó</a:t>
            </a:r>
            <a:r>
              <a:rPr lang="vi-VN" sz="2000" b="0" i="0" dirty="0">
                <a:solidFill>
                  <a:schemeClr val="bg1"/>
                </a:solidFill>
                <a:effectLst/>
                <a:latin typeface="Mulish"/>
              </a:rPr>
              <a:t> ít được sử dụng hơn so với ArrayList.</a:t>
            </a:r>
            <a:endParaRPr lang="en-US" sz="1600" dirty="0">
              <a:solidFill>
                <a:schemeClr val="bg1"/>
              </a:solidFill>
            </a:endParaRPr>
          </a:p>
        </p:txBody>
      </p:sp>
      <p:sp>
        <p:nvSpPr>
          <p:cNvPr id="4" name="TextBox 3">
            <a:extLst>
              <a:ext uri="{FF2B5EF4-FFF2-40B4-BE49-F238E27FC236}">
                <a16:creationId xmlns:a16="http://schemas.microsoft.com/office/drawing/2014/main" id="{A683CAD8-C886-CCA0-7E45-C0BBB4F101AA}"/>
              </a:ext>
            </a:extLst>
          </p:cNvPr>
          <p:cNvSpPr txBox="1"/>
          <p:nvPr/>
        </p:nvSpPr>
        <p:spPr>
          <a:xfrm>
            <a:off x="4445539" y="2520802"/>
            <a:ext cx="4667655" cy="400110"/>
          </a:xfrm>
          <a:prstGeom prst="rect">
            <a:avLst/>
          </a:prstGeom>
          <a:noFill/>
        </p:spPr>
        <p:txBody>
          <a:bodyPr wrap="square" rtlCol="0">
            <a:spAutoFit/>
          </a:bodyPr>
          <a:lstStyle/>
          <a:p>
            <a:pPr lvl="1"/>
            <a:r>
              <a:rPr lang="en-US" sz="2000" dirty="0">
                <a:solidFill>
                  <a:schemeClr val="bg1"/>
                </a:solidFill>
                <a:latin typeface="Consolas" panose="020B0609020204030204" pitchFamily="49" charset="0"/>
              </a:rPr>
              <a:t> </a:t>
            </a:r>
            <a:r>
              <a:rPr lang="en-US" dirty="0">
                <a:solidFill>
                  <a:schemeClr val="bg1"/>
                </a:solidFill>
                <a:latin typeface="Consolas" panose="020B0609020204030204" pitchFamily="49" charset="0"/>
              </a:rPr>
              <a:t>Vector&lt;</a:t>
            </a:r>
            <a:r>
              <a:rPr lang="en-US" dirty="0" err="1">
                <a:solidFill>
                  <a:schemeClr val="bg1"/>
                </a:solidFill>
                <a:latin typeface="Consolas" panose="020B0609020204030204" pitchFamily="49" charset="0"/>
              </a:rPr>
              <a:t>Kiểu</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dữ</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liệu</a:t>
            </a:r>
            <a:r>
              <a:rPr lang="en-US" dirty="0">
                <a:solidFill>
                  <a:schemeClr val="bg1"/>
                </a:solidFill>
                <a:latin typeface="Consolas" panose="020B0609020204030204" pitchFamily="49" charset="0"/>
              </a:rPr>
              <a:t>&gt; &lt;</a:t>
            </a:r>
            <a:r>
              <a:rPr lang="en-US" dirty="0" err="1">
                <a:solidFill>
                  <a:schemeClr val="bg1"/>
                </a:solidFill>
                <a:latin typeface="Consolas" panose="020B0609020204030204" pitchFamily="49" charset="0"/>
              </a:rPr>
              <a:t>Tên</a:t>
            </a:r>
            <a:r>
              <a:rPr lang="en-US" dirty="0">
                <a:solidFill>
                  <a:schemeClr val="bg1"/>
                </a:solidFill>
                <a:latin typeface="Consolas" panose="020B0609020204030204" pitchFamily="49" charset="0"/>
              </a:rPr>
              <a:t>&gt; = new Vector&lt;&gt;();</a:t>
            </a:r>
          </a:p>
        </p:txBody>
      </p:sp>
      <p:sp>
        <p:nvSpPr>
          <p:cNvPr id="7" name="TextBox 6">
            <a:extLst>
              <a:ext uri="{FF2B5EF4-FFF2-40B4-BE49-F238E27FC236}">
                <a16:creationId xmlns:a16="http://schemas.microsoft.com/office/drawing/2014/main" id="{A8F729F8-1397-A6AC-D7C3-1D82F0ED8DC2}"/>
              </a:ext>
            </a:extLst>
          </p:cNvPr>
          <p:cNvSpPr txBox="1"/>
          <p:nvPr/>
        </p:nvSpPr>
        <p:spPr>
          <a:xfrm>
            <a:off x="4583293" y="1673684"/>
            <a:ext cx="4439755" cy="738664"/>
          </a:xfrm>
          <a:prstGeom prst="rect">
            <a:avLst/>
          </a:prstGeom>
          <a:noFill/>
        </p:spPr>
        <p:txBody>
          <a:bodyPr wrap="square" rtlCol="0">
            <a:spAutoFit/>
          </a:bodyPr>
          <a:lstStyle/>
          <a:p>
            <a:r>
              <a:rPr lang="en-US" b="0" i="0" dirty="0" err="1">
                <a:solidFill>
                  <a:schemeClr val="bg1"/>
                </a:solidFill>
                <a:effectLst/>
                <a:latin typeface="Consolas" panose="020B0609020204030204" pitchFamily="49" charset="0"/>
                <a:cs typeface="Times New Roman" panose="02020603050405020304" pitchFamily="18" charset="0"/>
              </a:rPr>
              <a:t>Khai</a:t>
            </a:r>
            <a:r>
              <a:rPr lang="en-US" b="0" i="0" dirty="0">
                <a:solidFill>
                  <a:schemeClr val="bg1"/>
                </a:solidFill>
                <a:effectLst/>
                <a:latin typeface="Consolas" panose="020B0609020204030204" pitchFamily="49" charset="0"/>
                <a:cs typeface="Times New Roman" panose="02020603050405020304" pitchFamily="18" charset="0"/>
              </a:rPr>
              <a:t> </a:t>
            </a:r>
            <a:r>
              <a:rPr lang="en-US" b="0" i="0" dirty="0" err="1">
                <a:solidFill>
                  <a:schemeClr val="bg1"/>
                </a:solidFill>
                <a:effectLst/>
                <a:latin typeface="Consolas" panose="020B0609020204030204" pitchFamily="49" charset="0"/>
                <a:cs typeface="Times New Roman" panose="02020603050405020304" pitchFamily="18" charset="0"/>
              </a:rPr>
              <a:t>báo</a:t>
            </a:r>
            <a:r>
              <a:rPr lang="en-US" b="0" i="0" dirty="0">
                <a:solidFill>
                  <a:schemeClr val="bg1"/>
                </a:solidFill>
                <a:effectLst/>
                <a:latin typeface="Consolas" panose="020B0609020204030204" pitchFamily="49" charset="0"/>
                <a:cs typeface="Times New Roman" panose="02020603050405020304" pitchFamily="18" charset="0"/>
              </a:rPr>
              <a:t> Vector:</a:t>
            </a:r>
          </a:p>
          <a:p>
            <a:endParaRPr lang="en-US" dirty="0">
              <a:solidFill>
                <a:schemeClr val="bg1"/>
              </a:solidFill>
              <a:latin typeface="Consolas" panose="020B0609020204030204" pitchFamily="49" charset="0"/>
              <a:cs typeface="Times New Roman" panose="02020603050405020304" pitchFamily="18" charset="0"/>
            </a:endParaRPr>
          </a:p>
          <a:p>
            <a:r>
              <a:rPr lang="en-US" b="0" i="0" dirty="0">
                <a:solidFill>
                  <a:schemeClr val="bg2"/>
                </a:solidFill>
                <a:effectLst/>
                <a:highlight>
                  <a:srgbClr val="FFFF00"/>
                </a:highlight>
                <a:latin typeface="Consolas" panose="020B0609020204030204" pitchFamily="49" charset="0"/>
                <a:cs typeface="Times New Roman" panose="02020603050405020304" pitchFamily="18" charset="0"/>
              </a:rPr>
              <a:t>List&lt;</a:t>
            </a:r>
            <a:r>
              <a:rPr lang="en-US" b="0" i="0" dirty="0" err="1">
                <a:solidFill>
                  <a:schemeClr val="bg2"/>
                </a:solidFill>
                <a:effectLst/>
                <a:highlight>
                  <a:srgbClr val="FFFF00"/>
                </a:highlight>
                <a:latin typeface="Consolas" panose="020B0609020204030204" pitchFamily="49" charset="0"/>
                <a:cs typeface="Times New Roman" panose="02020603050405020304" pitchFamily="18" charset="0"/>
              </a:rPr>
              <a:t>Kiểu</a:t>
            </a:r>
            <a:r>
              <a:rPr lang="en-US" b="0" i="0" dirty="0">
                <a:solidFill>
                  <a:schemeClr val="bg2"/>
                </a:solidFill>
                <a:effectLst/>
                <a:highlight>
                  <a:srgbClr val="FFFF00"/>
                </a:highlight>
                <a:latin typeface="Consolas" panose="020B0609020204030204" pitchFamily="49" charset="0"/>
                <a:cs typeface="Times New Roman" panose="02020603050405020304" pitchFamily="18" charset="0"/>
              </a:rPr>
              <a:t> </a:t>
            </a:r>
            <a:r>
              <a:rPr lang="en-US" b="0" i="0" dirty="0" err="1">
                <a:solidFill>
                  <a:schemeClr val="bg2"/>
                </a:solidFill>
                <a:effectLst/>
                <a:highlight>
                  <a:srgbClr val="FFFF00"/>
                </a:highlight>
                <a:latin typeface="Consolas" panose="020B0609020204030204" pitchFamily="49" charset="0"/>
                <a:cs typeface="Times New Roman" panose="02020603050405020304" pitchFamily="18" charset="0"/>
              </a:rPr>
              <a:t>dữ</a:t>
            </a:r>
            <a:r>
              <a:rPr lang="en-US" b="0" i="0" dirty="0">
                <a:solidFill>
                  <a:schemeClr val="bg2"/>
                </a:solidFill>
                <a:effectLst/>
                <a:highlight>
                  <a:srgbClr val="FFFF00"/>
                </a:highlight>
                <a:latin typeface="Consolas" panose="020B0609020204030204" pitchFamily="49" charset="0"/>
                <a:cs typeface="Times New Roman" panose="02020603050405020304" pitchFamily="18" charset="0"/>
              </a:rPr>
              <a:t> </a:t>
            </a:r>
            <a:r>
              <a:rPr lang="en-US" b="0" i="0" dirty="0" err="1">
                <a:solidFill>
                  <a:schemeClr val="bg2"/>
                </a:solidFill>
                <a:effectLst/>
                <a:highlight>
                  <a:srgbClr val="FFFF00"/>
                </a:highlight>
                <a:latin typeface="Consolas" panose="020B0609020204030204" pitchFamily="49" charset="0"/>
                <a:cs typeface="Times New Roman" panose="02020603050405020304" pitchFamily="18" charset="0"/>
              </a:rPr>
              <a:t>liệu</a:t>
            </a:r>
            <a:r>
              <a:rPr lang="en-US" b="0" i="0" dirty="0">
                <a:solidFill>
                  <a:schemeClr val="bg2"/>
                </a:solidFill>
                <a:effectLst/>
                <a:highlight>
                  <a:srgbClr val="FFFF00"/>
                </a:highlight>
                <a:latin typeface="Consolas" panose="020B0609020204030204" pitchFamily="49" charset="0"/>
                <a:cs typeface="Times New Roman" panose="02020603050405020304" pitchFamily="18" charset="0"/>
              </a:rPr>
              <a:t>&gt; &lt;</a:t>
            </a:r>
            <a:r>
              <a:rPr lang="en-US" b="0" i="0" dirty="0" err="1">
                <a:solidFill>
                  <a:schemeClr val="bg2"/>
                </a:solidFill>
                <a:effectLst/>
                <a:highlight>
                  <a:srgbClr val="FFFF00"/>
                </a:highlight>
                <a:latin typeface="Consolas" panose="020B0609020204030204" pitchFamily="49" charset="0"/>
                <a:cs typeface="Times New Roman" panose="02020603050405020304" pitchFamily="18" charset="0"/>
              </a:rPr>
              <a:t>Tên</a:t>
            </a:r>
            <a:r>
              <a:rPr lang="en-US" b="0" i="0" dirty="0">
                <a:solidFill>
                  <a:schemeClr val="bg2"/>
                </a:solidFill>
                <a:effectLst/>
                <a:highlight>
                  <a:srgbClr val="FFFF00"/>
                </a:highlight>
                <a:latin typeface="Consolas" panose="020B0609020204030204" pitchFamily="49" charset="0"/>
                <a:cs typeface="Times New Roman" panose="02020603050405020304" pitchFamily="18" charset="0"/>
              </a:rPr>
              <a:t>&gt; = new Vector&lt;&gt;();</a:t>
            </a:r>
            <a:endParaRPr lang="en-US" dirty="0">
              <a:solidFill>
                <a:schemeClr val="bg2"/>
              </a:solidFill>
              <a:highlight>
                <a:srgbClr val="FFFF00"/>
              </a:highlight>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237812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803994" y="3193824"/>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List</a:t>
            </a:r>
            <a:endParaRPr dirty="0"/>
          </a:p>
        </p:txBody>
      </p:sp>
      <p:sp>
        <p:nvSpPr>
          <p:cNvPr id="473" name="Google Shape;473;p27"/>
          <p:cNvSpPr txBox="1">
            <a:spLocks noGrp="1"/>
          </p:cNvSpPr>
          <p:nvPr>
            <p:ph type="ctrTitle" idx="4"/>
          </p:nvPr>
        </p:nvSpPr>
        <p:spPr>
          <a:xfrm>
            <a:off x="4073627" y="3496664"/>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Set</a:t>
            </a:r>
            <a:br>
              <a:rPr lang="en" dirty="0"/>
            </a:br>
            <a:endParaRPr dirty="0"/>
          </a:p>
        </p:txBody>
      </p:sp>
      <p:sp>
        <p:nvSpPr>
          <p:cNvPr id="474" name="Google Shape;474;p27"/>
          <p:cNvSpPr txBox="1">
            <a:spLocks noGrp="1"/>
          </p:cNvSpPr>
          <p:nvPr>
            <p:ph type="ctrTitle"/>
          </p:nvPr>
        </p:nvSpPr>
        <p:spPr>
          <a:xfrm>
            <a:off x="1200357" y="3181094"/>
            <a:ext cx="86997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Map</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92342" y="177323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BCD613-6FBD-58C2-001B-A3A056960A25}"/>
              </a:ext>
            </a:extLst>
          </p:cNvPr>
          <p:cNvSpPr>
            <a:spLocks noGrp="1"/>
          </p:cNvSpPr>
          <p:nvPr>
            <p:ph type="ctrTitle"/>
          </p:nvPr>
        </p:nvSpPr>
        <p:spPr>
          <a:xfrm>
            <a:off x="545175" y="303040"/>
            <a:ext cx="8053650" cy="647896"/>
          </a:xfrm>
        </p:spPr>
        <p:txBody>
          <a:bodyPr/>
          <a:lstStyle/>
          <a:p>
            <a:r>
              <a:rPr lang="vi-VN" b="1" dirty="0">
                <a:solidFill>
                  <a:schemeClr val="accent1"/>
                </a:solidFill>
                <a:latin typeface="Mulish"/>
              </a:rPr>
              <a:t>Một số phương thức trong</a:t>
            </a:r>
            <a:r>
              <a:rPr lang="en-US" b="1" dirty="0">
                <a:solidFill>
                  <a:schemeClr val="accent1"/>
                </a:solidFill>
                <a:latin typeface="Mulish"/>
              </a:rPr>
              <a:t> Vector</a:t>
            </a:r>
            <a:endParaRPr lang="en-US" dirty="0">
              <a:solidFill>
                <a:schemeClr val="bg1"/>
              </a:solidFill>
            </a:endParaRPr>
          </a:p>
        </p:txBody>
      </p:sp>
      <p:graphicFrame>
        <p:nvGraphicFramePr>
          <p:cNvPr id="2" name="Table 1">
            <a:extLst>
              <a:ext uri="{FF2B5EF4-FFF2-40B4-BE49-F238E27FC236}">
                <a16:creationId xmlns:a16="http://schemas.microsoft.com/office/drawing/2014/main" id="{E3B6D83B-2C84-7665-49D4-DB5810521F10}"/>
              </a:ext>
            </a:extLst>
          </p:cNvPr>
          <p:cNvGraphicFramePr>
            <a:graphicFrameLocks noGrp="1"/>
          </p:cNvGraphicFramePr>
          <p:nvPr>
            <p:extLst>
              <p:ext uri="{D42A27DB-BD31-4B8C-83A1-F6EECF244321}">
                <p14:modId xmlns:p14="http://schemas.microsoft.com/office/powerpoint/2010/main" val="1172660936"/>
              </p:ext>
            </p:extLst>
          </p:nvPr>
        </p:nvGraphicFramePr>
        <p:xfrm>
          <a:off x="545175" y="1014474"/>
          <a:ext cx="8352082" cy="3728546"/>
        </p:xfrm>
        <a:graphic>
          <a:graphicData uri="http://schemas.openxmlformats.org/drawingml/2006/table">
            <a:tbl>
              <a:tblPr/>
              <a:tblGrid>
                <a:gridCol w="2464120">
                  <a:extLst>
                    <a:ext uri="{9D8B030D-6E8A-4147-A177-3AD203B41FA5}">
                      <a16:colId xmlns:a16="http://schemas.microsoft.com/office/drawing/2014/main" val="3633120126"/>
                    </a:ext>
                  </a:extLst>
                </a:gridCol>
                <a:gridCol w="5887962">
                  <a:extLst>
                    <a:ext uri="{9D8B030D-6E8A-4147-A177-3AD203B41FA5}">
                      <a16:colId xmlns:a16="http://schemas.microsoft.com/office/drawing/2014/main" val="3778368831"/>
                    </a:ext>
                  </a:extLst>
                </a:gridCol>
              </a:tblGrid>
              <a:tr h="167180">
                <a:tc>
                  <a:txBody>
                    <a:bodyPr/>
                    <a:lstStyle/>
                    <a:p>
                      <a:pPr algn="l"/>
                      <a:r>
                        <a:rPr lang="en-US" sz="1400" b="1" dirty="0">
                          <a:solidFill>
                            <a:schemeClr val="tx2">
                              <a:lumMod val="75000"/>
                            </a:schemeClr>
                          </a:solidFill>
                          <a:effectLst/>
                        </a:rPr>
                        <a:t>Method</a:t>
                      </a:r>
                    </a:p>
                  </a:txBody>
                  <a:tcPr marL="37337" marR="37337" marT="37337" marB="37337"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tc>
                  <a:txBody>
                    <a:bodyPr/>
                    <a:lstStyle/>
                    <a:p>
                      <a:pPr algn="l"/>
                      <a:r>
                        <a:rPr lang="en-US" sz="1400" b="1" dirty="0">
                          <a:solidFill>
                            <a:schemeClr val="tx2">
                              <a:lumMod val="75000"/>
                            </a:schemeClr>
                          </a:solidFill>
                          <a:effectLst/>
                        </a:rPr>
                        <a:t>Description</a:t>
                      </a:r>
                    </a:p>
                  </a:txBody>
                  <a:tcPr marL="37337" marR="37337" marT="37337" marB="37337"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extLst>
                  <a:ext uri="{0D108BD9-81ED-4DB2-BD59-A6C34878D82A}">
                    <a16:rowId xmlns:a16="http://schemas.microsoft.com/office/drawing/2014/main" val="315829917"/>
                  </a:ext>
                </a:extLst>
              </a:tr>
              <a:tr h="355859">
                <a:tc>
                  <a:txBody>
                    <a:bodyPr/>
                    <a:lstStyle/>
                    <a:p>
                      <a:r>
                        <a:rPr lang="en-US" sz="1200" dirty="0" err="1">
                          <a:solidFill>
                            <a:schemeClr val="accent1">
                              <a:lumMod val="20000"/>
                              <a:lumOff val="80000"/>
                            </a:schemeClr>
                          </a:solidFill>
                          <a:effectLst/>
                        </a:rPr>
                        <a:t>boolean</a:t>
                      </a:r>
                      <a:r>
                        <a:rPr lang="en-US" sz="1200" dirty="0">
                          <a:solidFill>
                            <a:schemeClr val="accent1">
                              <a:lumMod val="20000"/>
                              <a:lumOff val="80000"/>
                            </a:schemeClr>
                          </a:solidFill>
                          <a:effectLst/>
                        </a:rPr>
                        <a:t> add( Object o)</a:t>
                      </a:r>
                    </a:p>
                  </a:txBody>
                  <a:tcPr marL="37337" marR="37337" marT="37337" marB="37337"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tc>
                  <a:txBody>
                    <a:bodyPr/>
                    <a:lstStyle/>
                    <a:p>
                      <a:r>
                        <a:rPr lang="vi-VN" sz="1200" dirty="0">
                          <a:solidFill>
                            <a:schemeClr val="accent1">
                              <a:lumMod val="20000"/>
                              <a:lumOff val="80000"/>
                            </a:schemeClr>
                          </a:solidFill>
                          <a:effectLst/>
                        </a:rPr>
                        <a:t>Thêm phần tử được chỉ định vào cuối Vector</a:t>
                      </a:r>
                    </a:p>
                  </a:txBody>
                  <a:tcPr marL="37337" marR="37337" marT="37337" marB="37337"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extLst>
                  <a:ext uri="{0D108BD9-81ED-4DB2-BD59-A6C34878D82A}">
                    <a16:rowId xmlns:a16="http://schemas.microsoft.com/office/drawing/2014/main" val="2810000873"/>
                  </a:ext>
                </a:extLst>
              </a:tr>
              <a:tr h="355859">
                <a:tc>
                  <a:txBody>
                    <a:bodyPr/>
                    <a:lstStyle/>
                    <a:p>
                      <a:r>
                        <a:rPr lang="en-US" sz="1200" dirty="0">
                          <a:solidFill>
                            <a:schemeClr val="accent1">
                              <a:lumMod val="20000"/>
                              <a:lumOff val="80000"/>
                            </a:schemeClr>
                          </a:solidFill>
                          <a:effectLst/>
                        </a:rPr>
                        <a:t>void clear()</a:t>
                      </a:r>
                    </a:p>
                  </a:txBody>
                  <a:tcPr marL="37337" marR="37337" marT="37337" marB="37337"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tc>
                  <a:txBody>
                    <a:bodyPr/>
                    <a:lstStyle/>
                    <a:p>
                      <a:r>
                        <a:rPr lang="en-US" sz="1200" dirty="0" err="1">
                          <a:solidFill>
                            <a:schemeClr val="accent1">
                              <a:lumMod val="20000"/>
                              <a:lumOff val="80000"/>
                            </a:schemeClr>
                          </a:solidFill>
                          <a:effectLst/>
                        </a:rPr>
                        <a:t>Xóa</a:t>
                      </a:r>
                      <a:r>
                        <a:rPr lang="en-US" sz="1200" dirty="0">
                          <a:solidFill>
                            <a:schemeClr val="accent1">
                              <a:lumMod val="20000"/>
                              <a:lumOff val="80000"/>
                            </a:schemeClr>
                          </a:solidFill>
                          <a:effectLst/>
                        </a:rPr>
                        <a:t> </a:t>
                      </a:r>
                      <a:r>
                        <a:rPr lang="en-US" sz="1200" dirty="0" err="1">
                          <a:solidFill>
                            <a:schemeClr val="accent1">
                              <a:lumMod val="20000"/>
                              <a:lumOff val="80000"/>
                            </a:schemeClr>
                          </a:solidFill>
                          <a:effectLst/>
                        </a:rPr>
                        <a:t>tất</a:t>
                      </a:r>
                      <a:r>
                        <a:rPr lang="en-US" sz="1200" dirty="0">
                          <a:solidFill>
                            <a:schemeClr val="accent1">
                              <a:lumMod val="20000"/>
                              <a:lumOff val="80000"/>
                            </a:schemeClr>
                          </a:solidFill>
                          <a:effectLst/>
                        </a:rPr>
                        <a:t> </a:t>
                      </a:r>
                      <a:r>
                        <a:rPr lang="en-US" sz="1200" dirty="0" err="1">
                          <a:solidFill>
                            <a:schemeClr val="accent1">
                              <a:lumMod val="20000"/>
                              <a:lumOff val="80000"/>
                            </a:schemeClr>
                          </a:solidFill>
                          <a:effectLst/>
                        </a:rPr>
                        <a:t>cả</a:t>
                      </a:r>
                      <a:r>
                        <a:rPr lang="en-US" sz="1200" dirty="0">
                          <a:solidFill>
                            <a:schemeClr val="accent1">
                              <a:lumMod val="20000"/>
                              <a:lumOff val="80000"/>
                            </a:schemeClr>
                          </a:solidFill>
                          <a:effectLst/>
                        </a:rPr>
                        <a:t> </a:t>
                      </a:r>
                      <a:r>
                        <a:rPr lang="en-US" sz="1200" dirty="0" err="1">
                          <a:solidFill>
                            <a:schemeClr val="accent1">
                              <a:lumMod val="20000"/>
                              <a:lumOff val="80000"/>
                            </a:schemeClr>
                          </a:solidFill>
                          <a:effectLst/>
                        </a:rPr>
                        <a:t>phần</a:t>
                      </a:r>
                      <a:r>
                        <a:rPr lang="en-US" sz="1200" dirty="0">
                          <a:solidFill>
                            <a:schemeClr val="accent1">
                              <a:lumMod val="20000"/>
                              <a:lumOff val="80000"/>
                            </a:schemeClr>
                          </a:solidFill>
                          <a:effectLst/>
                        </a:rPr>
                        <a:t> </a:t>
                      </a:r>
                      <a:r>
                        <a:rPr lang="en-US" sz="1200" dirty="0" err="1">
                          <a:solidFill>
                            <a:schemeClr val="accent1">
                              <a:lumMod val="20000"/>
                              <a:lumOff val="80000"/>
                            </a:schemeClr>
                          </a:solidFill>
                          <a:effectLst/>
                        </a:rPr>
                        <a:t>tử</a:t>
                      </a:r>
                      <a:r>
                        <a:rPr lang="en-US" sz="1200" dirty="0">
                          <a:solidFill>
                            <a:schemeClr val="accent1">
                              <a:lumMod val="20000"/>
                              <a:lumOff val="80000"/>
                            </a:schemeClr>
                          </a:solidFill>
                          <a:effectLst/>
                        </a:rPr>
                        <a:t> </a:t>
                      </a:r>
                      <a:r>
                        <a:rPr lang="en-US" sz="1200" dirty="0" err="1">
                          <a:solidFill>
                            <a:schemeClr val="accent1">
                              <a:lumMod val="20000"/>
                              <a:lumOff val="80000"/>
                            </a:schemeClr>
                          </a:solidFill>
                          <a:effectLst/>
                        </a:rPr>
                        <a:t>khỏi</a:t>
                      </a:r>
                      <a:r>
                        <a:rPr lang="en-US" sz="1200" dirty="0">
                          <a:solidFill>
                            <a:schemeClr val="accent1">
                              <a:lumMod val="20000"/>
                              <a:lumOff val="80000"/>
                            </a:schemeClr>
                          </a:solidFill>
                          <a:effectLst/>
                        </a:rPr>
                        <a:t> </a:t>
                      </a:r>
                      <a:r>
                        <a:rPr lang="vi-VN" sz="1200" dirty="0">
                          <a:solidFill>
                            <a:schemeClr val="accent1">
                              <a:lumMod val="20000"/>
                              <a:lumOff val="80000"/>
                            </a:schemeClr>
                          </a:solidFill>
                          <a:effectLst/>
                        </a:rPr>
                        <a:t>Vector</a:t>
                      </a:r>
                      <a:endParaRPr lang="en-US" sz="1200" dirty="0">
                        <a:solidFill>
                          <a:schemeClr val="accent1">
                            <a:lumMod val="20000"/>
                            <a:lumOff val="80000"/>
                          </a:schemeClr>
                        </a:solidFill>
                        <a:effectLst/>
                      </a:endParaRPr>
                    </a:p>
                  </a:txBody>
                  <a:tcPr marL="37337" marR="37337" marT="37337" marB="37337"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extLst>
                  <a:ext uri="{0D108BD9-81ED-4DB2-BD59-A6C34878D82A}">
                    <a16:rowId xmlns:a16="http://schemas.microsoft.com/office/drawing/2014/main" val="308457772"/>
                  </a:ext>
                </a:extLst>
              </a:tr>
              <a:tr h="355859">
                <a:tc>
                  <a:txBody>
                    <a:bodyPr/>
                    <a:lstStyle/>
                    <a:p>
                      <a:r>
                        <a:rPr lang="en-US" sz="1200">
                          <a:solidFill>
                            <a:schemeClr val="accent1">
                              <a:lumMod val="20000"/>
                              <a:lumOff val="80000"/>
                            </a:schemeClr>
                          </a:solidFill>
                          <a:effectLst/>
                        </a:rPr>
                        <a:t>void add(int index, Object element)</a:t>
                      </a:r>
                    </a:p>
                  </a:txBody>
                  <a:tcPr marL="37337" marR="37337" marT="37337" marB="37337"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tc>
                  <a:txBody>
                    <a:bodyPr/>
                    <a:lstStyle/>
                    <a:p>
                      <a:r>
                        <a:rPr lang="vi-VN" sz="1200" dirty="0">
                          <a:solidFill>
                            <a:schemeClr val="accent1">
                              <a:lumMod val="20000"/>
                              <a:lumOff val="80000"/>
                            </a:schemeClr>
                          </a:solidFill>
                          <a:effectLst/>
                        </a:rPr>
                        <a:t>Chèn phần tử đã được chỉ định vào vị trí index</a:t>
                      </a:r>
                    </a:p>
                  </a:txBody>
                  <a:tcPr marL="37337" marR="37337" marT="37337" marB="37337"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extLst>
                  <a:ext uri="{0D108BD9-81ED-4DB2-BD59-A6C34878D82A}">
                    <a16:rowId xmlns:a16="http://schemas.microsoft.com/office/drawing/2014/main" val="3573390754"/>
                  </a:ext>
                </a:extLst>
              </a:tr>
              <a:tr h="355859">
                <a:tc>
                  <a:txBody>
                    <a:bodyPr/>
                    <a:lstStyle/>
                    <a:p>
                      <a:r>
                        <a:rPr lang="en-US" sz="1200">
                          <a:solidFill>
                            <a:schemeClr val="accent1">
                              <a:lumMod val="20000"/>
                              <a:lumOff val="80000"/>
                            </a:schemeClr>
                          </a:solidFill>
                          <a:effectLst/>
                        </a:rPr>
                        <a:t>boolean remove(Object o)</a:t>
                      </a:r>
                    </a:p>
                  </a:txBody>
                  <a:tcPr marL="37337" marR="37337" marT="37337" marB="37337"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tc>
                  <a:txBody>
                    <a:bodyPr/>
                    <a:lstStyle/>
                    <a:p>
                      <a:r>
                        <a:rPr lang="en-US" sz="1200" dirty="0" err="1">
                          <a:solidFill>
                            <a:schemeClr val="accent1">
                              <a:lumMod val="20000"/>
                              <a:lumOff val="80000"/>
                            </a:schemeClr>
                          </a:solidFill>
                          <a:effectLst/>
                        </a:rPr>
                        <a:t>Xóa</a:t>
                      </a:r>
                      <a:r>
                        <a:rPr lang="en-US" sz="1200" dirty="0">
                          <a:solidFill>
                            <a:schemeClr val="accent1">
                              <a:lumMod val="20000"/>
                              <a:lumOff val="80000"/>
                            </a:schemeClr>
                          </a:solidFill>
                          <a:effectLst/>
                        </a:rPr>
                        <a:t> </a:t>
                      </a:r>
                      <a:r>
                        <a:rPr lang="vi-VN" sz="1200" dirty="0">
                          <a:solidFill>
                            <a:schemeClr val="accent1">
                              <a:lumMod val="20000"/>
                              <a:lumOff val="80000"/>
                            </a:schemeClr>
                          </a:solidFill>
                          <a:effectLst/>
                        </a:rPr>
                        <a:t>phần tử được chỉ định </a:t>
                      </a:r>
                      <a:r>
                        <a:rPr lang="en-US" sz="1200" dirty="0" err="1">
                          <a:solidFill>
                            <a:schemeClr val="accent1">
                              <a:lumMod val="20000"/>
                              <a:lumOff val="80000"/>
                            </a:schemeClr>
                          </a:solidFill>
                          <a:effectLst/>
                        </a:rPr>
                        <a:t>khỏi</a:t>
                      </a:r>
                      <a:r>
                        <a:rPr lang="vi-VN" sz="1200" dirty="0">
                          <a:solidFill>
                            <a:schemeClr val="accent1">
                              <a:lumMod val="20000"/>
                              <a:lumOff val="80000"/>
                            </a:schemeClr>
                          </a:solidFill>
                          <a:effectLst/>
                        </a:rPr>
                        <a:t> Vector</a:t>
                      </a:r>
                    </a:p>
                  </a:txBody>
                  <a:tcPr marL="37337" marR="37337" marT="37337" marB="37337"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extLst>
                  <a:ext uri="{0D108BD9-81ED-4DB2-BD59-A6C34878D82A}">
                    <a16:rowId xmlns:a16="http://schemas.microsoft.com/office/drawing/2014/main" val="359231411"/>
                  </a:ext>
                </a:extLst>
              </a:tr>
              <a:tr h="494248">
                <a:tc>
                  <a:txBody>
                    <a:bodyPr/>
                    <a:lstStyle/>
                    <a:p>
                      <a:r>
                        <a:rPr lang="en-US" sz="1200">
                          <a:solidFill>
                            <a:schemeClr val="accent1">
                              <a:lumMod val="20000"/>
                              <a:lumOff val="80000"/>
                            </a:schemeClr>
                          </a:solidFill>
                          <a:effectLst/>
                        </a:rPr>
                        <a:t>boolean contains(Object element)</a:t>
                      </a:r>
                    </a:p>
                  </a:txBody>
                  <a:tcPr marL="37337" marR="37337" marT="37337" marB="37337"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tc>
                  <a:txBody>
                    <a:bodyPr/>
                    <a:lstStyle/>
                    <a:p>
                      <a:r>
                        <a:rPr lang="vi-VN" sz="1200" dirty="0">
                          <a:solidFill>
                            <a:schemeClr val="accent1">
                              <a:lumMod val="20000"/>
                              <a:lumOff val="80000"/>
                            </a:schemeClr>
                          </a:solidFill>
                          <a:effectLst/>
                        </a:rPr>
                        <a:t>Trả về true nếu Vector</a:t>
                      </a:r>
                      <a:r>
                        <a:rPr lang="en-US" sz="1200" dirty="0">
                          <a:solidFill>
                            <a:schemeClr val="accent1">
                              <a:lumMod val="20000"/>
                              <a:lumOff val="80000"/>
                            </a:schemeClr>
                          </a:solidFill>
                          <a:effectLst/>
                        </a:rPr>
                        <a:t> </a:t>
                      </a:r>
                      <a:r>
                        <a:rPr lang="vi-VN" sz="1200" dirty="0">
                          <a:solidFill>
                            <a:schemeClr val="accent1">
                              <a:lumMod val="20000"/>
                              <a:lumOff val="80000"/>
                            </a:schemeClr>
                          </a:solidFill>
                          <a:effectLst/>
                        </a:rPr>
                        <a:t>chứa phần tử được chỉ định và trả về false nếu ngược lại</a:t>
                      </a:r>
                    </a:p>
                  </a:txBody>
                  <a:tcPr marL="37337" marR="37337" marT="37337" marB="37337"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extLst>
                  <a:ext uri="{0D108BD9-81ED-4DB2-BD59-A6C34878D82A}">
                    <a16:rowId xmlns:a16="http://schemas.microsoft.com/office/drawing/2014/main" val="3959504119"/>
                  </a:ext>
                </a:extLst>
              </a:tr>
              <a:tr h="224334">
                <a:tc>
                  <a:txBody>
                    <a:bodyPr/>
                    <a:lstStyle/>
                    <a:p>
                      <a:r>
                        <a:rPr lang="en-US" sz="1200">
                          <a:solidFill>
                            <a:schemeClr val="accent1">
                              <a:lumMod val="20000"/>
                              <a:lumOff val="80000"/>
                            </a:schemeClr>
                          </a:solidFill>
                          <a:effectLst/>
                        </a:rPr>
                        <a:t>int size()</a:t>
                      </a:r>
                    </a:p>
                  </a:txBody>
                  <a:tcPr marL="37337" marR="37337" marT="37337" marB="37337"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tc>
                  <a:txBody>
                    <a:bodyPr/>
                    <a:lstStyle/>
                    <a:p>
                      <a:r>
                        <a:rPr lang="vi-VN" sz="1200" dirty="0">
                          <a:solidFill>
                            <a:schemeClr val="accent1">
                              <a:lumMod val="20000"/>
                              <a:lumOff val="80000"/>
                            </a:schemeClr>
                          </a:solidFill>
                          <a:effectLst/>
                        </a:rPr>
                        <a:t>Trả về kích thước của Vector</a:t>
                      </a:r>
                    </a:p>
                  </a:txBody>
                  <a:tcPr marL="37337" marR="37337" marT="37337" marB="37337"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extLst>
                  <a:ext uri="{0D108BD9-81ED-4DB2-BD59-A6C34878D82A}">
                    <a16:rowId xmlns:a16="http://schemas.microsoft.com/office/drawing/2014/main" val="242927001"/>
                  </a:ext>
                </a:extLst>
              </a:tr>
              <a:tr h="632637">
                <a:tc>
                  <a:txBody>
                    <a:bodyPr/>
                    <a:lstStyle/>
                    <a:p>
                      <a:r>
                        <a:rPr lang="en-US" sz="1200">
                          <a:solidFill>
                            <a:schemeClr val="accent1">
                              <a:lumMod val="20000"/>
                              <a:lumOff val="80000"/>
                            </a:schemeClr>
                          </a:solidFill>
                          <a:effectLst/>
                        </a:rPr>
                        <a:t>int indexOf(Object element)</a:t>
                      </a:r>
                    </a:p>
                  </a:txBody>
                  <a:tcPr marL="37337" marR="37337" marT="37337" marB="37337"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tc>
                  <a:txBody>
                    <a:bodyPr/>
                    <a:lstStyle/>
                    <a:p>
                      <a:r>
                        <a:rPr lang="vi-VN" sz="1200" dirty="0">
                          <a:solidFill>
                            <a:schemeClr val="accent1">
                              <a:lumMod val="20000"/>
                              <a:lumOff val="80000"/>
                            </a:schemeClr>
                          </a:solidFill>
                          <a:effectLst/>
                        </a:rPr>
                        <a:t>Trả về index xuất hiện đầu tiên của phần tử được chỉ định, nếu trong Vector</a:t>
                      </a:r>
                      <a:r>
                        <a:rPr lang="en-US" sz="1200" dirty="0">
                          <a:solidFill>
                            <a:schemeClr val="accent1">
                              <a:lumMod val="20000"/>
                              <a:lumOff val="80000"/>
                            </a:schemeClr>
                          </a:solidFill>
                          <a:effectLst/>
                        </a:rPr>
                        <a:t> </a:t>
                      </a:r>
                      <a:r>
                        <a:rPr lang="vi-VN" sz="1200" dirty="0">
                          <a:solidFill>
                            <a:schemeClr val="accent1">
                              <a:lumMod val="20000"/>
                              <a:lumOff val="80000"/>
                            </a:schemeClr>
                          </a:solidFill>
                          <a:effectLst/>
                        </a:rPr>
                        <a:t>không có phần tử đó</a:t>
                      </a:r>
                      <a:r>
                        <a:rPr lang="en-US" sz="1200" dirty="0">
                          <a:solidFill>
                            <a:schemeClr val="accent1">
                              <a:lumMod val="20000"/>
                              <a:lumOff val="80000"/>
                            </a:schemeClr>
                          </a:solidFill>
                          <a:effectLst/>
                        </a:rPr>
                        <a:t> </a:t>
                      </a:r>
                      <a:r>
                        <a:rPr lang="en-US" sz="1200" dirty="0" err="1">
                          <a:solidFill>
                            <a:schemeClr val="accent1">
                              <a:lumMod val="20000"/>
                              <a:lumOff val="80000"/>
                            </a:schemeClr>
                          </a:solidFill>
                          <a:effectLst/>
                        </a:rPr>
                        <a:t>thì</a:t>
                      </a:r>
                      <a:r>
                        <a:rPr lang="vi-VN" sz="1200" dirty="0">
                          <a:solidFill>
                            <a:schemeClr val="accent1">
                              <a:lumMod val="20000"/>
                              <a:lumOff val="80000"/>
                            </a:schemeClr>
                          </a:solidFill>
                          <a:effectLst/>
                        </a:rPr>
                        <a:t> trả về -1</a:t>
                      </a:r>
                    </a:p>
                  </a:txBody>
                  <a:tcPr marL="37337" marR="37337" marT="37337" marB="37337"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extLst>
                  <a:ext uri="{0D108BD9-81ED-4DB2-BD59-A6C34878D82A}">
                    <a16:rowId xmlns:a16="http://schemas.microsoft.com/office/drawing/2014/main" val="1306601542"/>
                  </a:ext>
                </a:extLst>
              </a:tr>
              <a:tr h="632637">
                <a:tc>
                  <a:txBody>
                    <a:bodyPr/>
                    <a:lstStyle/>
                    <a:p>
                      <a:r>
                        <a:rPr lang="en-US" sz="1200">
                          <a:solidFill>
                            <a:schemeClr val="accent1">
                              <a:lumMod val="20000"/>
                              <a:lumOff val="80000"/>
                            </a:schemeClr>
                          </a:solidFill>
                          <a:effectLst/>
                        </a:rPr>
                        <a:t>int lastIndexOf(Object element)</a:t>
                      </a:r>
                    </a:p>
                  </a:txBody>
                  <a:tcPr marL="37337" marR="37337" marT="37337" marB="37337"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tc>
                  <a:txBody>
                    <a:bodyPr/>
                    <a:lstStyle/>
                    <a:p>
                      <a:r>
                        <a:rPr lang="vi-VN" sz="1200" dirty="0">
                          <a:solidFill>
                            <a:schemeClr val="accent1">
                              <a:lumMod val="20000"/>
                              <a:lumOff val="80000"/>
                            </a:schemeClr>
                          </a:solidFill>
                          <a:effectLst/>
                        </a:rPr>
                        <a:t>Trả về index xuất hiện cuối cùng của phần tử được chỉ định, nếu trong Vector</a:t>
                      </a:r>
                      <a:r>
                        <a:rPr lang="en-US" sz="1200" dirty="0">
                          <a:solidFill>
                            <a:schemeClr val="accent1">
                              <a:lumMod val="20000"/>
                              <a:lumOff val="80000"/>
                            </a:schemeClr>
                          </a:solidFill>
                          <a:effectLst/>
                        </a:rPr>
                        <a:t> </a:t>
                      </a:r>
                      <a:r>
                        <a:rPr lang="vi-VN" sz="1200" dirty="0">
                          <a:solidFill>
                            <a:schemeClr val="accent1">
                              <a:lumMod val="20000"/>
                              <a:lumOff val="80000"/>
                            </a:schemeClr>
                          </a:solidFill>
                          <a:effectLst/>
                        </a:rPr>
                        <a:t>không có phần tử đó </a:t>
                      </a:r>
                      <a:r>
                        <a:rPr lang="en-US" sz="1200" dirty="0" err="1">
                          <a:solidFill>
                            <a:schemeClr val="accent1">
                              <a:lumMod val="20000"/>
                              <a:lumOff val="80000"/>
                            </a:schemeClr>
                          </a:solidFill>
                          <a:effectLst/>
                        </a:rPr>
                        <a:t>thì</a:t>
                      </a:r>
                      <a:r>
                        <a:rPr lang="en-US" sz="1200" dirty="0">
                          <a:solidFill>
                            <a:schemeClr val="accent1">
                              <a:lumMod val="20000"/>
                              <a:lumOff val="80000"/>
                            </a:schemeClr>
                          </a:solidFill>
                          <a:effectLst/>
                        </a:rPr>
                        <a:t> </a:t>
                      </a:r>
                      <a:r>
                        <a:rPr lang="vi-VN" sz="1200" dirty="0">
                          <a:solidFill>
                            <a:schemeClr val="accent1">
                              <a:lumMod val="20000"/>
                              <a:lumOff val="80000"/>
                            </a:schemeClr>
                          </a:solidFill>
                          <a:effectLst/>
                        </a:rPr>
                        <a:t>trả về -1</a:t>
                      </a:r>
                    </a:p>
                  </a:txBody>
                  <a:tcPr marL="37337" marR="37337" marT="37337" marB="37337" anchor="ctr">
                    <a:lnL w="7620" cap="flat" cmpd="sng" algn="ctr">
                      <a:solidFill>
                        <a:srgbClr val="F0F0F0"/>
                      </a:solidFill>
                      <a:prstDash val="solid"/>
                      <a:round/>
                      <a:headEnd type="none" w="med" len="med"/>
                      <a:tailEnd type="none" w="med" len="med"/>
                    </a:lnL>
                    <a:lnR w="7620" cap="flat" cmpd="sng" algn="ctr">
                      <a:solidFill>
                        <a:srgbClr val="F0F0F0"/>
                      </a:solidFill>
                      <a:prstDash val="solid"/>
                      <a:round/>
                      <a:headEnd type="none" w="med" len="med"/>
                      <a:tailEnd type="none" w="med" len="med"/>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noFill/>
                  </a:tcPr>
                </a:tc>
                <a:extLst>
                  <a:ext uri="{0D108BD9-81ED-4DB2-BD59-A6C34878D82A}">
                    <a16:rowId xmlns:a16="http://schemas.microsoft.com/office/drawing/2014/main" val="2638698628"/>
                  </a:ext>
                </a:extLst>
              </a:tr>
            </a:tbl>
          </a:graphicData>
        </a:graphic>
      </p:graphicFrame>
    </p:spTree>
    <p:extLst>
      <p:ext uri="{BB962C8B-B14F-4D97-AF65-F5344CB8AC3E}">
        <p14:creationId xmlns:p14="http://schemas.microsoft.com/office/powerpoint/2010/main" val="3909998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47"/>
          <p:cNvSpPr txBox="1">
            <a:spLocks noGrp="1"/>
          </p:cNvSpPr>
          <p:nvPr>
            <p:ph type="title"/>
          </p:nvPr>
        </p:nvSpPr>
        <p:spPr>
          <a:xfrm>
            <a:off x="638222" y="2399492"/>
            <a:ext cx="7315355" cy="89046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chemeClr val="accent6">
                    <a:lumMod val="40000"/>
                    <a:lumOff val="60000"/>
                  </a:schemeClr>
                </a:solidFill>
              </a:rPr>
              <a:t>Cảm ơn mọi người đã lắng nghe</a:t>
            </a:r>
            <a:endParaRPr sz="6000" dirty="0">
              <a:solidFill>
                <a:schemeClr val="accent6">
                  <a:lumMod val="40000"/>
                  <a:lumOff val="60000"/>
                </a:schemeClr>
              </a:solidFill>
            </a:endParaRPr>
          </a:p>
        </p:txBody>
      </p:sp>
      <p:sp>
        <p:nvSpPr>
          <p:cNvPr id="1363" name="Google Shape;1363;p47"/>
          <p:cNvSpPr txBox="1"/>
          <p:nvPr/>
        </p:nvSpPr>
        <p:spPr>
          <a:xfrm>
            <a:off x="3234592" y="4613536"/>
            <a:ext cx="2337900" cy="303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chemeClr val="lt1"/>
                </a:solidFill>
                <a:latin typeface="Maven Pro"/>
                <a:ea typeface="Maven Pro"/>
                <a:cs typeface="Maven Pro"/>
                <a:sym typeface="Maven Pro"/>
              </a:rPr>
              <a:t>Please keep this slide for attribution</a:t>
            </a:r>
            <a:endParaRPr sz="1000">
              <a:solidFill>
                <a:schemeClr val="lt1"/>
              </a:solidFill>
              <a:latin typeface="Maven Pro"/>
              <a:ea typeface="Maven Pro"/>
              <a:cs typeface="Maven Pro"/>
              <a:sym typeface="Maven Pro"/>
            </a:endParaRPr>
          </a:p>
        </p:txBody>
      </p:sp>
      <p:sp>
        <p:nvSpPr>
          <p:cNvPr id="1364" name="Google Shape;1364;p47"/>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47"/>
          <p:cNvGrpSpPr/>
          <p:nvPr/>
        </p:nvGrpSpPr>
        <p:grpSpPr>
          <a:xfrm>
            <a:off x="7981434" y="-1177061"/>
            <a:ext cx="203789" cy="1274754"/>
            <a:chOff x="2877432" y="975334"/>
            <a:chExt cx="188886" cy="1181531"/>
          </a:xfrm>
        </p:grpSpPr>
        <p:sp>
          <p:nvSpPr>
            <p:cNvPr id="1366" name="Google Shape;1366;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9" name="Google Shape;1369;p47"/>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7"/>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7"/>
          <p:cNvSpPr/>
          <p:nvPr/>
        </p:nvSpPr>
        <p:spPr>
          <a:xfrm>
            <a:off x="3297581" y="3401582"/>
            <a:ext cx="523800" cy="5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7"/>
          <p:cNvSpPr/>
          <p:nvPr/>
        </p:nvSpPr>
        <p:spPr>
          <a:xfrm>
            <a:off x="4141631" y="3401582"/>
            <a:ext cx="523800" cy="523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7"/>
          <p:cNvSpPr/>
          <p:nvPr/>
        </p:nvSpPr>
        <p:spPr>
          <a:xfrm>
            <a:off x="4985681" y="3401582"/>
            <a:ext cx="523800" cy="523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4" name="Google Shape;1374;p47"/>
          <p:cNvGrpSpPr/>
          <p:nvPr/>
        </p:nvGrpSpPr>
        <p:grpSpPr>
          <a:xfrm>
            <a:off x="3428663" y="3532668"/>
            <a:ext cx="261630" cy="261630"/>
            <a:chOff x="3368074" y="3882537"/>
            <a:chExt cx="215298" cy="215298"/>
          </a:xfrm>
        </p:grpSpPr>
        <p:sp>
          <p:nvSpPr>
            <p:cNvPr id="1375" name="Google Shape;1375;p47"/>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7"/>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7"/>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8" name="Google Shape;1378;p47"/>
          <p:cNvSpPr/>
          <p:nvPr/>
        </p:nvSpPr>
        <p:spPr>
          <a:xfrm>
            <a:off x="5087404" y="3532655"/>
            <a:ext cx="320355" cy="261656"/>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9" name="Google Shape;1379;p47"/>
          <p:cNvGrpSpPr/>
          <p:nvPr/>
        </p:nvGrpSpPr>
        <p:grpSpPr>
          <a:xfrm>
            <a:off x="4257237" y="3532657"/>
            <a:ext cx="292574" cy="261652"/>
            <a:chOff x="3824739" y="3890112"/>
            <a:chExt cx="208105" cy="186110"/>
          </a:xfrm>
        </p:grpSpPr>
        <p:sp>
          <p:nvSpPr>
            <p:cNvPr id="1380" name="Google Shape;1380;p47"/>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7"/>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7"/>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2276025" y="1862725"/>
            <a:ext cx="2622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chemeClr val="accent4">
                    <a:lumMod val="60000"/>
                    <a:lumOff val="40000"/>
                  </a:schemeClr>
                </a:solidFill>
              </a:rPr>
              <a:t>Map</a:t>
            </a:r>
            <a:endParaRPr sz="6000" dirty="0">
              <a:solidFill>
                <a:schemeClr val="accent4">
                  <a:lumMod val="60000"/>
                  <a:lumOff val="40000"/>
                </a:schemeClr>
              </a:solidFill>
            </a:endParaRPr>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01</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28"/>
          <p:cNvSpPr txBox="1">
            <a:spLocks noGrp="1"/>
          </p:cNvSpPr>
          <p:nvPr>
            <p:ph type="ctrTitle"/>
          </p:nvPr>
        </p:nvSpPr>
        <p:spPr>
          <a:xfrm>
            <a:off x="366477" y="411682"/>
            <a:ext cx="353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2"/>
                </a:solidFill>
              </a:rPr>
              <a:t>Map interface là gì ? </a:t>
            </a:r>
            <a:endParaRPr dirty="0">
              <a:solidFill>
                <a:schemeClr val="accent2"/>
              </a:solidFill>
            </a:endParaRPr>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5063DAC6-0905-48D8-5397-C2821668E5C9}"/>
              </a:ext>
            </a:extLst>
          </p:cNvPr>
          <p:cNvSpPr txBox="1"/>
          <p:nvPr/>
        </p:nvSpPr>
        <p:spPr>
          <a:xfrm>
            <a:off x="312020" y="2728656"/>
            <a:ext cx="4303056" cy="584775"/>
          </a:xfrm>
          <a:prstGeom prst="rect">
            <a:avLst/>
          </a:prstGeom>
          <a:noFill/>
        </p:spPr>
        <p:txBody>
          <a:bodyPr wrap="square" rtlCol="0">
            <a:spAutoFit/>
          </a:bodyPr>
          <a:lstStyle/>
          <a:p>
            <a:pPr marL="0" lvl="0" indent="0" algn="l" rtl="0">
              <a:spcBef>
                <a:spcPts val="0"/>
              </a:spcBef>
              <a:spcAft>
                <a:spcPts val="0"/>
              </a:spcAft>
              <a:buNone/>
            </a:pPr>
            <a:r>
              <a:rPr lang="en-US" sz="1600" dirty="0">
                <a:solidFill>
                  <a:schemeClr val="bg1"/>
                </a:solidFill>
              </a:rPr>
              <a:t>Key </a:t>
            </a:r>
            <a:r>
              <a:rPr lang="en-US" sz="1600" dirty="0" err="1">
                <a:solidFill>
                  <a:schemeClr val="bg1"/>
                </a:solidFill>
              </a:rPr>
              <a:t>là</a:t>
            </a:r>
            <a:r>
              <a:rPr lang="en-US" sz="1600" dirty="0">
                <a:solidFill>
                  <a:schemeClr val="bg1"/>
                </a:solidFill>
              </a:rPr>
              <a:t> </a:t>
            </a:r>
            <a:r>
              <a:rPr lang="en-US" sz="1600" dirty="0" err="1">
                <a:solidFill>
                  <a:schemeClr val="bg1"/>
                </a:solidFill>
              </a:rPr>
              <a:t>giá</a:t>
            </a:r>
            <a:r>
              <a:rPr lang="en-US" sz="1600" dirty="0">
                <a:solidFill>
                  <a:schemeClr val="bg1"/>
                </a:solidFill>
              </a:rPr>
              <a:t> </a:t>
            </a:r>
            <a:r>
              <a:rPr lang="en-US" sz="1600" dirty="0" err="1">
                <a:solidFill>
                  <a:schemeClr val="bg1"/>
                </a:solidFill>
              </a:rPr>
              <a:t>trị</a:t>
            </a:r>
            <a:r>
              <a:rPr lang="en-US" sz="1600" dirty="0">
                <a:solidFill>
                  <a:schemeClr val="bg1"/>
                </a:solidFill>
              </a:rPr>
              <a:t> </a:t>
            </a:r>
            <a:r>
              <a:rPr lang="en-US" sz="1600" dirty="0" err="1">
                <a:solidFill>
                  <a:schemeClr val="bg1"/>
                </a:solidFill>
              </a:rPr>
              <a:t>duy</a:t>
            </a:r>
            <a:r>
              <a:rPr lang="en-US" sz="1600" dirty="0">
                <a:solidFill>
                  <a:schemeClr val="bg1"/>
                </a:solidFill>
              </a:rPr>
              <a:t> </a:t>
            </a:r>
            <a:r>
              <a:rPr lang="en-US" sz="1600" dirty="0" err="1">
                <a:solidFill>
                  <a:schemeClr val="bg1"/>
                </a:solidFill>
              </a:rPr>
              <a:t>nhất</a:t>
            </a:r>
            <a:r>
              <a:rPr lang="en-US" sz="1600" dirty="0">
                <a:solidFill>
                  <a:schemeClr val="bg1"/>
                </a:solidFill>
              </a:rPr>
              <a:t> (</a:t>
            </a:r>
            <a:r>
              <a:rPr lang="en-US" sz="1600" dirty="0" err="1">
                <a:solidFill>
                  <a:schemeClr val="bg1"/>
                </a:solidFill>
              </a:rPr>
              <a:t>không</a:t>
            </a:r>
            <a:r>
              <a:rPr lang="en-US" sz="1600" dirty="0">
                <a:solidFill>
                  <a:schemeClr val="bg1"/>
                </a:solidFill>
              </a:rPr>
              <a:t> </a:t>
            </a:r>
            <a:r>
              <a:rPr lang="en-US" sz="1600" dirty="0" err="1">
                <a:solidFill>
                  <a:schemeClr val="bg1"/>
                </a:solidFill>
              </a:rPr>
              <a:t>được</a:t>
            </a:r>
            <a:r>
              <a:rPr lang="en-US" sz="1600" dirty="0">
                <a:solidFill>
                  <a:schemeClr val="bg1"/>
                </a:solidFill>
              </a:rPr>
              <a:t> </a:t>
            </a:r>
            <a:r>
              <a:rPr lang="en-US" sz="1600" dirty="0" err="1">
                <a:solidFill>
                  <a:schemeClr val="bg1"/>
                </a:solidFill>
              </a:rPr>
              <a:t>trùng</a:t>
            </a:r>
            <a:r>
              <a:rPr lang="en-US" sz="1600" dirty="0">
                <a:solidFill>
                  <a:schemeClr val="bg1"/>
                </a:solidFill>
              </a:rPr>
              <a:t> </a:t>
            </a:r>
            <a:r>
              <a:rPr lang="en-US" sz="1600" dirty="0" err="1">
                <a:solidFill>
                  <a:schemeClr val="bg1"/>
                </a:solidFill>
              </a:rPr>
              <a:t>lặp</a:t>
            </a:r>
            <a:r>
              <a:rPr lang="en-US" sz="1600" dirty="0">
                <a:solidFill>
                  <a:schemeClr val="bg1"/>
                </a:solidFill>
              </a:rPr>
              <a:t>) </a:t>
            </a:r>
            <a:r>
              <a:rPr lang="en-US" sz="1600" dirty="0" err="1">
                <a:solidFill>
                  <a:schemeClr val="bg1"/>
                </a:solidFill>
              </a:rPr>
              <a:t>tương</a:t>
            </a:r>
            <a:r>
              <a:rPr lang="en-US" sz="1600" dirty="0">
                <a:solidFill>
                  <a:schemeClr val="bg1"/>
                </a:solidFill>
              </a:rPr>
              <a:t> </a:t>
            </a:r>
            <a:r>
              <a:rPr lang="en-US" sz="1600" dirty="0" err="1">
                <a:solidFill>
                  <a:schemeClr val="bg1"/>
                </a:solidFill>
              </a:rPr>
              <a:t>ứng</a:t>
            </a:r>
            <a:r>
              <a:rPr lang="en-US" sz="1600" dirty="0">
                <a:solidFill>
                  <a:schemeClr val="bg1"/>
                </a:solidFill>
              </a:rPr>
              <a:t> </a:t>
            </a:r>
            <a:r>
              <a:rPr lang="en-US" sz="1600" dirty="0" err="1">
                <a:solidFill>
                  <a:schemeClr val="bg1"/>
                </a:solidFill>
              </a:rPr>
              <a:t>với</a:t>
            </a:r>
            <a:r>
              <a:rPr lang="en-US" sz="1600" dirty="0">
                <a:solidFill>
                  <a:schemeClr val="bg1"/>
                </a:solidFill>
              </a:rPr>
              <a:t> </a:t>
            </a:r>
            <a:r>
              <a:rPr lang="en-US" sz="1600" dirty="0" err="1">
                <a:solidFill>
                  <a:schemeClr val="bg1"/>
                </a:solidFill>
              </a:rPr>
              <a:t>một</a:t>
            </a:r>
            <a:r>
              <a:rPr lang="en-US" sz="1600" dirty="0">
                <a:solidFill>
                  <a:schemeClr val="bg1"/>
                </a:solidFill>
              </a:rPr>
              <a:t> value</a:t>
            </a:r>
          </a:p>
        </p:txBody>
      </p:sp>
      <p:sp>
        <p:nvSpPr>
          <p:cNvPr id="6" name="TextBox 5">
            <a:extLst>
              <a:ext uri="{FF2B5EF4-FFF2-40B4-BE49-F238E27FC236}">
                <a16:creationId xmlns:a16="http://schemas.microsoft.com/office/drawing/2014/main" id="{8EE5BE8E-084C-9EBD-4D60-4183FB6F6EBB}"/>
              </a:ext>
            </a:extLst>
          </p:cNvPr>
          <p:cNvSpPr txBox="1"/>
          <p:nvPr/>
        </p:nvSpPr>
        <p:spPr>
          <a:xfrm>
            <a:off x="308704" y="2014734"/>
            <a:ext cx="3909015" cy="800219"/>
          </a:xfrm>
          <a:prstGeom prst="rect">
            <a:avLst/>
          </a:prstGeom>
          <a:noFill/>
        </p:spPr>
        <p:txBody>
          <a:bodyPr wrap="square" rtlCol="0">
            <a:spAutoFit/>
          </a:bodyPr>
          <a:lstStyle/>
          <a:p>
            <a:r>
              <a:rPr lang="en-US" sz="1600" dirty="0" err="1">
                <a:solidFill>
                  <a:schemeClr val="bg1"/>
                </a:solidFill>
              </a:rPr>
              <a:t>Nó</a:t>
            </a:r>
            <a:r>
              <a:rPr lang="en-US" sz="1600" dirty="0">
                <a:solidFill>
                  <a:schemeClr val="bg1"/>
                </a:solidFill>
              </a:rPr>
              <a:t> </a:t>
            </a:r>
            <a:r>
              <a:rPr lang="en-US" sz="1600" dirty="0" err="1">
                <a:solidFill>
                  <a:schemeClr val="bg1"/>
                </a:solidFill>
              </a:rPr>
              <a:t>được</a:t>
            </a:r>
            <a:r>
              <a:rPr lang="en-US" sz="1600" dirty="0">
                <a:solidFill>
                  <a:schemeClr val="bg1"/>
                </a:solidFill>
              </a:rPr>
              <a:t> </a:t>
            </a:r>
            <a:r>
              <a:rPr lang="en-US" sz="1600" dirty="0" err="1">
                <a:solidFill>
                  <a:schemeClr val="bg1"/>
                </a:solidFill>
              </a:rPr>
              <a:t>sử</a:t>
            </a:r>
            <a:r>
              <a:rPr lang="en-US" sz="1600" dirty="0">
                <a:solidFill>
                  <a:schemeClr val="bg1"/>
                </a:solidFill>
              </a:rPr>
              <a:t> </a:t>
            </a:r>
            <a:r>
              <a:rPr lang="en-US" sz="1600" dirty="0" err="1">
                <a:solidFill>
                  <a:schemeClr val="bg1"/>
                </a:solidFill>
              </a:rPr>
              <a:t>dụng</a:t>
            </a:r>
            <a:r>
              <a:rPr lang="en-US" sz="1600" dirty="0">
                <a:solidFill>
                  <a:schemeClr val="bg1"/>
                </a:solidFill>
              </a:rPr>
              <a:t> </a:t>
            </a:r>
            <a:r>
              <a:rPr lang="en-US" sz="1600" dirty="0" err="1">
                <a:solidFill>
                  <a:schemeClr val="bg1"/>
                </a:solidFill>
              </a:rPr>
              <a:t>để</a:t>
            </a:r>
            <a:r>
              <a:rPr lang="en-US" sz="1600" dirty="0">
                <a:solidFill>
                  <a:schemeClr val="bg1"/>
                </a:solidFill>
              </a:rPr>
              <a:t> </a:t>
            </a:r>
            <a:r>
              <a:rPr lang="en-US" sz="1600" dirty="0" err="1">
                <a:solidFill>
                  <a:schemeClr val="bg1"/>
                </a:solidFill>
              </a:rPr>
              <a:t>lưu</a:t>
            </a:r>
            <a:r>
              <a:rPr lang="en-US" sz="1600" dirty="0">
                <a:solidFill>
                  <a:schemeClr val="bg1"/>
                </a:solidFill>
              </a:rPr>
              <a:t> </a:t>
            </a:r>
            <a:r>
              <a:rPr lang="en-US" sz="1600" dirty="0" err="1">
                <a:solidFill>
                  <a:schemeClr val="bg1"/>
                </a:solidFill>
              </a:rPr>
              <a:t>một</a:t>
            </a:r>
            <a:r>
              <a:rPr lang="en-US" sz="1600" dirty="0">
                <a:solidFill>
                  <a:schemeClr val="bg1"/>
                </a:solidFill>
              </a:rPr>
              <a:t> </a:t>
            </a:r>
            <a:r>
              <a:rPr lang="en-US" sz="1600" dirty="0" err="1">
                <a:solidFill>
                  <a:schemeClr val="bg1"/>
                </a:solidFill>
              </a:rPr>
              <a:t>cặp</a:t>
            </a:r>
            <a:r>
              <a:rPr lang="en-US" sz="1600" dirty="0">
                <a:solidFill>
                  <a:schemeClr val="bg1"/>
                </a:solidFill>
              </a:rPr>
              <a:t> </a:t>
            </a:r>
            <a:r>
              <a:rPr lang="en-US" sz="1600" dirty="0" err="1">
                <a:solidFill>
                  <a:schemeClr val="bg1"/>
                </a:solidFill>
              </a:rPr>
              <a:t>giá</a:t>
            </a:r>
            <a:r>
              <a:rPr lang="en-US" sz="1600" dirty="0">
                <a:solidFill>
                  <a:schemeClr val="bg1"/>
                </a:solidFill>
              </a:rPr>
              <a:t> </a:t>
            </a:r>
            <a:r>
              <a:rPr lang="en-US" sz="1600" dirty="0" err="1">
                <a:solidFill>
                  <a:schemeClr val="bg1"/>
                </a:solidFill>
              </a:rPr>
              <a:t>trị</a:t>
            </a:r>
            <a:r>
              <a:rPr lang="en-US" sz="1600" dirty="0">
                <a:solidFill>
                  <a:schemeClr val="bg1"/>
                </a:solidFill>
              </a:rPr>
              <a:t> key-value</a:t>
            </a:r>
          </a:p>
          <a:p>
            <a:endParaRPr lang="en-US" dirty="0"/>
          </a:p>
        </p:txBody>
      </p:sp>
      <p:sp>
        <p:nvSpPr>
          <p:cNvPr id="8" name="TextBox 7">
            <a:extLst>
              <a:ext uri="{FF2B5EF4-FFF2-40B4-BE49-F238E27FC236}">
                <a16:creationId xmlns:a16="http://schemas.microsoft.com/office/drawing/2014/main" id="{3102AF60-143B-700D-50BA-5C53BA0D5405}"/>
              </a:ext>
            </a:extLst>
          </p:cNvPr>
          <p:cNvSpPr txBox="1"/>
          <p:nvPr/>
        </p:nvSpPr>
        <p:spPr>
          <a:xfrm>
            <a:off x="326528" y="1474950"/>
            <a:ext cx="4991100" cy="338554"/>
          </a:xfrm>
          <a:prstGeom prst="rect">
            <a:avLst/>
          </a:prstGeom>
          <a:noFill/>
        </p:spPr>
        <p:txBody>
          <a:bodyPr wrap="square">
            <a:spAutoFit/>
          </a:bodyPr>
          <a:lstStyle/>
          <a:p>
            <a:pPr marL="0" lvl="0" indent="0" algn="l" rtl="0">
              <a:spcBef>
                <a:spcPts val="0"/>
              </a:spcBef>
              <a:spcAft>
                <a:spcPts val="0"/>
              </a:spcAft>
              <a:buNone/>
            </a:pPr>
            <a:r>
              <a:rPr lang="en-US" sz="1600" dirty="0">
                <a:solidFill>
                  <a:schemeClr val="bg1"/>
                </a:solidFill>
              </a:rPr>
              <a:t>Map interface </a:t>
            </a:r>
            <a:r>
              <a:rPr lang="en-US" sz="1600" dirty="0" err="1">
                <a:solidFill>
                  <a:schemeClr val="bg1"/>
                </a:solidFill>
              </a:rPr>
              <a:t>nằm</a:t>
            </a:r>
            <a:r>
              <a:rPr lang="en-US" sz="1600" dirty="0">
                <a:solidFill>
                  <a:schemeClr val="bg1"/>
                </a:solidFill>
              </a:rPr>
              <a:t> </a:t>
            </a:r>
            <a:r>
              <a:rPr lang="en-US" sz="1600" dirty="0" err="1">
                <a:solidFill>
                  <a:schemeClr val="bg1"/>
                </a:solidFill>
              </a:rPr>
              <a:t>trong</a:t>
            </a:r>
            <a:r>
              <a:rPr lang="en-US" sz="1600" dirty="0">
                <a:solidFill>
                  <a:schemeClr val="bg1"/>
                </a:solidFill>
              </a:rPr>
              <a:t> </a:t>
            </a:r>
            <a:r>
              <a:rPr lang="en-US" sz="1600" dirty="0" err="1">
                <a:solidFill>
                  <a:schemeClr val="bg1"/>
                </a:solidFill>
              </a:rPr>
              <a:t>gói</a:t>
            </a:r>
            <a:r>
              <a:rPr lang="en-US" sz="1600" dirty="0">
                <a:solidFill>
                  <a:schemeClr val="bg1"/>
                </a:solidFill>
              </a:rPr>
              <a:t> </a:t>
            </a:r>
            <a:r>
              <a:rPr lang="en-US" sz="1600" dirty="0" err="1">
                <a:solidFill>
                  <a:schemeClr val="bg1"/>
                </a:solidFill>
              </a:rPr>
              <a:t>java.util</a:t>
            </a:r>
            <a:endParaRPr lang="en-US" sz="16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E26565-30A5-7084-1224-08D1E91AB0DF}"/>
              </a:ext>
            </a:extLst>
          </p:cNvPr>
          <p:cNvSpPr>
            <a:spLocks noGrp="1"/>
          </p:cNvSpPr>
          <p:nvPr>
            <p:ph type="title"/>
          </p:nvPr>
        </p:nvSpPr>
        <p:spPr>
          <a:xfrm>
            <a:off x="2917918" y="1805901"/>
            <a:ext cx="3822931" cy="1407089"/>
          </a:xfrm>
        </p:spPr>
        <p:txBody>
          <a:bodyPr/>
          <a:lstStyle/>
          <a:p>
            <a:endParaRPr lang="en-US" dirty="0"/>
          </a:p>
        </p:txBody>
      </p:sp>
      <p:pic>
        <p:nvPicPr>
          <p:cNvPr id="3074" name="Picture 2" descr="image">
            <a:extLst>
              <a:ext uri="{FF2B5EF4-FFF2-40B4-BE49-F238E27FC236}">
                <a16:creationId xmlns:a16="http://schemas.microsoft.com/office/drawing/2014/main" id="{23E3298C-6899-E30D-20B9-FFA350914E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3310" y="713176"/>
            <a:ext cx="5693064" cy="3717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259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17" name="Text Placeholder 16">
            <a:extLst>
              <a:ext uri="{FF2B5EF4-FFF2-40B4-BE49-F238E27FC236}">
                <a16:creationId xmlns:a16="http://schemas.microsoft.com/office/drawing/2014/main" id="{7F857E84-0090-3297-2D5E-7445A4B48AA4}"/>
              </a:ext>
            </a:extLst>
          </p:cNvPr>
          <p:cNvSpPr>
            <a:spLocks noGrp="1"/>
          </p:cNvSpPr>
          <p:nvPr>
            <p:ph type="body" idx="1"/>
          </p:nvPr>
        </p:nvSpPr>
        <p:spPr>
          <a:xfrm>
            <a:off x="-37478" y="1362587"/>
            <a:ext cx="8950568" cy="500849"/>
          </a:xfrm>
        </p:spPr>
        <p:txBody>
          <a:bodyPr/>
          <a:lstStyle/>
          <a:p>
            <a:r>
              <a:rPr lang="vi-VN" sz="1800" dirty="0">
                <a:solidFill>
                  <a:schemeClr val="tx2">
                    <a:lumMod val="25000"/>
                  </a:schemeClr>
                </a:solidFill>
                <a:highlight>
                  <a:srgbClr val="E898AC"/>
                </a:highlight>
              </a:rPr>
              <a:t>Object put(Object key, Object value): </a:t>
            </a:r>
            <a:r>
              <a:rPr lang="vi-VN" sz="1800" dirty="0">
                <a:solidFill>
                  <a:schemeClr val="accent2">
                    <a:lumMod val="20000"/>
                    <a:lumOff val="80000"/>
                  </a:schemeClr>
                </a:solidFill>
              </a:rPr>
              <a:t>Thêm đối tượng được chỉ định vào map</a:t>
            </a:r>
            <a:endParaRPr lang="en-US" sz="1800" dirty="0">
              <a:solidFill>
                <a:schemeClr val="accent2">
                  <a:lumMod val="20000"/>
                  <a:lumOff val="80000"/>
                </a:schemeClr>
              </a:solidFill>
            </a:endParaRPr>
          </a:p>
        </p:txBody>
      </p:sp>
      <p:sp>
        <p:nvSpPr>
          <p:cNvPr id="9" name="Title 8">
            <a:extLst>
              <a:ext uri="{FF2B5EF4-FFF2-40B4-BE49-F238E27FC236}">
                <a16:creationId xmlns:a16="http://schemas.microsoft.com/office/drawing/2014/main" id="{60AA1A2B-DE4E-D422-29B0-4405883A6DBB}"/>
              </a:ext>
            </a:extLst>
          </p:cNvPr>
          <p:cNvSpPr>
            <a:spLocks noGrp="1"/>
          </p:cNvSpPr>
          <p:nvPr>
            <p:ph type="ctrTitle" idx="4294967295"/>
          </p:nvPr>
        </p:nvSpPr>
        <p:spPr>
          <a:xfrm>
            <a:off x="0" y="249894"/>
            <a:ext cx="6973888" cy="577850"/>
          </a:xfrm>
        </p:spPr>
        <p:txBody>
          <a:bodyPr/>
          <a:lstStyle/>
          <a:p>
            <a:r>
              <a:rPr lang="en-US" sz="3200" b="1" dirty="0" err="1">
                <a:solidFill>
                  <a:schemeClr val="accent3">
                    <a:lumMod val="60000"/>
                    <a:lumOff val="40000"/>
                  </a:schemeClr>
                </a:solidFill>
                <a:latin typeface="Roboto Light" panose="020B0604020202020204" pitchFamily="2" charset="0"/>
                <a:ea typeface="Roboto Light" panose="020B0604020202020204" pitchFamily="2" charset="0"/>
              </a:rPr>
              <a:t>Các</a:t>
            </a:r>
            <a:r>
              <a:rPr lang="en-US" sz="3200" b="1" dirty="0">
                <a:solidFill>
                  <a:schemeClr val="accent3">
                    <a:lumMod val="60000"/>
                    <a:lumOff val="40000"/>
                  </a:schemeClr>
                </a:solidFill>
                <a:latin typeface="Roboto Light" panose="020B0604020202020204" pitchFamily="2" charset="0"/>
                <a:ea typeface="Roboto Light" panose="020B0604020202020204" pitchFamily="2" charset="0"/>
              </a:rPr>
              <a:t> </a:t>
            </a:r>
            <a:r>
              <a:rPr lang="en-US" sz="3200" b="1" dirty="0" err="1">
                <a:solidFill>
                  <a:schemeClr val="accent3">
                    <a:lumMod val="60000"/>
                    <a:lumOff val="40000"/>
                  </a:schemeClr>
                </a:solidFill>
                <a:latin typeface="Roboto Light" panose="020B0604020202020204" pitchFamily="2" charset="0"/>
                <a:ea typeface="Roboto Light" panose="020B0604020202020204" pitchFamily="2" charset="0"/>
              </a:rPr>
              <a:t>phương</a:t>
            </a:r>
            <a:r>
              <a:rPr lang="en-US" sz="3200" b="1" dirty="0">
                <a:solidFill>
                  <a:schemeClr val="accent3">
                    <a:lumMod val="60000"/>
                    <a:lumOff val="40000"/>
                  </a:schemeClr>
                </a:solidFill>
                <a:latin typeface="Roboto Light" panose="020B0604020202020204" pitchFamily="2" charset="0"/>
                <a:ea typeface="Roboto Light" panose="020B0604020202020204" pitchFamily="2" charset="0"/>
              </a:rPr>
              <a:t> </a:t>
            </a:r>
            <a:r>
              <a:rPr lang="en-US" sz="3200" b="1" dirty="0" err="1">
                <a:solidFill>
                  <a:schemeClr val="accent3">
                    <a:lumMod val="60000"/>
                    <a:lumOff val="40000"/>
                  </a:schemeClr>
                </a:solidFill>
                <a:latin typeface="Roboto Light" panose="020B0604020202020204" pitchFamily="2" charset="0"/>
                <a:ea typeface="Roboto Light" panose="020B0604020202020204" pitchFamily="2" charset="0"/>
              </a:rPr>
              <a:t>thức</a:t>
            </a:r>
            <a:r>
              <a:rPr lang="en-US" sz="3200" b="1" dirty="0">
                <a:solidFill>
                  <a:schemeClr val="accent3">
                    <a:lumMod val="60000"/>
                    <a:lumOff val="40000"/>
                  </a:schemeClr>
                </a:solidFill>
                <a:latin typeface="Roboto Light" panose="020B0604020202020204" pitchFamily="2" charset="0"/>
                <a:ea typeface="Roboto Light" panose="020B0604020202020204" pitchFamily="2" charset="0"/>
              </a:rPr>
              <a:t> </a:t>
            </a:r>
            <a:r>
              <a:rPr lang="en-US" sz="3200" b="1" dirty="0" err="1">
                <a:solidFill>
                  <a:schemeClr val="accent3">
                    <a:lumMod val="60000"/>
                    <a:lumOff val="40000"/>
                  </a:schemeClr>
                </a:solidFill>
                <a:latin typeface="Roboto Light" panose="020B0604020202020204" pitchFamily="2" charset="0"/>
                <a:ea typeface="Roboto Light" panose="020B0604020202020204" pitchFamily="2" charset="0"/>
              </a:rPr>
              <a:t>trong</a:t>
            </a:r>
            <a:r>
              <a:rPr lang="en-US" sz="3200" b="1" dirty="0">
                <a:solidFill>
                  <a:schemeClr val="accent3">
                    <a:lumMod val="60000"/>
                    <a:lumOff val="40000"/>
                  </a:schemeClr>
                </a:solidFill>
                <a:latin typeface="Roboto Light" panose="020B0604020202020204" pitchFamily="2" charset="0"/>
                <a:ea typeface="Roboto Light" panose="020B0604020202020204" pitchFamily="2" charset="0"/>
              </a:rPr>
              <a:t> Map interface</a:t>
            </a:r>
          </a:p>
        </p:txBody>
      </p:sp>
      <p:sp>
        <p:nvSpPr>
          <p:cNvPr id="21" name="Text Placeholder 16">
            <a:extLst>
              <a:ext uri="{FF2B5EF4-FFF2-40B4-BE49-F238E27FC236}">
                <a16:creationId xmlns:a16="http://schemas.microsoft.com/office/drawing/2014/main" id="{23972855-3FB8-BD9C-8DB2-1F62BE5BC80C}"/>
              </a:ext>
            </a:extLst>
          </p:cNvPr>
          <p:cNvSpPr txBox="1">
            <a:spLocks/>
          </p:cNvSpPr>
          <p:nvPr/>
        </p:nvSpPr>
        <p:spPr>
          <a:xfrm>
            <a:off x="-37478" y="2412998"/>
            <a:ext cx="8950568" cy="500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Maven Pro"/>
              <a:buChar char="●"/>
              <a:defRPr sz="1600" b="0" i="0" u="none" strike="noStrike" cap="none">
                <a:solidFill>
                  <a:schemeClr val="lt1"/>
                </a:solidFill>
                <a:latin typeface="Maven Pro"/>
                <a:ea typeface="Maven Pro"/>
                <a:cs typeface="Maven Pro"/>
                <a:sym typeface="Maven Pro"/>
              </a:defRPr>
            </a:lvl1pPr>
            <a:lvl2pPr marL="914400" marR="0" lvl="1"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2pPr>
            <a:lvl3pPr marL="1371600" marR="0" lvl="2"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3pPr>
            <a:lvl4pPr marL="1828800" marR="0" lvl="3"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4pPr>
            <a:lvl5pPr marL="2286000" marR="0" lvl="4"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5pPr>
            <a:lvl6pPr marL="2743200" marR="0" lvl="5"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6pPr>
            <a:lvl7pPr marL="3200400" marR="0" lvl="6"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7pPr>
            <a:lvl8pPr marL="3657600" marR="0" lvl="7"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8pPr>
            <a:lvl9pPr marL="4114800" marR="0" lvl="8" indent="-304800" algn="l" rtl="0">
              <a:lnSpc>
                <a:spcPct val="115000"/>
              </a:lnSpc>
              <a:spcBef>
                <a:spcPts val="1600"/>
              </a:spcBef>
              <a:spcAft>
                <a:spcPts val="160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9pPr>
          </a:lstStyle>
          <a:p>
            <a:r>
              <a:rPr lang="vi-VN" sz="1800" dirty="0">
                <a:solidFill>
                  <a:schemeClr val="tx2">
                    <a:lumMod val="25000"/>
                  </a:schemeClr>
                </a:solidFill>
                <a:highlight>
                  <a:srgbClr val="E898AC"/>
                </a:highlight>
              </a:rPr>
              <a:t>void putAll(Map map): </a:t>
            </a:r>
            <a:r>
              <a:rPr lang="vi-VN" sz="1800" dirty="0">
                <a:solidFill>
                  <a:schemeClr val="accent2">
                    <a:lumMod val="20000"/>
                    <a:lumOff val="80000"/>
                  </a:schemeClr>
                </a:solidFill>
              </a:rPr>
              <a:t>Thêm một map được chỉ định vào map hiện tại</a:t>
            </a:r>
            <a:endParaRPr lang="en-US" sz="1800" dirty="0">
              <a:solidFill>
                <a:schemeClr val="accent2">
                  <a:lumMod val="20000"/>
                  <a:lumOff val="80000"/>
                </a:schemeClr>
              </a:solidFill>
            </a:endParaRPr>
          </a:p>
        </p:txBody>
      </p:sp>
      <p:sp>
        <p:nvSpPr>
          <p:cNvPr id="22" name="Text Placeholder 16">
            <a:extLst>
              <a:ext uri="{FF2B5EF4-FFF2-40B4-BE49-F238E27FC236}">
                <a16:creationId xmlns:a16="http://schemas.microsoft.com/office/drawing/2014/main" id="{CEC0203D-17B1-0777-B919-D888B5CF1AF1}"/>
              </a:ext>
            </a:extLst>
          </p:cNvPr>
          <p:cNvSpPr txBox="1">
            <a:spLocks/>
          </p:cNvSpPr>
          <p:nvPr/>
        </p:nvSpPr>
        <p:spPr>
          <a:xfrm>
            <a:off x="-37478" y="3405684"/>
            <a:ext cx="8950568" cy="500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Maven Pro"/>
              <a:buChar char="●"/>
              <a:defRPr sz="1600" b="0" i="0" u="none" strike="noStrike" cap="none">
                <a:solidFill>
                  <a:schemeClr val="lt1"/>
                </a:solidFill>
                <a:latin typeface="Maven Pro"/>
                <a:ea typeface="Maven Pro"/>
                <a:cs typeface="Maven Pro"/>
                <a:sym typeface="Maven Pro"/>
              </a:defRPr>
            </a:lvl1pPr>
            <a:lvl2pPr marL="914400" marR="0" lvl="1"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2pPr>
            <a:lvl3pPr marL="1371600" marR="0" lvl="2"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3pPr>
            <a:lvl4pPr marL="1828800" marR="0" lvl="3"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4pPr>
            <a:lvl5pPr marL="2286000" marR="0" lvl="4"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5pPr>
            <a:lvl6pPr marL="2743200" marR="0" lvl="5"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6pPr>
            <a:lvl7pPr marL="3200400" marR="0" lvl="6"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7pPr>
            <a:lvl8pPr marL="3657600" marR="0" lvl="7"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8pPr>
            <a:lvl9pPr marL="4114800" marR="0" lvl="8" indent="-304800" algn="l" rtl="0">
              <a:lnSpc>
                <a:spcPct val="115000"/>
              </a:lnSpc>
              <a:spcBef>
                <a:spcPts val="1600"/>
              </a:spcBef>
              <a:spcAft>
                <a:spcPts val="160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9pPr>
          </a:lstStyle>
          <a:p>
            <a:r>
              <a:rPr lang="en-US" sz="1800" dirty="0">
                <a:solidFill>
                  <a:schemeClr val="tx2">
                    <a:lumMod val="25000"/>
                  </a:schemeClr>
                </a:solidFill>
                <a:highlight>
                  <a:srgbClr val="E898AC"/>
                </a:highlight>
              </a:rPr>
              <a:t>Object remove(Object key)</a:t>
            </a:r>
            <a:r>
              <a:rPr lang="vi-VN" sz="1800" dirty="0">
                <a:solidFill>
                  <a:schemeClr val="tx2">
                    <a:lumMod val="25000"/>
                  </a:schemeClr>
                </a:solidFill>
                <a:highlight>
                  <a:srgbClr val="E898AC"/>
                </a:highlight>
              </a:rPr>
              <a:t>: </a:t>
            </a:r>
            <a:r>
              <a:rPr lang="vi-VN" sz="1800" dirty="0">
                <a:solidFill>
                  <a:schemeClr val="accent2">
                    <a:lumMod val="20000"/>
                    <a:lumOff val="80000"/>
                  </a:schemeClr>
                </a:solidFill>
              </a:rPr>
              <a:t>Xóa đối tượng được chỉ định dựa vào key</a:t>
            </a:r>
            <a:endParaRPr lang="en-US" sz="1800" dirty="0">
              <a:solidFill>
                <a:schemeClr val="accent2">
                  <a:lumMod val="20000"/>
                  <a:lumOff val="80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17" name="Text Placeholder 16">
            <a:extLst>
              <a:ext uri="{FF2B5EF4-FFF2-40B4-BE49-F238E27FC236}">
                <a16:creationId xmlns:a16="http://schemas.microsoft.com/office/drawing/2014/main" id="{7F857E84-0090-3297-2D5E-7445A4B48AA4}"/>
              </a:ext>
            </a:extLst>
          </p:cNvPr>
          <p:cNvSpPr>
            <a:spLocks noGrp="1"/>
          </p:cNvSpPr>
          <p:nvPr>
            <p:ph type="body" idx="1"/>
          </p:nvPr>
        </p:nvSpPr>
        <p:spPr>
          <a:xfrm>
            <a:off x="-37478" y="1362587"/>
            <a:ext cx="8950568" cy="500849"/>
          </a:xfrm>
        </p:spPr>
        <p:txBody>
          <a:bodyPr/>
          <a:lstStyle/>
          <a:p>
            <a:r>
              <a:rPr lang="vi-VN" sz="1800" dirty="0">
                <a:solidFill>
                  <a:schemeClr val="tx2">
                    <a:lumMod val="25000"/>
                  </a:schemeClr>
                </a:solidFill>
                <a:highlight>
                  <a:srgbClr val="E898AC"/>
                </a:highlight>
              </a:rPr>
              <a:t>Obj</a:t>
            </a:r>
            <a:r>
              <a:rPr lang="en-US" sz="1800" dirty="0" err="1">
                <a:solidFill>
                  <a:schemeClr val="tx2">
                    <a:lumMod val="25000"/>
                  </a:schemeClr>
                </a:solidFill>
                <a:highlight>
                  <a:srgbClr val="E898AC"/>
                </a:highlight>
              </a:rPr>
              <a:t>ect</a:t>
            </a:r>
            <a:r>
              <a:rPr lang="en-US" sz="1800" dirty="0">
                <a:solidFill>
                  <a:schemeClr val="tx2">
                    <a:lumMod val="25000"/>
                  </a:schemeClr>
                </a:solidFill>
                <a:highlight>
                  <a:srgbClr val="E898AC"/>
                </a:highlight>
              </a:rPr>
              <a:t> get(Object key) : </a:t>
            </a:r>
            <a:r>
              <a:rPr lang="en-US" sz="1800" dirty="0" err="1">
                <a:solidFill>
                  <a:schemeClr val="accent2">
                    <a:lumMod val="20000"/>
                    <a:lumOff val="80000"/>
                  </a:schemeClr>
                </a:solidFill>
              </a:rPr>
              <a:t>Truy</a:t>
            </a:r>
            <a:r>
              <a:rPr lang="en-US" sz="1800" dirty="0">
                <a:solidFill>
                  <a:schemeClr val="accent2">
                    <a:lumMod val="20000"/>
                    <a:lumOff val="80000"/>
                  </a:schemeClr>
                </a:solidFill>
              </a:rPr>
              <a:t> </a:t>
            </a:r>
            <a:r>
              <a:rPr lang="en-US" sz="1800" dirty="0" err="1">
                <a:solidFill>
                  <a:schemeClr val="accent2">
                    <a:lumMod val="20000"/>
                    <a:lumOff val="80000"/>
                  </a:schemeClr>
                </a:solidFill>
              </a:rPr>
              <a:t>xuất</a:t>
            </a:r>
            <a:r>
              <a:rPr lang="en-US" sz="1800" dirty="0">
                <a:solidFill>
                  <a:schemeClr val="accent2">
                    <a:lumMod val="20000"/>
                    <a:lumOff val="80000"/>
                  </a:schemeClr>
                </a:solidFill>
              </a:rPr>
              <a:t> </a:t>
            </a:r>
            <a:r>
              <a:rPr lang="en-US" sz="1800" dirty="0" err="1">
                <a:solidFill>
                  <a:schemeClr val="accent2">
                    <a:lumMod val="20000"/>
                    <a:lumOff val="80000"/>
                  </a:schemeClr>
                </a:solidFill>
              </a:rPr>
              <a:t>đối</a:t>
            </a:r>
            <a:r>
              <a:rPr lang="en-US" sz="1800" dirty="0">
                <a:solidFill>
                  <a:schemeClr val="accent2">
                    <a:lumMod val="20000"/>
                    <a:lumOff val="80000"/>
                  </a:schemeClr>
                </a:solidFill>
              </a:rPr>
              <a:t> </a:t>
            </a:r>
            <a:r>
              <a:rPr lang="en-US" sz="1800" dirty="0" err="1">
                <a:solidFill>
                  <a:schemeClr val="accent2">
                    <a:lumMod val="20000"/>
                    <a:lumOff val="80000"/>
                  </a:schemeClr>
                </a:solidFill>
              </a:rPr>
              <a:t>tượng</a:t>
            </a:r>
            <a:r>
              <a:rPr lang="en-US" sz="1800" dirty="0">
                <a:solidFill>
                  <a:schemeClr val="accent2">
                    <a:lumMod val="20000"/>
                    <a:lumOff val="80000"/>
                  </a:schemeClr>
                </a:solidFill>
              </a:rPr>
              <a:t> </a:t>
            </a:r>
            <a:r>
              <a:rPr lang="en-US" sz="1800" dirty="0" err="1">
                <a:solidFill>
                  <a:schemeClr val="accent2">
                    <a:lumMod val="20000"/>
                    <a:lumOff val="80000"/>
                  </a:schemeClr>
                </a:solidFill>
              </a:rPr>
              <a:t>được</a:t>
            </a:r>
            <a:r>
              <a:rPr lang="en-US" sz="1800" dirty="0">
                <a:solidFill>
                  <a:schemeClr val="accent2">
                    <a:lumMod val="20000"/>
                    <a:lumOff val="80000"/>
                  </a:schemeClr>
                </a:solidFill>
              </a:rPr>
              <a:t> </a:t>
            </a:r>
            <a:r>
              <a:rPr lang="en-US" sz="1800" dirty="0" err="1">
                <a:solidFill>
                  <a:schemeClr val="accent2">
                    <a:lumMod val="20000"/>
                    <a:lumOff val="80000"/>
                  </a:schemeClr>
                </a:solidFill>
              </a:rPr>
              <a:t>chỉ</a:t>
            </a:r>
            <a:r>
              <a:rPr lang="en-US" sz="1800" dirty="0">
                <a:solidFill>
                  <a:schemeClr val="accent2">
                    <a:lumMod val="20000"/>
                    <a:lumOff val="80000"/>
                  </a:schemeClr>
                </a:solidFill>
              </a:rPr>
              <a:t> </a:t>
            </a:r>
            <a:r>
              <a:rPr lang="en-US" sz="1800" dirty="0" err="1">
                <a:solidFill>
                  <a:schemeClr val="accent2">
                    <a:lumMod val="20000"/>
                    <a:lumOff val="80000"/>
                  </a:schemeClr>
                </a:solidFill>
              </a:rPr>
              <a:t>định</a:t>
            </a:r>
            <a:r>
              <a:rPr lang="en-US" sz="1800" dirty="0">
                <a:solidFill>
                  <a:schemeClr val="accent2">
                    <a:lumMod val="20000"/>
                    <a:lumOff val="80000"/>
                  </a:schemeClr>
                </a:solidFill>
              </a:rPr>
              <a:t> </a:t>
            </a:r>
            <a:r>
              <a:rPr lang="en-US" sz="1800" dirty="0" err="1">
                <a:solidFill>
                  <a:schemeClr val="accent2">
                    <a:lumMod val="20000"/>
                    <a:lumOff val="80000"/>
                  </a:schemeClr>
                </a:solidFill>
              </a:rPr>
              <a:t>dựa</a:t>
            </a:r>
            <a:r>
              <a:rPr lang="en-US" sz="1800" dirty="0">
                <a:solidFill>
                  <a:schemeClr val="accent2">
                    <a:lumMod val="20000"/>
                    <a:lumOff val="80000"/>
                  </a:schemeClr>
                </a:solidFill>
              </a:rPr>
              <a:t> </a:t>
            </a:r>
            <a:r>
              <a:rPr lang="en-US" sz="1800" dirty="0" err="1">
                <a:solidFill>
                  <a:schemeClr val="accent2">
                    <a:lumMod val="20000"/>
                    <a:lumOff val="80000"/>
                  </a:schemeClr>
                </a:solidFill>
              </a:rPr>
              <a:t>vào</a:t>
            </a:r>
            <a:r>
              <a:rPr lang="en-US" sz="1800" dirty="0">
                <a:solidFill>
                  <a:schemeClr val="accent2">
                    <a:lumMod val="20000"/>
                    <a:lumOff val="80000"/>
                  </a:schemeClr>
                </a:solidFill>
              </a:rPr>
              <a:t> key </a:t>
            </a:r>
          </a:p>
        </p:txBody>
      </p:sp>
      <p:sp>
        <p:nvSpPr>
          <p:cNvPr id="9" name="Title 8">
            <a:extLst>
              <a:ext uri="{FF2B5EF4-FFF2-40B4-BE49-F238E27FC236}">
                <a16:creationId xmlns:a16="http://schemas.microsoft.com/office/drawing/2014/main" id="{60AA1A2B-DE4E-D422-29B0-4405883A6DBB}"/>
              </a:ext>
            </a:extLst>
          </p:cNvPr>
          <p:cNvSpPr>
            <a:spLocks noGrp="1"/>
          </p:cNvSpPr>
          <p:nvPr>
            <p:ph type="ctrTitle" idx="4294967295"/>
          </p:nvPr>
        </p:nvSpPr>
        <p:spPr>
          <a:xfrm>
            <a:off x="-37478" y="252380"/>
            <a:ext cx="6973888" cy="577850"/>
          </a:xfrm>
        </p:spPr>
        <p:txBody>
          <a:bodyPr/>
          <a:lstStyle/>
          <a:p>
            <a:r>
              <a:rPr lang="en-US" sz="3200" b="1" dirty="0" err="1">
                <a:solidFill>
                  <a:schemeClr val="accent3">
                    <a:lumMod val="60000"/>
                    <a:lumOff val="40000"/>
                  </a:schemeClr>
                </a:solidFill>
                <a:latin typeface="Roboto Light" panose="020B0604020202020204" pitchFamily="2" charset="0"/>
                <a:ea typeface="Roboto Light" panose="020B0604020202020204" pitchFamily="2" charset="0"/>
              </a:rPr>
              <a:t>Các</a:t>
            </a:r>
            <a:r>
              <a:rPr lang="en-US" sz="3200" b="1" dirty="0">
                <a:solidFill>
                  <a:schemeClr val="accent3">
                    <a:lumMod val="60000"/>
                    <a:lumOff val="40000"/>
                  </a:schemeClr>
                </a:solidFill>
                <a:latin typeface="Roboto Light" panose="020B0604020202020204" pitchFamily="2" charset="0"/>
                <a:ea typeface="Roboto Light" panose="020B0604020202020204" pitchFamily="2" charset="0"/>
              </a:rPr>
              <a:t> </a:t>
            </a:r>
            <a:r>
              <a:rPr lang="en-US" sz="3200" b="1" dirty="0" err="1">
                <a:solidFill>
                  <a:schemeClr val="accent3">
                    <a:lumMod val="60000"/>
                    <a:lumOff val="40000"/>
                  </a:schemeClr>
                </a:solidFill>
                <a:latin typeface="Roboto Light" panose="020B0604020202020204" pitchFamily="2" charset="0"/>
                <a:ea typeface="Roboto Light" panose="020B0604020202020204" pitchFamily="2" charset="0"/>
              </a:rPr>
              <a:t>phương</a:t>
            </a:r>
            <a:r>
              <a:rPr lang="en-US" sz="3200" b="1" dirty="0">
                <a:solidFill>
                  <a:schemeClr val="accent3">
                    <a:lumMod val="60000"/>
                    <a:lumOff val="40000"/>
                  </a:schemeClr>
                </a:solidFill>
                <a:latin typeface="Roboto Light" panose="020B0604020202020204" pitchFamily="2" charset="0"/>
                <a:ea typeface="Roboto Light" panose="020B0604020202020204" pitchFamily="2" charset="0"/>
              </a:rPr>
              <a:t> </a:t>
            </a:r>
            <a:r>
              <a:rPr lang="en-US" sz="3200" b="1" dirty="0" err="1">
                <a:solidFill>
                  <a:schemeClr val="accent3">
                    <a:lumMod val="60000"/>
                    <a:lumOff val="40000"/>
                  </a:schemeClr>
                </a:solidFill>
                <a:latin typeface="Roboto Light" panose="020B0604020202020204" pitchFamily="2" charset="0"/>
                <a:ea typeface="Roboto Light" panose="020B0604020202020204" pitchFamily="2" charset="0"/>
              </a:rPr>
              <a:t>thức</a:t>
            </a:r>
            <a:r>
              <a:rPr lang="en-US" sz="3200" b="1" dirty="0">
                <a:solidFill>
                  <a:schemeClr val="accent3">
                    <a:lumMod val="60000"/>
                    <a:lumOff val="40000"/>
                  </a:schemeClr>
                </a:solidFill>
                <a:latin typeface="Roboto Light" panose="020B0604020202020204" pitchFamily="2" charset="0"/>
                <a:ea typeface="Roboto Light" panose="020B0604020202020204" pitchFamily="2" charset="0"/>
              </a:rPr>
              <a:t> </a:t>
            </a:r>
            <a:r>
              <a:rPr lang="en-US" sz="3200" b="1" dirty="0" err="1">
                <a:solidFill>
                  <a:schemeClr val="accent3">
                    <a:lumMod val="60000"/>
                    <a:lumOff val="40000"/>
                  </a:schemeClr>
                </a:solidFill>
                <a:latin typeface="Roboto Light" panose="020B0604020202020204" pitchFamily="2" charset="0"/>
                <a:ea typeface="Roboto Light" panose="020B0604020202020204" pitchFamily="2" charset="0"/>
              </a:rPr>
              <a:t>trong</a:t>
            </a:r>
            <a:r>
              <a:rPr lang="en-US" sz="3200" b="1" dirty="0">
                <a:solidFill>
                  <a:schemeClr val="accent3">
                    <a:lumMod val="60000"/>
                    <a:lumOff val="40000"/>
                  </a:schemeClr>
                </a:solidFill>
                <a:latin typeface="Roboto Light" panose="020B0604020202020204" pitchFamily="2" charset="0"/>
                <a:ea typeface="Roboto Light" panose="020B0604020202020204" pitchFamily="2" charset="0"/>
              </a:rPr>
              <a:t> Map interface</a:t>
            </a:r>
          </a:p>
        </p:txBody>
      </p:sp>
      <p:sp>
        <p:nvSpPr>
          <p:cNvPr id="21" name="Text Placeholder 16">
            <a:extLst>
              <a:ext uri="{FF2B5EF4-FFF2-40B4-BE49-F238E27FC236}">
                <a16:creationId xmlns:a16="http://schemas.microsoft.com/office/drawing/2014/main" id="{23972855-3FB8-BD9C-8DB2-1F62BE5BC80C}"/>
              </a:ext>
            </a:extLst>
          </p:cNvPr>
          <p:cNvSpPr txBox="1">
            <a:spLocks/>
          </p:cNvSpPr>
          <p:nvPr/>
        </p:nvSpPr>
        <p:spPr>
          <a:xfrm>
            <a:off x="-37478" y="2070901"/>
            <a:ext cx="8950568" cy="500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Maven Pro"/>
              <a:buChar char="●"/>
              <a:defRPr sz="1600" b="0" i="0" u="none" strike="noStrike" cap="none">
                <a:solidFill>
                  <a:schemeClr val="lt1"/>
                </a:solidFill>
                <a:latin typeface="Maven Pro"/>
                <a:ea typeface="Maven Pro"/>
                <a:cs typeface="Maven Pro"/>
                <a:sym typeface="Maven Pro"/>
              </a:defRPr>
            </a:lvl1pPr>
            <a:lvl2pPr marL="914400" marR="0" lvl="1"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2pPr>
            <a:lvl3pPr marL="1371600" marR="0" lvl="2"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3pPr>
            <a:lvl4pPr marL="1828800" marR="0" lvl="3"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4pPr>
            <a:lvl5pPr marL="2286000" marR="0" lvl="4"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5pPr>
            <a:lvl6pPr marL="2743200" marR="0" lvl="5"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6pPr>
            <a:lvl7pPr marL="3200400" marR="0" lvl="6"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7pPr>
            <a:lvl8pPr marL="3657600" marR="0" lvl="7"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8pPr>
            <a:lvl9pPr marL="4114800" marR="0" lvl="8" indent="-304800" algn="l" rtl="0">
              <a:lnSpc>
                <a:spcPct val="115000"/>
              </a:lnSpc>
              <a:spcBef>
                <a:spcPts val="1600"/>
              </a:spcBef>
              <a:spcAft>
                <a:spcPts val="160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9pPr>
          </a:lstStyle>
          <a:p>
            <a:r>
              <a:rPr lang="en-US" sz="1800" dirty="0">
                <a:solidFill>
                  <a:schemeClr val="tx2">
                    <a:lumMod val="25000"/>
                  </a:schemeClr>
                </a:solidFill>
                <a:highlight>
                  <a:srgbClr val="E898AC"/>
                </a:highlight>
              </a:rPr>
              <a:t>Boolean </a:t>
            </a:r>
            <a:r>
              <a:rPr lang="en-US" sz="1800" dirty="0" err="1">
                <a:solidFill>
                  <a:schemeClr val="tx2">
                    <a:lumMod val="25000"/>
                  </a:schemeClr>
                </a:solidFill>
                <a:highlight>
                  <a:srgbClr val="E898AC"/>
                </a:highlight>
              </a:rPr>
              <a:t>containsKey</a:t>
            </a:r>
            <a:r>
              <a:rPr lang="en-US" sz="1800" dirty="0">
                <a:solidFill>
                  <a:schemeClr val="tx2">
                    <a:lumMod val="25000"/>
                  </a:schemeClr>
                </a:solidFill>
                <a:highlight>
                  <a:srgbClr val="E898AC"/>
                </a:highlight>
              </a:rPr>
              <a:t>(Object key)</a:t>
            </a:r>
            <a:r>
              <a:rPr lang="vi-VN" sz="1800" dirty="0">
                <a:solidFill>
                  <a:schemeClr val="tx2">
                    <a:lumMod val="25000"/>
                  </a:schemeClr>
                </a:solidFill>
                <a:highlight>
                  <a:srgbClr val="E898AC"/>
                </a:highlight>
              </a:rPr>
              <a:t>: </a:t>
            </a:r>
            <a:r>
              <a:rPr lang="en-US" sz="1800" dirty="0" err="1">
                <a:solidFill>
                  <a:schemeClr val="accent2">
                    <a:lumMod val="20000"/>
                    <a:lumOff val="80000"/>
                  </a:schemeClr>
                </a:solidFill>
              </a:rPr>
              <a:t>Kiểm</a:t>
            </a:r>
            <a:r>
              <a:rPr lang="en-US" sz="1800" dirty="0">
                <a:solidFill>
                  <a:schemeClr val="accent2">
                    <a:lumMod val="20000"/>
                    <a:lumOff val="80000"/>
                  </a:schemeClr>
                </a:solidFill>
              </a:rPr>
              <a:t> </a:t>
            </a:r>
            <a:r>
              <a:rPr lang="en-US" sz="1800" dirty="0" err="1">
                <a:solidFill>
                  <a:schemeClr val="accent2">
                    <a:lumMod val="20000"/>
                    <a:lumOff val="80000"/>
                  </a:schemeClr>
                </a:solidFill>
              </a:rPr>
              <a:t>tra</a:t>
            </a:r>
            <a:r>
              <a:rPr lang="en-US" sz="1800" dirty="0">
                <a:solidFill>
                  <a:schemeClr val="accent2">
                    <a:lumMod val="20000"/>
                    <a:lumOff val="80000"/>
                  </a:schemeClr>
                </a:solidFill>
              </a:rPr>
              <a:t> key </a:t>
            </a:r>
            <a:r>
              <a:rPr lang="en-US" sz="1800" dirty="0" err="1">
                <a:solidFill>
                  <a:schemeClr val="accent2">
                    <a:lumMod val="20000"/>
                    <a:lumOff val="80000"/>
                  </a:schemeClr>
                </a:solidFill>
              </a:rPr>
              <a:t>được</a:t>
            </a:r>
            <a:r>
              <a:rPr lang="en-US" sz="1800" dirty="0">
                <a:solidFill>
                  <a:schemeClr val="accent2">
                    <a:lumMod val="20000"/>
                    <a:lumOff val="80000"/>
                  </a:schemeClr>
                </a:solidFill>
              </a:rPr>
              <a:t> </a:t>
            </a:r>
            <a:r>
              <a:rPr lang="en-US" sz="1800" dirty="0" err="1">
                <a:solidFill>
                  <a:schemeClr val="accent2">
                    <a:lumMod val="20000"/>
                    <a:lumOff val="80000"/>
                  </a:schemeClr>
                </a:solidFill>
              </a:rPr>
              <a:t>chỉ</a:t>
            </a:r>
            <a:r>
              <a:rPr lang="en-US" sz="1800" dirty="0">
                <a:solidFill>
                  <a:schemeClr val="accent2">
                    <a:lumMod val="20000"/>
                    <a:lumOff val="80000"/>
                  </a:schemeClr>
                </a:solidFill>
              </a:rPr>
              <a:t> </a:t>
            </a:r>
            <a:r>
              <a:rPr lang="en-US" sz="1800" dirty="0" err="1">
                <a:solidFill>
                  <a:schemeClr val="accent2">
                    <a:lumMod val="20000"/>
                    <a:lumOff val="80000"/>
                  </a:schemeClr>
                </a:solidFill>
              </a:rPr>
              <a:t>định</a:t>
            </a:r>
            <a:r>
              <a:rPr lang="en-US" sz="1800" dirty="0">
                <a:solidFill>
                  <a:schemeClr val="accent2">
                    <a:lumMod val="20000"/>
                    <a:lumOff val="80000"/>
                  </a:schemeClr>
                </a:solidFill>
              </a:rPr>
              <a:t> </a:t>
            </a:r>
            <a:r>
              <a:rPr lang="en-US" sz="1800" dirty="0" err="1">
                <a:solidFill>
                  <a:schemeClr val="accent2">
                    <a:lumMod val="20000"/>
                    <a:lumOff val="80000"/>
                  </a:schemeClr>
                </a:solidFill>
              </a:rPr>
              <a:t>có</a:t>
            </a:r>
            <a:r>
              <a:rPr lang="en-US" sz="1800" dirty="0">
                <a:solidFill>
                  <a:schemeClr val="accent2">
                    <a:lumMod val="20000"/>
                    <a:lumOff val="80000"/>
                  </a:schemeClr>
                </a:solidFill>
              </a:rPr>
              <a:t> </a:t>
            </a:r>
            <a:r>
              <a:rPr lang="en-US" sz="1800" dirty="0" err="1">
                <a:solidFill>
                  <a:schemeClr val="accent2">
                    <a:lumMod val="20000"/>
                    <a:lumOff val="80000"/>
                  </a:schemeClr>
                </a:solidFill>
              </a:rPr>
              <a:t>tồn</a:t>
            </a:r>
            <a:r>
              <a:rPr lang="vi-VN" sz="1800" dirty="0">
                <a:solidFill>
                  <a:schemeClr val="accent2">
                    <a:lumMod val="20000"/>
                    <a:lumOff val="80000"/>
                  </a:schemeClr>
                </a:solidFill>
              </a:rPr>
              <a:t> tại</a:t>
            </a:r>
            <a:r>
              <a:rPr lang="en-US" sz="1800" dirty="0">
                <a:solidFill>
                  <a:schemeClr val="accent2">
                    <a:lumMod val="20000"/>
                    <a:lumOff val="80000"/>
                  </a:schemeClr>
                </a:solidFill>
              </a:rPr>
              <a:t> </a:t>
            </a:r>
            <a:r>
              <a:rPr lang="en-US" sz="1800" dirty="0" err="1">
                <a:solidFill>
                  <a:schemeClr val="accent2">
                    <a:lumMod val="20000"/>
                    <a:lumOff val="80000"/>
                  </a:schemeClr>
                </a:solidFill>
              </a:rPr>
              <a:t>trong</a:t>
            </a:r>
            <a:r>
              <a:rPr lang="en-US" sz="1800" dirty="0">
                <a:solidFill>
                  <a:schemeClr val="accent2">
                    <a:lumMod val="20000"/>
                    <a:lumOff val="80000"/>
                  </a:schemeClr>
                </a:solidFill>
              </a:rPr>
              <a:t> map hay </a:t>
            </a:r>
            <a:r>
              <a:rPr lang="en-US" sz="1800" dirty="0" err="1">
                <a:solidFill>
                  <a:schemeClr val="accent2">
                    <a:lumMod val="20000"/>
                    <a:lumOff val="80000"/>
                  </a:schemeClr>
                </a:solidFill>
              </a:rPr>
              <a:t>không</a:t>
            </a:r>
            <a:endParaRPr lang="en-US" sz="1800" dirty="0">
              <a:solidFill>
                <a:schemeClr val="accent2">
                  <a:lumMod val="20000"/>
                  <a:lumOff val="80000"/>
                </a:schemeClr>
              </a:solidFill>
            </a:endParaRPr>
          </a:p>
        </p:txBody>
      </p:sp>
      <p:sp>
        <p:nvSpPr>
          <p:cNvPr id="22" name="Text Placeholder 16">
            <a:extLst>
              <a:ext uri="{FF2B5EF4-FFF2-40B4-BE49-F238E27FC236}">
                <a16:creationId xmlns:a16="http://schemas.microsoft.com/office/drawing/2014/main" id="{CEC0203D-17B1-0777-B919-D888B5CF1AF1}"/>
              </a:ext>
            </a:extLst>
          </p:cNvPr>
          <p:cNvSpPr txBox="1">
            <a:spLocks/>
          </p:cNvSpPr>
          <p:nvPr/>
        </p:nvSpPr>
        <p:spPr>
          <a:xfrm>
            <a:off x="-37045" y="2999284"/>
            <a:ext cx="8950568" cy="500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Maven Pro"/>
              <a:buChar char="●"/>
              <a:defRPr sz="1600" b="0" i="0" u="none" strike="noStrike" cap="none">
                <a:solidFill>
                  <a:schemeClr val="lt1"/>
                </a:solidFill>
                <a:latin typeface="Maven Pro"/>
                <a:ea typeface="Maven Pro"/>
                <a:cs typeface="Maven Pro"/>
                <a:sym typeface="Maven Pro"/>
              </a:defRPr>
            </a:lvl1pPr>
            <a:lvl2pPr marL="914400" marR="0" lvl="1"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2pPr>
            <a:lvl3pPr marL="1371600" marR="0" lvl="2"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3pPr>
            <a:lvl4pPr marL="1828800" marR="0" lvl="3"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4pPr>
            <a:lvl5pPr marL="2286000" marR="0" lvl="4"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5pPr>
            <a:lvl6pPr marL="2743200" marR="0" lvl="5"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6pPr>
            <a:lvl7pPr marL="3200400" marR="0" lvl="6"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7pPr>
            <a:lvl8pPr marL="3657600" marR="0" lvl="7"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8pPr>
            <a:lvl9pPr marL="4114800" marR="0" lvl="8" indent="-304800" algn="l" rtl="0">
              <a:lnSpc>
                <a:spcPct val="115000"/>
              </a:lnSpc>
              <a:spcBef>
                <a:spcPts val="1600"/>
              </a:spcBef>
              <a:spcAft>
                <a:spcPts val="160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9pPr>
          </a:lstStyle>
          <a:p>
            <a:r>
              <a:rPr lang="en-US" sz="1800" dirty="0">
                <a:solidFill>
                  <a:schemeClr val="tx2">
                    <a:lumMod val="25000"/>
                  </a:schemeClr>
                </a:solidFill>
                <a:highlight>
                  <a:srgbClr val="E898AC"/>
                </a:highlight>
              </a:rPr>
              <a:t>Set </a:t>
            </a:r>
            <a:r>
              <a:rPr lang="en-US" sz="1800" dirty="0" err="1">
                <a:solidFill>
                  <a:schemeClr val="tx2">
                    <a:lumMod val="25000"/>
                  </a:schemeClr>
                </a:solidFill>
                <a:highlight>
                  <a:srgbClr val="E898AC"/>
                </a:highlight>
              </a:rPr>
              <a:t>keySet</a:t>
            </a:r>
            <a:r>
              <a:rPr lang="en-US" sz="1800" dirty="0">
                <a:solidFill>
                  <a:schemeClr val="tx2">
                    <a:lumMod val="25000"/>
                  </a:schemeClr>
                </a:solidFill>
                <a:highlight>
                  <a:srgbClr val="E898AC"/>
                </a:highlight>
              </a:rPr>
              <a:t>()</a:t>
            </a:r>
            <a:r>
              <a:rPr lang="vi-VN" sz="1800" dirty="0">
                <a:solidFill>
                  <a:schemeClr val="tx2">
                    <a:lumMod val="25000"/>
                  </a:schemeClr>
                </a:solidFill>
                <a:highlight>
                  <a:srgbClr val="E898AC"/>
                </a:highlight>
              </a:rPr>
              <a:t>: </a:t>
            </a:r>
            <a:r>
              <a:rPr lang="en-US" sz="1800" dirty="0" err="1">
                <a:solidFill>
                  <a:schemeClr val="accent2">
                    <a:lumMod val="20000"/>
                    <a:lumOff val="80000"/>
                  </a:schemeClr>
                </a:solidFill>
              </a:rPr>
              <a:t>Trả</a:t>
            </a:r>
            <a:r>
              <a:rPr lang="en-US" sz="1800" dirty="0">
                <a:solidFill>
                  <a:schemeClr val="accent2">
                    <a:lumMod val="20000"/>
                    <a:lumOff val="80000"/>
                  </a:schemeClr>
                </a:solidFill>
              </a:rPr>
              <a:t> </a:t>
            </a:r>
            <a:r>
              <a:rPr lang="en-US" sz="1800" dirty="0" err="1">
                <a:solidFill>
                  <a:schemeClr val="accent2">
                    <a:lumMod val="20000"/>
                    <a:lumOff val="80000"/>
                  </a:schemeClr>
                </a:solidFill>
              </a:rPr>
              <a:t>về</a:t>
            </a:r>
            <a:r>
              <a:rPr lang="en-US" sz="1800" dirty="0">
                <a:solidFill>
                  <a:schemeClr val="accent2">
                    <a:lumMod val="20000"/>
                    <a:lumOff val="80000"/>
                  </a:schemeClr>
                </a:solidFill>
              </a:rPr>
              <a:t> </a:t>
            </a:r>
            <a:r>
              <a:rPr lang="en-US" sz="1800" dirty="0" err="1">
                <a:solidFill>
                  <a:schemeClr val="accent2">
                    <a:lumMod val="20000"/>
                    <a:lumOff val="80000"/>
                  </a:schemeClr>
                </a:solidFill>
              </a:rPr>
              <a:t>đối</a:t>
            </a:r>
            <a:r>
              <a:rPr lang="en-US" sz="1800" dirty="0">
                <a:solidFill>
                  <a:schemeClr val="accent2">
                    <a:lumMod val="20000"/>
                    <a:lumOff val="80000"/>
                  </a:schemeClr>
                </a:solidFill>
              </a:rPr>
              <a:t> </a:t>
            </a:r>
            <a:r>
              <a:rPr lang="en-US" sz="1800" dirty="0" err="1">
                <a:solidFill>
                  <a:schemeClr val="accent2">
                    <a:lumMod val="20000"/>
                    <a:lumOff val="80000"/>
                  </a:schemeClr>
                </a:solidFill>
              </a:rPr>
              <a:t>tượng</a:t>
            </a:r>
            <a:r>
              <a:rPr lang="en-US" sz="1800" dirty="0">
                <a:solidFill>
                  <a:schemeClr val="accent2">
                    <a:lumMod val="20000"/>
                    <a:lumOff val="80000"/>
                  </a:schemeClr>
                </a:solidFill>
              </a:rPr>
              <a:t> Set </a:t>
            </a:r>
            <a:r>
              <a:rPr lang="en-US" sz="1800" dirty="0" err="1">
                <a:solidFill>
                  <a:schemeClr val="accent2">
                    <a:lumMod val="20000"/>
                    <a:lumOff val="80000"/>
                  </a:schemeClr>
                </a:solidFill>
              </a:rPr>
              <a:t>có</a:t>
            </a:r>
            <a:r>
              <a:rPr lang="en-US" sz="1800" dirty="0">
                <a:solidFill>
                  <a:schemeClr val="accent2">
                    <a:lumMod val="20000"/>
                    <a:lumOff val="80000"/>
                  </a:schemeClr>
                </a:solidFill>
              </a:rPr>
              <a:t> </a:t>
            </a:r>
            <a:r>
              <a:rPr lang="en-US" sz="1800" dirty="0" err="1">
                <a:solidFill>
                  <a:schemeClr val="accent2">
                    <a:lumMod val="20000"/>
                    <a:lumOff val="80000"/>
                  </a:schemeClr>
                </a:solidFill>
              </a:rPr>
              <a:t>chứa</a:t>
            </a:r>
            <a:r>
              <a:rPr lang="en-US" sz="1800" dirty="0">
                <a:solidFill>
                  <a:schemeClr val="accent2">
                    <a:lumMod val="20000"/>
                    <a:lumOff val="80000"/>
                  </a:schemeClr>
                </a:solidFill>
              </a:rPr>
              <a:t> </a:t>
            </a:r>
            <a:r>
              <a:rPr lang="en-US" sz="1800" dirty="0" err="1">
                <a:solidFill>
                  <a:schemeClr val="accent2">
                    <a:lumMod val="20000"/>
                    <a:lumOff val="80000"/>
                  </a:schemeClr>
                </a:solidFill>
              </a:rPr>
              <a:t>tất</a:t>
            </a:r>
            <a:r>
              <a:rPr lang="en-US" sz="1800" dirty="0">
                <a:solidFill>
                  <a:schemeClr val="accent2">
                    <a:lumMod val="20000"/>
                    <a:lumOff val="80000"/>
                  </a:schemeClr>
                </a:solidFill>
              </a:rPr>
              <a:t> </a:t>
            </a:r>
            <a:r>
              <a:rPr lang="en-US" sz="1800" dirty="0" err="1">
                <a:solidFill>
                  <a:schemeClr val="accent2">
                    <a:lumMod val="20000"/>
                    <a:lumOff val="80000"/>
                  </a:schemeClr>
                </a:solidFill>
              </a:rPr>
              <a:t>cả</a:t>
            </a:r>
            <a:r>
              <a:rPr lang="en-US" sz="1800" dirty="0">
                <a:solidFill>
                  <a:schemeClr val="accent2">
                    <a:lumMod val="20000"/>
                    <a:lumOff val="80000"/>
                  </a:schemeClr>
                </a:solidFill>
              </a:rPr>
              <a:t> </a:t>
            </a:r>
            <a:r>
              <a:rPr lang="en-US" sz="1800" dirty="0" err="1">
                <a:solidFill>
                  <a:schemeClr val="accent2">
                    <a:lumMod val="20000"/>
                    <a:lumOff val="80000"/>
                  </a:schemeClr>
                </a:solidFill>
              </a:rPr>
              <a:t>các</a:t>
            </a:r>
            <a:r>
              <a:rPr lang="en-US" sz="1800" dirty="0">
                <a:solidFill>
                  <a:schemeClr val="accent2">
                    <a:lumMod val="20000"/>
                    <a:lumOff val="80000"/>
                  </a:schemeClr>
                </a:solidFill>
              </a:rPr>
              <a:t> key </a:t>
            </a:r>
          </a:p>
        </p:txBody>
      </p:sp>
      <p:sp>
        <p:nvSpPr>
          <p:cNvPr id="2" name="Text Placeholder 16">
            <a:extLst>
              <a:ext uri="{FF2B5EF4-FFF2-40B4-BE49-F238E27FC236}">
                <a16:creationId xmlns:a16="http://schemas.microsoft.com/office/drawing/2014/main" id="{2BF69AB3-5BAB-FEB1-6A51-817F15C911BD}"/>
              </a:ext>
            </a:extLst>
          </p:cNvPr>
          <p:cNvSpPr txBox="1">
            <a:spLocks/>
          </p:cNvSpPr>
          <p:nvPr/>
        </p:nvSpPr>
        <p:spPr>
          <a:xfrm>
            <a:off x="-37479" y="3707598"/>
            <a:ext cx="9096637" cy="577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Maven Pro"/>
              <a:buChar char="●"/>
              <a:defRPr sz="1600" b="0" i="0" u="none" strike="noStrike" cap="none">
                <a:solidFill>
                  <a:schemeClr val="lt1"/>
                </a:solidFill>
                <a:latin typeface="Maven Pro"/>
                <a:ea typeface="Maven Pro"/>
                <a:cs typeface="Maven Pro"/>
                <a:sym typeface="Maven Pro"/>
              </a:defRPr>
            </a:lvl1pPr>
            <a:lvl2pPr marL="914400" marR="0" lvl="1"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2pPr>
            <a:lvl3pPr marL="1371600" marR="0" lvl="2"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3pPr>
            <a:lvl4pPr marL="1828800" marR="0" lvl="3"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4pPr>
            <a:lvl5pPr marL="2286000" marR="0" lvl="4"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5pPr>
            <a:lvl6pPr marL="2743200" marR="0" lvl="5"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6pPr>
            <a:lvl7pPr marL="3200400" marR="0" lvl="6"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7pPr>
            <a:lvl8pPr marL="3657600" marR="0" lvl="7"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8pPr>
            <a:lvl9pPr marL="4114800" marR="0" lvl="8" indent="-304800" algn="l" rtl="0">
              <a:lnSpc>
                <a:spcPct val="115000"/>
              </a:lnSpc>
              <a:spcBef>
                <a:spcPts val="1600"/>
              </a:spcBef>
              <a:spcAft>
                <a:spcPts val="160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9pPr>
          </a:lstStyle>
          <a:p>
            <a:r>
              <a:rPr lang="en-US" sz="1800" dirty="0">
                <a:solidFill>
                  <a:schemeClr val="tx2">
                    <a:lumMod val="25000"/>
                  </a:schemeClr>
                </a:solidFill>
                <a:highlight>
                  <a:srgbClr val="E898AC"/>
                </a:highlight>
              </a:rPr>
              <a:t>Entry </a:t>
            </a:r>
            <a:r>
              <a:rPr lang="en-US" sz="1800" dirty="0" err="1">
                <a:solidFill>
                  <a:schemeClr val="tx2">
                    <a:lumMod val="25000"/>
                  </a:schemeClr>
                </a:solidFill>
                <a:highlight>
                  <a:srgbClr val="E898AC"/>
                </a:highlight>
              </a:rPr>
              <a:t>entrySet</a:t>
            </a:r>
            <a:r>
              <a:rPr lang="en-US" sz="1800" dirty="0">
                <a:solidFill>
                  <a:schemeClr val="tx2">
                    <a:lumMod val="25000"/>
                  </a:schemeClr>
                </a:solidFill>
                <a:highlight>
                  <a:srgbClr val="E898AC"/>
                </a:highlight>
              </a:rPr>
              <a:t>()</a:t>
            </a:r>
            <a:r>
              <a:rPr lang="vi-VN" sz="1800" dirty="0">
                <a:solidFill>
                  <a:schemeClr val="tx2">
                    <a:lumMod val="25000"/>
                  </a:schemeClr>
                </a:solidFill>
                <a:highlight>
                  <a:srgbClr val="E898AC"/>
                </a:highlight>
              </a:rPr>
              <a:t>: </a:t>
            </a:r>
            <a:r>
              <a:rPr lang="en-US" sz="1800" dirty="0" err="1">
                <a:solidFill>
                  <a:schemeClr val="accent2">
                    <a:lumMod val="20000"/>
                    <a:lumOff val="80000"/>
                  </a:schemeClr>
                </a:solidFill>
              </a:rPr>
              <a:t>Trả</a:t>
            </a:r>
            <a:r>
              <a:rPr lang="en-US" sz="1800" dirty="0">
                <a:solidFill>
                  <a:schemeClr val="accent2">
                    <a:lumMod val="20000"/>
                    <a:lumOff val="80000"/>
                  </a:schemeClr>
                </a:solidFill>
              </a:rPr>
              <a:t> </a:t>
            </a:r>
            <a:r>
              <a:rPr lang="en-US" sz="1800" dirty="0" err="1">
                <a:solidFill>
                  <a:schemeClr val="accent2">
                    <a:lumMod val="20000"/>
                    <a:lumOff val="80000"/>
                  </a:schemeClr>
                </a:solidFill>
              </a:rPr>
              <a:t>về</a:t>
            </a:r>
            <a:r>
              <a:rPr lang="en-US" sz="1800" dirty="0">
                <a:solidFill>
                  <a:schemeClr val="accent2">
                    <a:lumMod val="20000"/>
                    <a:lumOff val="80000"/>
                  </a:schemeClr>
                </a:solidFill>
              </a:rPr>
              <a:t> </a:t>
            </a:r>
            <a:r>
              <a:rPr lang="en-US" sz="1800" dirty="0" err="1">
                <a:solidFill>
                  <a:schemeClr val="accent2">
                    <a:lumMod val="20000"/>
                    <a:lumOff val="80000"/>
                  </a:schemeClr>
                </a:solidFill>
              </a:rPr>
              <a:t>tập</a:t>
            </a:r>
            <a:r>
              <a:rPr lang="en-US" sz="1800" dirty="0">
                <a:solidFill>
                  <a:schemeClr val="accent2">
                    <a:lumMod val="20000"/>
                    <a:lumOff val="80000"/>
                  </a:schemeClr>
                </a:solidFill>
              </a:rPr>
              <a:t> </a:t>
            </a:r>
            <a:r>
              <a:rPr lang="en-US" sz="1800" dirty="0" err="1">
                <a:solidFill>
                  <a:schemeClr val="accent2">
                    <a:lumMod val="20000"/>
                    <a:lumOff val="80000"/>
                  </a:schemeClr>
                </a:solidFill>
              </a:rPr>
              <a:t>hợp</a:t>
            </a:r>
            <a:r>
              <a:rPr lang="en-US" sz="1800" dirty="0">
                <a:solidFill>
                  <a:schemeClr val="accent2">
                    <a:lumMod val="20000"/>
                    <a:lumOff val="80000"/>
                  </a:schemeClr>
                </a:solidFill>
              </a:rPr>
              <a:t> </a:t>
            </a:r>
            <a:r>
              <a:rPr lang="en-US" sz="1800" dirty="0" err="1">
                <a:solidFill>
                  <a:schemeClr val="accent2">
                    <a:lumMod val="20000"/>
                    <a:lumOff val="80000"/>
                  </a:schemeClr>
                </a:solidFill>
              </a:rPr>
              <a:t>các</a:t>
            </a:r>
            <a:r>
              <a:rPr lang="en-US" sz="1800" dirty="0">
                <a:solidFill>
                  <a:schemeClr val="accent2">
                    <a:lumMod val="20000"/>
                    <a:lumOff val="80000"/>
                  </a:schemeClr>
                </a:solidFill>
              </a:rPr>
              <a:t> entry </a:t>
            </a:r>
            <a:r>
              <a:rPr lang="en-US" sz="1800" dirty="0" err="1">
                <a:solidFill>
                  <a:schemeClr val="accent2">
                    <a:lumMod val="20000"/>
                    <a:lumOff val="80000"/>
                  </a:schemeClr>
                </a:solidFill>
              </a:rPr>
              <a:t>của</a:t>
            </a:r>
            <a:r>
              <a:rPr lang="en-US" sz="1800" dirty="0">
                <a:solidFill>
                  <a:schemeClr val="accent2">
                    <a:lumMod val="20000"/>
                    <a:lumOff val="80000"/>
                  </a:schemeClr>
                </a:solidFill>
              </a:rPr>
              <a:t> map, </a:t>
            </a:r>
            <a:r>
              <a:rPr lang="en-US" sz="1800" dirty="0" err="1">
                <a:solidFill>
                  <a:schemeClr val="accent2">
                    <a:lumMod val="20000"/>
                    <a:lumOff val="80000"/>
                  </a:schemeClr>
                </a:solidFill>
              </a:rPr>
              <a:t>mỗi</a:t>
            </a:r>
            <a:r>
              <a:rPr lang="en-US" sz="1800" dirty="0">
                <a:solidFill>
                  <a:schemeClr val="accent2">
                    <a:lumMod val="20000"/>
                    <a:lumOff val="80000"/>
                  </a:schemeClr>
                </a:solidFill>
              </a:rPr>
              <a:t> entry </a:t>
            </a:r>
            <a:r>
              <a:rPr lang="en-US" sz="1800" dirty="0" err="1">
                <a:solidFill>
                  <a:schemeClr val="accent2">
                    <a:lumMod val="20000"/>
                    <a:lumOff val="80000"/>
                  </a:schemeClr>
                </a:solidFill>
              </a:rPr>
              <a:t>chứa</a:t>
            </a:r>
            <a:r>
              <a:rPr lang="en-US" sz="1800" dirty="0">
                <a:solidFill>
                  <a:schemeClr val="accent2">
                    <a:lumMod val="20000"/>
                    <a:lumOff val="80000"/>
                  </a:schemeClr>
                </a:solidFill>
              </a:rPr>
              <a:t> key </a:t>
            </a:r>
            <a:r>
              <a:rPr lang="en-US" sz="1800" dirty="0" err="1">
                <a:solidFill>
                  <a:schemeClr val="accent2">
                    <a:lumMod val="20000"/>
                    <a:lumOff val="80000"/>
                  </a:schemeClr>
                </a:solidFill>
              </a:rPr>
              <a:t>và</a:t>
            </a:r>
            <a:r>
              <a:rPr lang="en-US" sz="1800" dirty="0">
                <a:solidFill>
                  <a:schemeClr val="accent2">
                    <a:lumMod val="20000"/>
                    <a:lumOff val="80000"/>
                  </a:schemeClr>
                </a:solidFill>
              </a:rPr>
              <a:t> value</a:t>
            </a:r>
          </a:p>
        </p:txBody>
      </p:sp>
    </p:spTree>
    <p:extLst>
      <p:ext uri="{BB962C8B-B14F-4D97-AF65-F5344CB8AC3E}">
        <p14:creationId xmlns:p14="http://schemas.microsoft.com/office/powerpoint/2010/main" val="41230935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21" grpId="0"/>
      <p:bldP spid="22"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C3CEDA-8A49-DF9F-0CC9-B439E1EA80A2}"/>
              </a:ext>
            </a:extLst>
          </p:cNvPr>
          <p:cNvSpPr>
            <a:spLocks noGrp="1"/>
          </p:cNvSpPr>
          <p:nvPr>
            <p:ph type="body" idx="1"/>
          </p:nvPr>
        </p:nvSpPr>
        <p:spPr>
          <a:xfrm>
            <a:off x="304270" y="1386225"/>
            <a:ext cx="4184604" cy="1620234"/>
          </a:xfrm>
        </p:spPr>
        <p:txBody>
          <a:bodyPr/>
          <a:lstStyle/>
          <a:p>
            <a:pPr algn="just"/>
            <a:r>
              <a:rPr lang="vi-VN" dirty="0"/>
              <a:t>Entry là một interface con của Map. Vì vậy, chúng ta có thể truy cập nó bằng</a:t>
            </a:r>
            <a:r>
              <a:rPr lang="en-US" dirty="0"/>
              <a:t> </a:t>
            </a:r>
            <a:r>
              <a:rPr lang="vi-VN" dirty="0"/>
              <a:t>Map.Entry. Nó cung cấp các phương thức để truy xuất key và value</a:t>
            </a:r>
            <a:r>
              <a:rPr lang="en-US" dirty="0"/>
              <a:t>.</a:t>
            </a:r>
          </a:p>
        </p:txBody>
      </p:sp>
      <p:sp>
        <p:nvSpPr>
          <p:cNvPr id="3" name="Title 2">
            <a:extLst>
              <a:ext uri="{FF2B5EF4-FFF2-40B4-BE49-F238E27FC236}">
                <a16:creationId xmlns:a16="http://schemas.microsoft.com/office/drawing/2014/main" id="{F1024C29-79FD-D22A-093B-AB72AD0ADBB0}"/>
              </a:ext>
            </a:extLst>
          </p:cNvPr>
          <p:cNvSpPr>
            <a:spLocks noGrp="1"/>
          </p:cNvSpPr>
          <p:nvPr>
            <p:ph type="ctrTitle"/>
          </p:nvPr>
        </p:nvSpPr>
        <p:spPr>
          <a:xfrm>
            <a:off x="471055" y="332509"/>
            <a:ext cx="4875470" cy="656966"/>
          </a:xfrm>
        </p:spPr>
        <p:txBody>
          <a:bodyPr/>
          <a:lstStyle/>
          <a:p>
            <a:r>
              <a:rPr lang="en-US" dirty="0" err="1">
                <a:solidFill>
                  <a:schemeClr val="accent2">
                    <a:lumMod val="60000"/>
                    <a:lumOff val="40000"/>
                  </a:schemeClr>
                </a:solidFill>
              </a:rPr>
              <a:t>Map.Entry</a:t>
            </a:r>
            <a:r>
              <a:rPr lang="en-US" dirty="0">
                <a:solidFill>
                  <a:schemeClr val="accent2">
                    <a:lumMod val="60000"/>
                    <a:lumOff val="40000"/>
                  </a:schemeClr>
                </a:solidFill>
              </a:rPr>
              <a:t> interface </a:t>
            </a:r>
          </a:p>
        </p:txBody>
      </p:sp>
      <p:grpSp>
        <p:nvGrpSpPr>
          <p:cNvPr id="4" name="Google Shape;508;p28">
            <a:extLst>
              <a:ext uri="{FF2B5EF4-FFF2-40B4-BE49-F238E27FC236}">
                <a16:creationId xmlns:a16="http://schemas.microsoft.com/office/drawing/2014/main" id="{B0287181-2D14-4106-4909-48C24B92C299}"/>
              </a:ext>
            </a:extLst>
          </p:cNvPr>
          <p:cNvGrpSpPr/>
          <p:nvPr/>
        </p:nvGrpSpPr>
        <p:grpSpPr>
          <a:xfrm>
            <a:off x="5584769" y="827061"/>
            <a:ext cx="2851442" cy="3213988"/>
            <a:chOff x="2501950" y="1507050"/>
            <a:chExt cx="2392350" cy="2696525"/>
          </a:xfrm>
        </p:grpSpPr>
        <p:sp>
          <p:nvSpPr>
            <p:cNvPr id="5" name="Google Shape;509;p28">
              <a:extLst>
                <a:ext uri="{FF2B5EF4-FFF2-40B4-BE49-F238E27FC236}">
                  <a16:creationId xmlns:a16="http://schemas.microsoft.com/office/drawing/2014/main" id="{FFC8951D-96C7-D30A-8FE2-D2253CE004C8}"/>
                </a:ext>
              </a:extLst>
            </p:cNvPr>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10;p28">
              <a:extLst>
                <a:ext uri="{FF2B5EF4-FFF2-40B4-BE49-F238E27FC236}">
                  <a16:creationId xmlns:a16="http://schemas.microsoft.com/office/drawing/2014/main" id="{7077ED53-C311-9225-D6B9-6644FC6C2B64}"/>
                </a:ext>
              </a:extLst>
            </p:cNvPr>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11;p28">
              <a:extLst>
                <a:ext uri="{FF2B5EF4-FFF2-40B4-BE49-F238E27FC236}">
                  <a16:creationId xmlns:a16="http://schemas.microsoft.com/office/drawing/2014/main" id="{2916F223-E8C9-71E1-D58C-A8E0F03C7E4F}"/>
                </a:ext>
              </a:extLst>
            </p:cNvPr>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12;p28">
              <a:extLst>
                <a:ext uri="{FF2B5EF4-FFF2-40B4-BE49-F238E27FC236}">
                  <a16:creationId xmlns:a16="http://schemas.microsoft.com/office/drawing/2014/main" id="{CFC7456E-AC9C-B48D-ED62-AD2354221CB3}"/>
                </a:ext>
              </a:extLst>
            </p:cNvPr>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13;p28">
              <a:extLst>
                <a:ext uri="{FF2B5EF4-FFF2-40B4-BE49-F238E27FC236}">
                  <a16:creationId xmlns:a16="http://schemas.microsoft.com/office/drawing/2014/main" id="{AFD005B5-725A-7AC9-AE0F-2DD6BCC37E5D}"/>
                </a:ext>
              </a:extLst>
            </p:cNvPr>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14;p28">
              <a:extLst>
                <a:ext uri="{FF2B5EF4-FFF2-40B4-BE49-F238E27FC236}">
                  <a16:creationId xmlns:a16="http://schemas.microsoft.com/office/drawing/2014/main" id="{241FCF8D-8DAF-B0D6-CD08-F41FDBBE5EFF}"/>
                </a:ext>
              </a:extLst>
            </p:cNvPr>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5;p28">
              <a:extLst>
                <a:ext uri="{FF2B5EF4-FFF2-40B4-BE49-F238E27FC236}">
                  <a16:creationId xmlns:a16="http://schemas.microsoft.com/office/drawing/2014/main" id="{13189BD2-CBA6-E292-ACD9-4DE87B1B7154}"/>
                </a:ext>
              </a:extLst>
            </p:cNvPr>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6;p28">
              <a:extLst>
                <a:ext uri="{FF2B5EF4-FFF2-40B4-BE49-F238E27FC236}">
                  <a16:creationId xmlns:a16="http://schemas.microsoft.com/office/drawing/2014/main" id="{68D1539E-B069-56C8-48E2-09A13F3D59A2}"/>
                </a:ext>
              </a:extLst>
            </p:cNvPr>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7;p28">
              <a:extLst>
                <a:ext uri="{FF2B5EF4-FFF2-40B4-BE49-F238E27FC236}">
                  <a16:creationId xmlns:a16="http://schemas.microsoft.com/office/drawing/2014/main" id="{F3846AF5-5F4E-1EA7-555F-2E41D32B5823}"/>
                </a:ext>
              </a:extLst>
            </p:cNvPr>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8;p28">
              <a:extLst>
                <a:ext uri="{FF2B5EF4-FFF2-40B4-BE49-F238E27FC236}">
                  <a16:creationId xmlns:a16="http://schemas.microsoft.com/office/drawing/2014/main" id="{C931C361-5292-F0C3-6618-4775A6E983D9}"/>
                </a:ext>
              </a:extLst>
            </p:cNvPr>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9;p28">
              <a:extLst>
                <a:ext uri="{FF2B5EF4-FFF2-40B4-BE49-F238E27FC236}">
                  <a16:creationId xmlns:a16="http://schemas.microsoft.com/office/drawing/2014/main" id="{CD2CF44F-0AB5-3A74-6528-8C70550F3696}"/>
                </a:ext>
              </a:extLst>
            </p:cNvPr>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20;p28">
              <a:extLst>
                <a:ext uri="{FF2B5EF4-FFF2-40B4-BE49-F238E27FC236}">
                  <a16:creationId xmlns:a16="http://schemas.microsoft.com/office/drawing/2014/main" id="{63C194AB-9100-8B10-DEB2-B22AC4ED3BC5}"/>
                </a:ext>
              </a:extLst>
            </p:cNvPr>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21;p28">
              <a:extLst>
                <a:ext uri="{FF2B5EF4-FFF2-40B4-BE49-F238E27FC236}">
                  <a16:creationId xmlns:a16="http://schemas.microsoft.com/office/drawing/2014/main" id="{34430469-0316-33AD-E4CF-BED878E23D17}"/>
                </a:ext>
              </a:extLst>
            </p:cNvPr>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22;p28">
              <a:extLst>
                <a:ext uri="{FF2B5EF4-FFF2-40B4-BE49-F238E27FC236}">
                  <a16:creationId xmlns:a16="http://schemas.microsoft.com/office/drawing/2014/main" id="{D5506B39-B9F8-7A6B-F94F-49BF63B6D07A}"/>
                </a:ext>
              </a:extLst>
            </p:cNvPr>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23;p28">
              <a:extLst>
                <a:ext uri="{FF2B5EF4-FFF2-40B4-BE49-F238E27FC236}">
                  <a16:creationId xmlns:a16="http://schemas.microsoft.com/office/drawing/2014/main" id="{7B8B15C7-CE92-CC41-8BA9-06DBE20268F0}"/>
                </a:ext>
              </a:extLst>
            </p:cNvPr>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24;p28">
              <a:extLst>
                <a:ext uri="{FF2B5EF4-FFF2-40B4-BE49-F238E27FC236}">
                  <a16:creationId xmlns:a16="http://schemas.microsoft.com/office/drawing/2014/main" id="{C3775743-A7E3-AC69-32B6-25AC55E4BB60}"/>
                </a:ext>
              </a:extLst>
            </p:cNvPr>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5;p28">
              <a:extLst>
                <a:ext uri="{FF2B5EF4-FFF2-40B4-BE49-F238E27FC236}">
                  <a16:creationId xmlns:a16="http://schemas.microsoft.com/office/drawing/2014/main" id="{17CDC275-A555-B1F8-539D-43A37BAB4F6C}"/>
                </a:ext>
              </a:extLst>
            </p:cNvPr>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6;p28">
              <a:extLst>
                <a:ext uri="{FF2B5EF4-FFF2-40B4-BE49-F238E27FC236}">
                  <a16:creationId xmlns:a16="http://schemas.microsoft.com/office/drawing/2014/main" id="{B7A2AE38-9BF3-B2B0-63C5-0198FEBE3BEC}"/>
                </a:ext>
              </a:extLst>
            </p:cNvPr>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7;p28">
              <a:extLst>
                <a:ext uri="{FF2B5EF4-FFF2-40B4-BE49-F238E27FC236}">
                  <a16:creationId xmlns:a16="http://schemas.microsoft.com/office/drawing/2014/main" id="{EC8B5AD9-E2C9-7B32-1EF1-2ABB3239F57E}"/>
                </a:ext>
              </a:extLst>
            </p:cNvPr>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34;p28">
            <a:extLst>
              <a:ext uri="{FF2B5EF4-FFF2-40B4-BE49-F238E27FC236}">
                <a16:creationId xmlns:a16="http://schemas.microsoft.com/office/drawing/2014/main" id="{5639898B-C26B-A8E0-237A-34BB4E97F2FF}"/>
              </a:ext>
            </a:extLst>
          </p:cNvPr>
          <p:cNvGrpSpPr/>
          <p:nvPr/>
        </p:nvGrpSpPr>
        <p:grpSpPr>
          <a:xfrm>
            <a:off x="6369828" y="1241217"/>
            <a:ext cx="1541751" cy="2455003"/>
            <a:chOff x="2160750" y="237575"/>
            <a:chExt cx="3253325" cy="5180425"/>
          </a:xfrm>
        </p:grpSpPr>
        <p:sp>
          <p:nvSpPr>
            <p:cNvPr id="25" name="Google Shape;535;p28">
              <a:extLst>
                <a:ext uri="{FF2B5EF4-FFF2-40B4-BE49-F238E27FC236}">
                  <a16:creationId xmlns:a16="http://schemas.microsoft.com/office/drawing/2014/main" id="{F3FD50A3-B092-9BD1-A408-F934EAF2EA7D}"/>
                </a:ext>
              </a:extLst>
            </p:cNvPr>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36;p28">
              <a:extLst>
                <a:ext uri="{FF2B5EF4-FFF2-40B4-BE49-F238E27FC236}">
                  <a16:creationId xmlns:a16="http://schemas.microsoft.com/office/drawing/2014/main" id="{06AE8428-D4D6-59FD-E886-8CF21C395272}"/>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37;p28">
              <a:extLst>
                <a:ext uri="{FF2B5EF4-FFF2-40B4-BE49-F238E27FC236}">
                  <a16:creationId xmlns:a16="http://schemas.microsoft.com/office/drawing/2014/main" id="{4CD81570-0224-82C9-E009-C19007A4C85F}"/>
                </a:ext>
              </a:extLst>
            </p:cNvPr>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38;p28">
              <a:extLst>
                <a:ext uri="{FF2B5EF4-FFF2-40B4-BE49-F238E27FC236}">
                  <a16:creationId xmlns:a16="http://schemas.microsoft.com/office/drawing/2014/main" id="{83F23798-0C27-A983-A17C-0D94FD85BACA}"/>
                </a:ext>
              </a:extLst>
            </p:cNvPr>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39;p28">
              <a:extLst>
                <a:ext uri="{FF2B5EF4-FFF2-40B4-BE49-F238E27FC236}">
                  <a16:creationId xmlns:a16="http://schemas.microsoft.com/office/drawing/2014/main" id="{763EE765-13AB-6739-DE24-1E16074349F2}"/>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40;p28">
              <a:extLst>
                <a:ext uri="{FF2B5EF4-FFF2-40B4-BE49-F238E27FC236}">
                  <a16:creationId xmlns:a16="http://schemas.microsoft.com/office/drawing/2014/main" id="{E5F8805D-C9F9-8F80-577D-8CF9741AC013}"/>
                </a:ext>
              </a:extLst>
            </p:cNvPr>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41;p28">
              <a:extLst>
                <a:ext uri="{FF2B5EF4-FFF2-40B4-BE49-F238E27FC236}">
                  <a16:creationId xmlns:a16="http://schemas.microsoft.com/office/drawing/2014/main" id="{44803A62-A82D-7745-061D-A43842DC1BB9}"/>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2;p28">
              <a:extLst>
                <a:ext uri="{FF2B5EF4-FFF2-40B4-BE49-F238E27FC236}">
                  <a16:creationId xmlns:a16="http://schemas.microsoft.com/office/drawing/2014/main" id="{DA087A75-398F-E640-50F5-4362D4F7A0B4}"/>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3;p28">
              <a:extLst>
                <a:ext uri="{FF2B5EF4-FFF2-40B4-BE49-F238E27FC236}">
                  <a16:creationId xmlns:a16="http://schemas.microsoft.com/office/drawing/2014/main" id="{A32A883F-A22E-6D0A-44CB-803256989325}"/>
                </a:ext>
              </a:extLst>
            </p:cNvPr>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4;p28">
              <a:extLst>
                <a:ext uri="{FF2B5EF4-FFF2-40B4-BE49-F238E27FC236}">
                  <a16:creationId xmlns:a16="http://schemas.microsoft.com/office/drawing/2014/main" id="{A332EF28-CFC3-01D3-1945-FEF406C20CA0}"/>
                </a:ext>
              </a:extLst>
            </p:cNvPr>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5;p28">
              <a:extLst>
                <a:ext uri="{FF2B5EF4-FFF2-40B4-BE49-F238E27FC236}">
                  <a16:creationId xmlns:a16="http://schemas.microsoft.com/office/drawing/2014/main" id="{726FF4B7-F325-8B45-D779-8DC62E71E6EE}"/>
                </a:ext>
              </a:extLst>
            </p:cNvPr>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6;p28">
              <a:extLst>
                <a:ext uri="{FF2B5EF4-FFF2-40B4-BE49-F238E27FC236}">
                  <a16:creationId xmlns:a16="http://schemas.microsoft.com/office/drawing/2014/main" id="{33A0B96D-3230-8988-60D2-4FADC67EF418}"/>
                </a:ext>
              </a:extLst>
            </p:cNvPr>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7;p28">
              <a:extLst>
                <a:ext uri="{FF2B5EF4-FFF2-40B4-BE49-F238E27FC236}">
                  <a16:creationId xmlns:a16="http://schemas.microsoft.com/office/drawing/2014/main" id="{5D0C3B7C-55E5-075A-8EB1-446FC51D7A45}"/>
                </a:ext>
              </a:extLst>
            </p:cNvPr>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48;p28">
              <a:extLst>
                <a:ext uri="{FF2B5EF4-FFF2-40B4-BE49-F238E27FC236}">
                  <a16:creationId xmlns:a16="http://schemas.microsoft.com/office/drawing/2014/main" id="{A584A073-7285-F99D-8DE6-6C7A78639171}"/>
                </a:ext>
              </a:extLst>
            </p:cNvPr>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49;p28">
              <a:extLst>
                <a:ext uri="{FF2B5EF4-FFF2-40B4-BE49-F238E27FC236}">
                  <a16:creationId xmlns:a16="http://schemas.microsoft.com/office/drawing/2014/main" id="{05F07346-3B0A-1D07-803C-9828DCF43812}"/>
                </a:ext>
              </a:extLst>
            </p:cNvPr>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50;p28">
              <a:extLst>
                <a:ext uri="{FF2B5EF4-FFF2-40B4-BE49-F238E27FC236}">
                  <a16:creationId xmlns:a16="http://schemas.microsoft.com/office/drawing/2014/main" id="{D114D981-2700-0BF4-BC48-07485EDC6ED8}"/>
                </a:ext>
              </a:extLst>
            </p:cNvPr>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51;p28">
              <a:extLst>
                <a:ext uri="{FF2B5EF4-FFF2-40B4-BE49-F238E27FC236}">
                  <a16:creationId xmlns:a16="http://schemas.microsoft.com/office/drawing/2014/main" id="{146EF746-6D2E-2E95-0FBD-6D121C5F7605}"/>
                </a:ext>
              </a:extLst>
            </p:cNvPr>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52;p28">
              <a:extLst>
                <a:ext uri="{FF2B5EF4-FFF2-40B4-BE49-F238E27FC236}">
                  <a16:creationId xmlns:a16="http://schemas.microsoft.com/office/drawing/2014/main" id="{94D5E92C-74FE-4614-6FCF-41C3D111EE15}"/>
                </a:ext>
              </a:extLst>
            </p:cNvPr>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53;p28">
              <a:extLst>
                <a:ext uri="{FF2B5EF4-FFF2-40B4-BE49-F238E27FC236}">
                  <a16:creationId xmlns:a16="http://schemas.microsoft.com/office/drawing/2014/main" id="{BACB6FF6-29DF-741B-A702-9D2F79A0EA7D}"/>
                </a:ext>
              </a:extLst>
            </p:cNvPr>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54;p28">
              <a:extLst>
                <a:ext uri="{FF2B5EF4-FFF2-40B4-BE49-F238E27FC236}">
                  <a16:creationId xmlns:a16="http://schemas.microsoft.com/office/drawing/2014/main" id="{CAF5A0ED-BA5F-BBAC-3423-1B9023C0ACD4}"/>
                </a:ext>
              </a:extLst>
            </p:cNvPr>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55;p28">
              <a:extLst>
                <a:ext uri="{FF2B5EF4-FFF2-40B4-BE49-F238E27FC236}">
                  <a16:creationId xmlns:a16="http://schemas.microsoft.com/office/drawing/2014/main" id="{42CFBDEF-C909-EEA2-47F0-129A0579F1DE}"/>
                </a:ext>
              </a:extLst>
            </p:cNvPr>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56;p28">
              <a:extLst>
                <a:ext uri="{FF2B5EF4-FFF2-40B4-BE49-F238E27FC236}">
                  <a16:creationId xmlns:a16="http://schemas.microsoft.com/office/drawing/2014/main" id="{A38BBB4B-1D10-57D9-C609-9B746AC9E4F6}"/>
                </a:ext>
              </a:extLst>
            </p:cNvPr>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57;p28">
              <a:extLst>
                <a:ext uri="{FF2B5EF4-FFF2-40B4-BE49-F238E27FC236}">
                  <a16:creationId xmlns:a16="http://schemas.microsoft.com/office/drawing/2014/main" id="{93B82ADB-14E9-4C21-8FC8-83A8506B4EC0}"/>
                </a:ext>
              </a:extLst>
            </p:cNvPr>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58;p28">
              <a:extLst>
                <a:ext uri="{FF2B5EF4-FFF2-40B4-BE49-F238E27FC236}">
                  <a16:creationId xmlns:a16="http://schemas.microsoft.com/office/drawing/2014/main" id="{C535941E-4C0E-77D3-C8FA-E98BF1771399}"/>
                </a:ext>
              </a:extLst>
            </p:cNvPr>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59;p28">
              <a:extLst>
                <a:ext uri="{FF2B5EF4-FFF2-40B4-BE49-F238E27FC236}">
                  <a16:creationId xmlns:a16="http://schemas.microsoft.com/office/drawing/2014/main" id="{8FF029D8-D415-1964-A006-925B42E2FAD9}"/>
                </a:ext>
              </a:extLst>
            </p:cNvPr>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60;p28">
              <a:extLst>
                <a:ext uri="{FF2B5EF4-FFF2-40B4-BE49-F238E27FC236}">
                  <a16:creationId xmlns:a16="http://schemas.microsoft.com/office/drawing/2014/main" id="{22FF4DCF-E487-A4DE-3987-5103D99330A6}"/>
                </a:ext>
              </a:extLst>
            </p:cNvPr>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61;p28">
              <a:extLst>
                <a:ext uri="{FF2B5EF4-FFF2-40B4-BE49-F238E27FC236}">
                  <a16:creationId xmlns:a16="http://schemas.microsoft.com/office/drawing/2014/main" id="{3DDC82E5-380D-4088-F773-BC4115E71528}"/>
                </a:ext>
              </a:extLst>
            </p:cNvPr>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62;p28">
              <a:extLst>
                <a:ext uri="{FF2B5EF4-FFF2-40B4-BE49-F238E27FC236}">
                  <a16:creationId xmlns:a16="http://schemas.microsoft.com/office/drawing/2014/main" id="{FDFBC8B1-59CE-443E-D816-EBCFC4A28825}"/>
                </a:ext>
              </a:extLst>
            </p:cNvPr>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63;p28">
              <a:extLst>
                <a:ext uri="{FF2B5EF4-FFF2-40B4-BE49-F238E27FC236}">
                  <a16:creationId xmlns:a16="http://schemas.microsoft.com/office/drawing/2014/main" id="{AC3F034D-2D53-BD41-C9F6-F9FE2EC17019}"/>
                </a:ext>
              </a:extLst>
            </p:cNvPr>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64;p28">
              <a:extLst>
                <a:ext uri="{FF2B5EF4-FFF2-40B4-BE49-F238E27FC236}">
                  <a16:creationId xmlns:a16="http://schemas.microsoft.com/office/drawing/2014/main" id="{5423386F-BC8A-4CFE-0D97-532BFD4684A3}"/>
                </a:ext>
              </a:extLst>
            </p:cNvPr>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65;p28">
              <a:extLst>
                <a:ext uri="{FF2B5EF4-FFF2-40B4-BE49-F238E27FC236}">
                  <a16:creationId xmlns:a16="http://schemas.microsoft.com/office/drawing/2014/main" id="{E3AB0608-F4AC-380E-659C-6F2DF4DB6DA1}"/>
                </a:ext>
              </a:extLst>
            </p:cNvPr>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6;p28">
              <a:extLst>
                <a:ext uri="{FF2B5EF4-FFF2-40B4-BE49-F238E27FC236}">
                  <a16:creationId xmlns:a16="http://schemas.microsoft.com/office/drawing/2014/main" id="{9C9B27C7-35DD-6E3C-7053-24E324403ADF}"/>
                </a:ext>
              </a:extLst>
            </p:cNvPr>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25122638"/>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914</TotalTime>
  <Words>1845</Words>
  <Application>Microsoft Office PowerPoint</Application>
  <PresentationFormat>On-screen Show (16:9)</PresentationFormat>
  <Paragraphs>189</Paragraphs>
  <Slides>31</Slides>
  <Notes>23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31</vt:i4>
      </vt:variant>
    </vt:vector>
  </HeadingPairs>
  <TitlesOfParts>
    <vt:vector size="45" baseType="lpstr">
      <vt:lpstr>Advent Pro SemiBold</vt:lpstr>
      <vt:lpstr>Nunito Light</vt:lpstr>
      <vt:lpstr>Roboto</vt:lpstr>
      <vt:lpstr>Fira Sans Condensed Medium</vt:lpstr>
      <vt:lpstr>Arial</vt:lpstr>
      <vt:lpstr>Roboto Light</vt:lpstr>
      <vt:lpstr>Times New Roman</vt:lpstr>
      <vt:lpstr>Mulish</vt:lpstr>
      <vt:lpstr>Share Tech</vt:lpstr>
      <vt:lpstr>Fira Sans Extra Condensed Medium</vt:lpstr>
      <vt:lpstr>Livvic Light</vt:lpstr>
      <vt:lpstr>Maven Pro</vt:lpstr>
      <vt:lpstr>Consolas</vt:lpstr>
      <vt:lpstr>Data Science Consulting by Slidesgo</vt:lpstr>
      <vt:lpstr>Tìm hiểu về Map, Set, List trong java</vt:lpstr>
      <vt:lpstr>Team</vt:lpstr>
      <vt:lpstr>List</vt:lpstr>
      <vt:lpstr>Map</vt:lpstr>
      <vt:lpstr>Map interface là gì ? </vt:lpstr>
      <vt:lpstr>PowerPoint Presentation</vt:lpstr>
      <vt:lpstr>Các phương thức trong Map interface</vt:lpstr>
      <vt:lpstr>Các phương thức trong Map interface</vt:lpstr>
      <vt:lpstr>Map.Entry interface </vt:lpstr>
      <vt:lpstr>Các phương thức trong Map.Entry</vt:lpstr>
      <vt:lpstr>HashMap</vt:lpstr>
      <vt:lpstr>Các đặc điểm của HashMap : </vt:lpstr>
      <vt:lpstr>Set</vt:lpstr>
      <vt:lpstr>Set</vt:lpstr>
      <vt:lpstr>PowerPoint Presentation</vt:lpstr>
      <vt:lpstr>HashSet</vt:lpstr>
      <vt:lpstr>Một số hàm phổ biến trong Set</vt:lpstr>
      <vt:lpstr>Một số hàm phổ biến trong Set</vt:lpstr>
      <vt:lpstr>List</vt:lpstr>
      <vt:lpstr>List </vt:lpstr>
      <vt:lpstr>Một số phương thức của List</vt:lpstr>
      <vt:lpstr>Một số phương thức của List</vt:lpstr>
      <vt:lpstr>Vì List là một interface nên không thể tạo đối tượng từ List mà phải thông qua các class implements nó như ArrayList, LinkedList, Vector, Stack.</vt:lpstr>
      <vt:lpstr>ArrayList</vt:lpstr>
      <vt:lpstr>Một số phương thức của ArrayList</vt:lpstr>
      <vt:lpstr>LinkedList</vt:lpstr>
      <vt:lpstr>LinkedList</vt:lpstr>
      <vt:lpstr>Một số phương thức của LinkedList</vt:lpstr>
      <vt:lpstr>Vector</vt:lpstr>
      <vt:lpstr>Một số phương thức trong Vector</vt:lpstr>
      <vt:lpstr>Cảm ơn mọi người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Map, Set, List trong java</dc:title>
  <dc:creator>nguyễn trọng chí đạt</dc:creator>
  <cp:lastModifiedBy>Duc Nguyen</cp:lastModifiedBy>
  <cp:revision>8</cp:revision>
  <dcterms:modified xsi:type="dcterms:W3CDTF">2022-09-06T04:55:26Z</dcterms:modified>
</cp:coreProperties>
</file>