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Nguyen" userId="b76401370ca9b2a3" providerId="LiveId" clId="{EA474A3B-5735-480B-8B2D-BC697D2F73CB}"/>
    <pc:docChg chg="undo custSel modSld">
      <pc:chgData name="Duc Nguyen" userId="b76401370ca9b2a3" providerId="LiveId" clId="{EA474A3B-5735-480B-8B2D-BC697D2F73CB}" dt="2022-09-07T06:09:12.326" v="270" actId="12"/>
      <pc:docMkLst>
        <pc:docMk/>
      </pc:docMkLst>
      <pc:sldChg chg="modSp">
        <pc:chgData name="Duc Nguyen" userId="b76401370ca9b2a3" providerId="LiveId" clId="{EA474A3B-5735-480B-8B2D-BC697D2F73CB}" dt="2022-09-07T05:55:10.587" v="88" actId="1076"/>
        <pc:sldMkLst>
          <pc:docMk/>
          <pc:sldMk cId="2130836192" sldId="257"/>
        </pc:sldMkLst>
        <pc:picChg chg="mod">
          <ac:chgData name="Duc Nguyen" userId="b76401370ca9b2a3" providerId="LiveId" clId="{EA474A3B-5735-480B-8B2D-BC697D2F73CB}" dt="2022-09-07T05:55:10.587" v="88" actId="1076"/>
          <ac:picMkLst>
            <pc:docMk/>
            <pc:sldMk cId="2130836192" sldId="257"/>
            <ac:picMk id="1030" creationId="{3E7B2D8E-6767-4961-845B-D15966368F19}"/>
          </ac:picMkLst>
        </pc:picChg>
      </pc:sldChg>
      <pc:sldChg chg="modSp mod">
        <pc:chgData name="Duc Nguyen" userId="b76401370ca9b2a3" providerId="LiveId" clId="{EA474A3B-5735-480B-8B2D-BC697D2F73CB}" dt="2022-09-07T05:54:40.063" v="84" actId="20577"/>
        <pc:sldMkLst>
          <pc:docMk/>
          <pc:sldMk cId="2874509102" sldId="258"/>
        </pc:sldMkLst>
        <pc:spChg chg="mod">
          <ac:chgData name="Duc Nguyen" userId="b76401370ca9b2a3" providerId="LiveId" clId="{EA474A3B-5735-480B-8B2D-BC697D2F73CB}" dt="2022-09-07T05:53:11.357" v="22" actId="20577"/>
          <ac:spMkLst>
            <pc:docMk/>
            <pc:sldMk cId="2874509102" sldId="258"/>
            <ac:spMk id="2" creationId="{024E9303-E191-9521-EFD1-79C45A733450}"/>
          </ac:spMkLst>
        </pc:spChg>
        <pc:spChg chg="mod">
          <ac:chgData name="Duc Nguyen" userId="b76401370ca9b2a3" providerId="LiveId" clId="{EA474A3B-5735-480B-8B2D-BC697D2F73CB}" dt="2022-09-07T05:54:40.063" v="84" actId="20577"/>
          <ac:spMkLst>
            <pc:docMk/>
            <pc:sldMk cId="2874509102" sldId="258"/>
            <ac:spMk id="3" creationId="{1D8A3B50-84E5-175D-F6E6-54EA8E725949}"/>
          </ac:spMkLst>
        </pc:spChg>
      </pc:sldChg>
      <pc:sldChg chg="modSp mod">
        <pc:chgData name="Duc Nguyen" userId="b76401370ca9b2a3" providerId="LiveId" clId="{EA474A3B-5735-480B-8B2D-BC697D2F73CB}" dt="2022-09-07T06:09:12.326" v="270" actId="12"/>
        <pc:sldMkLst>
          <pc:docMk/>
          <pc:sldMk cId="1415020126" sldId="259"/>
        </pc:sldMkLst>
        <pc:spChg chg="mod">
          <ac:chgData name="Duc Nguyen" userId="b76401370ca9b2a3" providerId="LiveId" clId="{EA474A3B-5735-480B-8B2D-BC697D2F73CB}" dt="2022-09-07T06:08:57.612" v="249" actId="20577"/>
          <ac:spMkLst>
            <pc:docMk/>
            <pc:sldMk cId="1415020126" sldId="259"/>
            <ac:spMk id="2" creationId="{1509EAF7-00B9-03C3-5F50-AB9E6915F7A7}"/>
          </ac:spMkLst>
        </pc:spChg>
        <pc:spChg chg="mod">
          <ac:chgData name="Duc Nguyen" userId="b76401370ca9b2a3" providerId="LiveId" clId="{EA474A3B-5735-480B-8B2D-BC697D2F73CB}" dt="2022-09-07T06:09:12.326" v="270" actId="12"/>
          <ac:spMkLst>
            <pc:docMk/>
            <pc:sldMk cId="1415020126" sldId="259"/>
            <ac:spMk id="3" creationId="{4461D1F5-F464-2BE5-55B0-F912A6A853D2}"/>
          </ac:spMkLst>
        </pc:spChg>
      </pc:sldChg>
      <pc:sldChg chg="modSp mod">
        <pc:chgData name="Duc Nguyen" userId="b76401370ca9b2a3" providerId="LiveId" clId="{EA474A3B-5735-480B-8B2D-BC697D2F73CB}" dt="2022-09-07T06:04:42.311" v="243" actId="20577"/>
        <pc:sldMkLst>
          <pc:docMk/>
          <pc:sldMk cId="4261503936" sldId="260"/>
        </pc:sldMkLst>
        <pc:spChg chg="mod">
          <ac:chgData name="Duc Nguyen" userId="b76401370ca9b2a3" providerId="LiveId" clId="{EA474A3B-5735-480B-8B2D-BC697D2F73CB}" dt="2022-09-07T06:04:42.311" v="243" actId="20577"/>
          <ac:spMkLst>
            <pc:docMk/>
            <pc:sldMk cId="4261503936" sldId="260"/>
            <ac:spMk id="6" creationId="{0ED1EDDA-B2A4-F143-45A7-8DDCE0548AA8}"/>
          </ac:spMkLst>
        </pc:spChg>
        <pc:picChg chg="mod">
          <ac:chgData name="Duc Nguyen" userId="b76401370ca9b2a3" providerId="LiveId" clId="{EA474A3B-5735-480B-8B2D-BC697D2F73CB}" dt="2022-09-07T06:03:39.062" v="234" actId="14100"/>
          <ac:picMkLst>
            <pc:docMk/>
            <pc:sldMk cId="4261503936" sldId="260"/>
            <ac:picMk id="5" creationId="{AC20BC70-E2E4-BA59-B3CC-1A47F87BB701}"/>
          </ac:picMkLst>
        </pc:picChg>
        <pc:picChg chg="mod">
          <ac:chgData name="Duc Nguyen" userId="b76401370ca9b2a3" providerId="LiveId" clId="{EA474A3B-5735-480B-8B2D-BC697D2F73CB}" dt="2022-09-07T06:04:38.799" v="241" actId="14100"/>
          <ac:picMkLst>
            <pc:docMk/>
            <pc:sldMk cId="4261503936" sldId="260"/>
            <ac:picMk id="8" creationId="{AA6B4444-5F52-16A9-1A9D-5C83BE6C48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5A57-3D78-0F4F-3AE7-20A325906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5F70-204E-88EE-A9DD-B0C6EBD6F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6851-0CB9-9714-B634-ED13B73D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07-Sep-22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A16B-3F86-2A95-FBA2-A836FE61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C861-6B04-A59B-C05A-C8B1ED65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90E7-7EC9-E85A-B294-F7BAFFDB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44FF0-6A1F-9A14-262D-72E9E1885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348EE-D146-E3B3-3C40-2601EB5A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07-Sep-22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FD802-C4E1-B0AC-2AD0-C0EDACED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29ED-01A8-98D6-7139-A7515D4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28F1E-A6B9-7F80-E434-BB16816B4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AF91C-ED39-3140-D395-9668FC654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C56FC-E3E0-9C80-EE36-7C3297BF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07-Sep-22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D261-945E-0F9A-C78B-58DC92CA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5C1F3-E6DD-E29E-4718-E72D1F63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30B5-B9E4-45F5-E601-BC09CF33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39C1-2A06-DED6-BB40-94830116A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E411-831D-3D42-630F-8E745EAB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07-Sep-22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92CDB-43AC-F6A1-5F0D-6A36D0D1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CF06-7F02-48F4-FDD8-A8A3C599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FD9F-82D6-C182-00BB-E786B9EE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CB43F-B211-9529-A7AC-852B9EFB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3802-B10A-5BD2-1F7C-AC71B1E8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07-Sep-22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9F8BF-5F4D-3C63-1954-E9BE70FC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86C52-AD7F-FAAE-F0A2-33B571FF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35B6-1D74-B1BE-AA36-204500CD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401E-E3B2-CFA3-0610-E45AB7D9B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65847-DCAA-AEC2-C504-8A489B0F5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6EF9D-9314-0357-5872-22E2755F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07-Sep-22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2D320-289C-CE72-3850-A35D101F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0116-7766-26C0-6B4D-0E08E8AC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1B28-B197-60B7-55EA-FB84D64B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A2E36-C70D-FBA6-B0BA-05162EE5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CDC3D-418A-AC17-CE4D-00EF0588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93FE3-4A4C-E489-B18E-BE6540202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67FC1-B4F0-E738-3D72-2644E67BC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F31E5-D76C-3C0F-5E69-0AA2AD3B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07-Sep-22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4F5B8-7D99-CA79-36A6-C7FD56E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4A7F0-A25E-62AD-3217-6C8D436E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5B50-3CA5-A549-EFD8-B857163F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5A6A4-7002-51B5-177F-B3603111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07-Sep-22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3BB65-DB80-DB37-AAE6-7782BEBA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7F960-4553-6D54-C1D5-ACE18035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E2AAD-0EB4-DFB9-741C-7CC468E8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07-Sep-22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02E2C-DB58-D69A-CF2F-893934CC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92AA6-3429-7F1A-061A-641F8AD2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240A-7962-EC81-D499-FEB91C61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B8BD-6E1D-5E4B-C701-ECFD1079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13447-7D84-6617-1CB8-A079B9BAA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468F9-05BB-7695-F5D6-9C2DACC2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07-Sep-22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15D3-E7AD-98F8-0F43-96C47590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8DD7-F2D7-AFA7-11AA-AEA5C3DC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AA22-1AB5-5C4C-A4CC-10F1971F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F4073-3887-BFBA-A9BC-512B40696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EDF66-3793-5DC9-FD6B-003C4364B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A9E46-CE30-FF82-B97B-9934F0A9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07-Sep-22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1C9E3-FAC7-86E1-0B30-FC6F0422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915D9-86C7-EF84-8BF6-AD1703E2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A6AD7-9311-0F93-4D92-B8E53668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4C580-005A-2547-EBFF-2804AE67B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5F6D5-F76A-C95A-0712-2A7FB043E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F7D0-56C3-4261-A064-649778216D3A}" type="datetimeFigureOut">
              <a:rPr lang="en-US" smtClean="0"/>
              <a:t>07-Sep-22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2C16-A12A-7239-3105-D0E25A361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6102-E112-F897-899F-7780283A6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uthuattienich.vn/phan-mem/thiet-ke-website/xampp" TargetMode="External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795D5C-61D2-684F-8332-512A50D3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A594B8-C17C-131C-7853-E2E9716C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ySQL là gì? Tìm hiểu những thông tin cần biết về MySQL">
            <a:extLst>
              <a:ext uri="{FF2B5EF4-FFF2-40B4-BE49-F238E27FC236}">
                <a16:creationId xmlns:a16="http://schemas.microsoft.com/office/drawing/2014/main" id="{C4846EAC-3AFF-E7CA-ABE5-88494B48C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5125"/>
            <a:ext cx="10515599" cy="591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52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ySQL là gì? - Cách thức hoạt động của MySQL - Programming Tips and Tricks">
            <a:extLst>
              <a:ext uri="{FF2B5EF4-FFF2-40B4-BE49-F238E27FC236}">
                <a16:creationId xmlns:a16="http://schemas.microsoft.com/office/drawing/2014/main" id="{3E7B2D8E-6767-4961-845B-D15966368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8231"/>
            <a:ext cx="12192000" cy="58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83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9303-E191-9521-EFD1-79C45A73345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3B50-84E5-175D-F6E6-54EA8E72594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vi-VN" b="0" i="0" dirty="0">
                <a:solidFill>
                  <a:srgbClr val="36344D"/>
                </a:solidFill>
                <a:effectLst/>
                <a:latin typeface="Muli"/>
              </a:rPr>
              <a:t>MySQL là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một</a:t>
            </a:r>
            <a:r>
              <a:rPr lang="vi-VN" b="0" i="0" dirty="0">
                <a:solidFill>
                  <a:srgbClr val="36344D"/>
                </a:solidFill>
                <a:effectLst/>
                <a:latin typeface="Muli"/>
              </a:rPr>
              <a:t> hệ quản trị cơ sở dữ liệu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vi-VN" b="0" i="0" dirty="0">
                <a:solidFill>
                  <a:srgbClr val="36344D"/>
                </a:solidFill>
                <a:effectLst/>
                <a:latin typeface="Muli"/>
              </a:rPr>
              <a:t>mã nguồn mở (Relational Database Management System, viết tắt là RDBMS)</a:t>
            </a:r>
            <a:endParaRPr lang="en-US" b="0" i="0" dirty="0">
              <a:solidFill>
                <a:srgbClr val="36344D"/>
              </a:solidFill>
              <a:effectLst/>
              <a:latin typeface="Muli"/>
            </a:endParaRPr>
          </a:p>
          <a:p>
            <a:r>
              <a:rPr lang="vi-VN" b="0" i="0" dirty="0">
                <a:solidFill>
                  <a:srgbClr val="36344D"/>
                </a:solidFill>
                <a:effectLst/>
                <a:latin typeface="Muli"/>
              </a:rPr>
              <a:t>MySQL dùng để tạo và quản lý các cơ sở dữ liệu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quan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hệ</a:t>
            </a:r>
            <a:r>
              <a:rPr lang="vi-VN" b="0" i="0" dirty="0">
                <a:solidFill>
                  <a:srgbClr val="36344D"/>
                </a:solidFill>
                <a:effectLst/>
                <a:latin typeface="Muli"/>
              </a:rPr>
              <a:t> (Relational Database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0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EAF7-00B9-03C3-5F50-AB9E691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XAMPP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D1F5-F464-2BE5-55B0-F912A6A8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AMPP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là phần mềm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oạt động dựa trên sự tích hợp của 5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bao gồm Cross-Plaform (X), Apache (A), MariaDB (M), PHP (P) và Prerl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(P)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, tên gọi 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AMPP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chữ cái viết tắt của 5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này.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Url: </a:t>
            </a:r>
            <a:r>
              <a:rPr lang="en-US" dirty="0">
                <a:hlinkClick r:id="rId2"/>
              </a:rPr>
              <a:t>https://www.apachefriends.org/download.html</a:t>
            </a: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https://thuthuattienich.vn/phan-mem/thiet-ke-website/xampp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2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47C1-F02F-B504-9A45-B38FD5D8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0BC70-E2E4-BA59-B3CC-1A47F87BB7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75856"/>
            <a:ext cx="5648393" cy="358300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1EDDA-B2A4-F143-45A7-8DDCE0548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5856"/>
            <a:ext cx="5181600" cy="1462698"/>
          </a:xfrm>
        </p:spPr>
        <p:txBody>
          <a:bodyPr/>
          <a:lstStyle/>
          <a:p>
            <a:r>
              <a:rPr lang="en-US" dirty="0"/>
              <a:t>Click start “Apache” </a:t>
            </a:r>
            <a:r>
              <a:rPr lang="en-US" dirty="0" err="1"/>
              <a:t>và</a:t>
            </a:r>
            <a:r>
              <a:rPr lang="en-US" dirty="0"/>
              <a:t> “MySQL”</a:t>
            </a:r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url: http://localhost/phpmyadmin/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B4444-5F52-16A9-1A9D-5C83BE6C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81" y="3005291"/>
            <a:ext cx="6322392" cy="28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0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Muli</vt:lpstr>
      <vt:lpstr>Office Theme</vt:lpstr>
      <vt:lpstr>PowerPoint Presentation</vt:lpstr>
      <vt:lpstr>PowerPoint Presentation</vt:lpstr>
      <vt:lpstr>Giới thiệu</vt:lpstr>
      <vt:lpstr>Cài đặt XAMPP</vt:lpstr>
      <vt:lpstr>Start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đạt</dc:creator>
  <cp:lastModifiedBy>Duc Nguyen</cp:lastModifiedBy>
  <cp:revision>2</cp:revision>
  <dcterms:created xsi:type="dcterms:W3CDTF">2022-08-30T03:31:44Z</dcterms:created>
  <dcterms:modified xsi:type="dcterms:W3CDTF">2022-09-07T06:10:51Z</dcterms:modified>
</cp:coreProperties>
</file>