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57" r:id="rId4"/>
    <p:sldId id="259" r:id="rId5"/>
    <p:sldId id="260" r:id="rId6"/>
    <p:sldId id="265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c Nguyen" userId="b76401370ca9b2a3" providerId="LiveId" clId="{27EB968B-1B88-4510-AEF5-1A79AA5E8CF0}"/>
    <pc:docChg chg="undo custSel modSld">
      <pc:chgData name="Duc Nguyen" userId="b76401370ca9b2a3" providerId="LiveId" clId="{27EB968B-1B88-4510-AEF5-1A79AA5E8CF0}" dt="2022-09-12T12:52:21.931" v="1572" actId="2711"/>
      <pc:docMkLst>
        <pc:docMk/>
      </pc:docMkLst>
      <pc:sldChg chg="modSp mod">
        <pc:chgData name="Duc Nguyen" userId="b76401370ca9b2a3" providerId="LiveId" clId="{27EB968B-1B88-4510-AEF5-1A79AA5E8CF0}" dt="2022-09-07T06:15:38.923" v="128"/>
        <pc:sldMkLst>
          <pc:docMk/>
          <pc:sldMk cId="16555693" sldId="257"/>
        </pc:sldMkLst>
        <pc:spChg chg="mod">
          <ac:chgData name="Duc Nguyen" userId="b76401370ca9b2a3" providerId="LiveId" clId="{27EB968B-1B88-4510-AEF5-1A79AA5E8CF0}" dt="2022-09-07T06:15:38.923" v="128"/>
          <ac:spMkLst>
            <pc:docMk/>
            <pc:sldMk cId="16555693" sldId="257"/>
            <ac:spMk id="2" creationId="{76F82FE5-233D-417F-2826-CBBA0455EB1D}"/>
          </ac:spMkLst>
        </pc:spChg>
        <pc:spChg chg="mod">
          <ac:chgData name="Duc Nguyen" userId="b76401370ca9b2a3" providerId="LiveId" clId="{27EB968B-1B88-4510-AEF5-1A79AA5E8CF0}" dt="2022-09-07T06:12:20.678" v="57" actId="13926"/>
          <ac:spMkLst>
            <pc:docMk/>
            <pc:sldMk cId="16555693" sldId="257"/>
            <ac:spMk id="3" creationId="{E8FA3923-B61F-4543-57D7-91DB367A41FD}"/>
          </ac:spMkLst>
        </pc:spChg>
      </pc:sldChg>
      <pc:sldChg chg="modSp">
        <pc:chgData name="Duc Nguyen" userId="b76401370ca9b2a3" providerId="LiveId" clId="{27EB968B-1B88-4510-AEF5-1A79AA5E8CF0}" dt="2022-09-07T06:31:30.314" v="907" actId="1076"/>
        <pc:sldMkLst>
          <pc:docMk/>
          <pc:sldMk cId="3937021907" sldId="258"/>
        </pc:sldMkLst>
        <pc:picChg chg="mod">
          <ac:chgData name="Duc Nguyen" userId="b76401370ca9b2a3" providerId="LiveId" clId="{27EB968B-1B88-4510-AEF5-1A79AA5E8CF0}" dt="2022-09-07T06:31:30.314" v="907" actId="1076"/>
          <ac:picMkLst>
            <pc:docMk/>
            <pc:sldMk cId="3937021907" sldId="258"/>
            <ac:picMk id="2052" creationId="{246D727E-84BC-3F7C-731D-CDFA95CC7ACC}"/>
          </ac:picMkLst>
        </pc:picChg>
      </pc:sldChg>
      <pc:sldChg chg="modSp mod">
        <pc:chgData name="Duc Nguyen" userId="b76401370ca9b2a3" providerId="LiveId" clId="{27EB968B-1B88-4510-AEF5-1A79AA5E8CF0}" dt="2022-09-09T11:59:41.086" v="916" actId="1076"/>
        <pc:sldMkLst>
          <pc:docMk/>
          <pc:sldMk cId="2793746844" sldId="259"/>
        </pc:sldMkLst>
        <pc:spChg chg="mod">
          <ac:chgData name="Duc Nguyen" userId="b76401370ca9b2a3" providerId="LiveId" clId="{27EB968B-1B88-4510-AEF5-1A79AA5E8CF0}" dt="2022-09-09T11:59:41.086" v="916" actId="1076"/>
          <ac:spMkLst>
            <pc:docMk/>
            <pc:sldMk cId="2793746844" sldId="259"/>
            <ac:spMk id="2" creationId="{ECD70412-7840-0117-83BC-4F0F74FCC952}"/>
          </ac:spMkLst>
        </pc:spChg>
        <pc:picChg chg="mod">
          <ac:chgData name="Duc Nguyen" userId="b76401370ca9b2a3" providerId="LiveId" clId="{27EB968B-1B88-4510-AEF5-1A79AA5E8CF0}" dt="2022-09-09T11:59:07.729" v="912" actId="1076"/>
          <ac:picMkLst>
            <pc:docMk/>
            <pc:sldMk cId="2793746844" sldId="259"/>
            <ac:picMk id="5" creationId="{D3B94693-533F-7CF4-1969-4FCFB8D5523F}"/>
          </ac:picMkLst>
        </pc:picChg>
      </pc:sldChg>
      <pc:sldChg chg="modSp mod">
        <pc:chgData name="Duc Nguyen" userId="b76401370ca9b2a3" providerId="LiveId" clId="{27EB968B-1B88-4510-AEF5-1A79AA5E8CF0}" dt="2022-09-07T06:13:29.939" v="93" actId="114"/>
        <pc:sldMkLst>
          <pc:docMk/>
          <pc:sldMk cId="2983991387" sldId="260"/>
        </pc:sldMkLst>
        <pc:spChg chg="mod">
          <ac:chgData name="Duc Nguyen" userId="b76401370ca9b2a3" providerId="LiveId" clId="{27EB968B-1B88-4510-AEF5-1A79AA5E8CF0}" dt="2022-09-07T06:13:29.939" v="93" actId="114"/>
          <ac:spMkLst>
            <pc:docMk/>
            <pc:sldMk cId="2983991387" sldId="260"/>
            <ac:spMk id="3" creationId="{B5C18668-B657-F6F6-71F2-1F3EC50EE0AD}"/>
          </ac:spMkLst>
        </pc:spChg>
      </pc:sldChg>
      <pc:sldChg chg="modSp mod">
        <pc:chgData name="Duc Nguyen" userId="b76401370ca9b2a3" providerId="LiveId" clId="{27EB968B-1B88-4510-AEF5-1A79AA5E8CF0}" dt="2022-09-09T12:05:25.503" v="1521" actId="20577"/>
        <pc:sldMkLst>
          <pc:docMk/>
          <pc:sldMk cId="1554495861" sldId="261"/>
        </pc:sldMkLst>
        <pc:spChg chg="mod">
          <ac:chgData name="Duc Nguyen" userId="b76401370ca9b2a3" providerId="LiveId" clId="{27EB968B-1B88-4510-AEF5-1A79AA5E8CF0}" dt="2022-09-07T06:14:02.001" v="108" actId="113"/>
          <ac:spMkLst>
            <pc:docMk/>
            <pc:sldMk cId="1554495861" sldId="261"/>
            <ac:spMk id="4" creationId="{C815F3F4-FA7F-3CEB-F158-CCE41FBA5A0B}"/>
          </ac:spMkLst>
        </pc:spChg>
        <pc:spChg chg="mod">
          <ac:chgData name="Duc Nguyen" userId="b76401370ca9b2a3" providerId="LiveId" clId="{27EB968B-1B88-4510-AEF5-1A79AA5E8CF0}" dt="2022-09-09T12:05:18.560" v="1512" actId="20577"/>
          <ac:spMkLst>
            <pc:docMk/>
            <pc:sldMk cId="1554495861" sldId="261"/>
            <ac:spMk id="6" creationId="{56976455-BF5E-3AE9-1046-1507CD36615E}"/>
          </ac:spMkLst>
        </pc:spChg>
        <pc:spChg chg="mod">
          <ac:chgData name="Duc Nguyen" userId="b76401370ca9b2a3" providerId="LiveId" clId="{27EB968B-1B88-4510-AEF5-1A79AA5E8CF0}" dt="2022-09-09T12:05:25.503" v="1521" actId="20577"/>
          <ac:spMkLst>
            <pc:docMk/>
            <pc:sldMk cId="1554495861" sldId="261"/>
            <ac:spMk id="8" creationId="{DF0CB3DC-D484-3E5D-34B7-1731B0FBF335}"/>
          </ac:spMkLst>
        </pc:spChg>
      </pc:sldChg>
      <pc:sldChg chg="modSp mod">
        <pc:chgData name="Duc Nguyen" userId="b76401370ca9b2a3" providerId="LiveId" clId="{27EB968B-1B88-4510-AEF5-1A79AA5E8CF0}" dt="2022-09-09T12:05:39.952" v="1530" actId="20577"/>
        <pc:sldMkLst>
          <pc:docMk/>
          <pc:sldMk cId="1080739083" sldId="262"/>
        </pc:sldMkLst>
        <pc:spChg chg="mod">
          <ac:chgData name="Duc Nguyen" userId="b76401370ca9b2a3" providerId="LiveId" clId="{27EB968B-1B88-4510-AEF5-1A79AA5E8CF0}" dt="2022-09-09T12:05:39.952" v="1530" actId="20577"/>
          <ac:spMkLst>
            <pc:docMk/>
            <pc:sldMk cId="1080739083" sldId="262"/>
            <ac:spMk id="8" creationId="{13C5B06E-B7E5-4486-8116-13AC0B2576D0}"/>
          </ac:spMkLst>
        </pc:spChg>
      </pc:sldChg>
      <pc:sldChg chg="modSp mod">
        <pc:chgData name="Duc Nguyen" userId="b76401370ca9b2a3" providerId="LiveId" clId="{27EB968B-1B88-4510-AEF5-1A79AA5E8CF0}" dt="2022-09-09T12:08:18.211" v="1553" actId="20577"/>
        <pc:sldMkLst>
          <pc:docMk/>
          <pc:sldMk cId="2002238309" sldId="263"/>
        </pc:sldMkLst>
        <pc:spChg chg="mod">
          <ac:chgData name="Duc Nguyen" userId="b76401370ca9b2a3" providerId="LiveId" clId="{27EB968B-1B88-4510-AEF5-1A79AA5E8CF0}" dt="2022-09-07T06:30:53.435" v="900" actId="113"/>
          <ac:spMkLst>
            <pc:docMk/>
            <pc:sldMk cId="2002238309" sldId="263"/>
            <ac:spMk id="2" creationId="{7DA92A96-D7F8-9657-D30B-E5CF69FE986E}"/>
          </ac:spMkLst>
        </pc:spChg>
        <pc:spChg chg="mod">
          <ac:chgData name="Duc Nguyen" userId="b76401370ca9b2a3" providerId="LiveId" clId="{27EB968B-1B88-4510-AEF5-1A79AA5E8CF0}" dt="2022-09-09T12:07:19.304" v="1538" actId="20577"/>
          <ac:spMkLst>
            <pc:docMk/>
            <pc:sldMk cId="2002238309" sldId="263"/>
            <ac:spMk id="3" creationId="{B13CF006-54CC-57FF-7725-D29D8616E1C7}"/>
          </ac:spMkLst>
        </pc:spChg>
        <pc:spChg chg="mod">
          <ac:chgData name="Duc Nguyen" userId="b76401370ca9b2a3" providerId="LiveId" clId="{27EB968B-1B88-4510-AEF5-1A79AA5E8CF0}" dt="2022-09-09T12:08:18.211" v="1553" actId="20577"/>
          <ac:spMkLst>
            <pc:docMk/>
            <pc:sldMk cId="2002238309" sldId="263"/>
            <ac:spMk id="4" creationId="{1E22640A-0387-0375-37AE-4CC04DDD6602}"/>
          </ac:spMkLst>
        </pc:spChg>
      </pc:sldChg>
      <pc:sldChg chg="modSp">
        <pc:chgData name="Duc Nguyen" userId="b76401370ca9b2a3" providerId="LiveId" clId="{27EB968B-1B88-4510-AEF5-1A79AA5E8CF0}" dt="2022-09-12T12:52:21.931" v="1572" actId="2711"/>
        <pc:sldMkLst>
          <pc:docMk/>
          <pc:sldMk cId="1156052702" sldId="264"/>
        </pc:sldMkLst>
        <pc:graphicFrameChg chg="mod">
          <ac:chgData name="Duc Nguyen" userId="b76401370ca9b2a3" providerId="LiveId" clId="{27EB968B-1B88-4510-AEF5-1A79AA5E8CF0}" dt="2022-09-12T12:52:21.931" v="1572" actId="2711"/>
          <ac:graphicFrameMkLst>
            <pc:docMk/>
            <pc:sldMk cId="1156052702" sldId="264"/>
            <ac:graphicFrameMk id="4" creationId="{074049F2-6962-8CBA-EF2D-C376A0950CFD}"/>
          </ac:graphicFrameMkLst>
        </pc:graphicFrameChg>
      </pc:sldChg>
      <pc:sldChg chg="modSp mod">
        <pc:chgData name="Duc Nguyen" userId="b76401370ca9b2a3" providerId="LiveId" clId="{27EB968B-1B88-4510-AEF5-1A79AA5E8CF0}" dt="2022-09-09T12:04:39.174" v="1488" actId="20577"/>
        <pc:sldMkLst>
          <pc:docMk/>
          <pc:sldMk cId="1768327444" sldId="265"/>
        </pc:sldMkLst>
        <pc:spChg chg="mod">
          <ac:chgData name="Duc Nguyen" userId="b76401370ca9b2a3" providerId="LiveId" clId="{27EB968B-1B88-4510-AEF5-1A79AA5E8CF0}" dt="2022-09-07T06:14:06.895" v="110" actId="113"/>
          <ac:spMkLst>
            <pc:docMk/>
            <pc:sldMk cId="1768327444" sldId="265"/>
            <ac:spMk id="2" creationId="{9CA7A9FE-C3DF-09F8-1614-1EA9CA9D4372}"/>
          </ac:spMkLst>
        </pc:spChg>
        <pc:spChg chg="mod">
          <ac:chgData name="Duc Nguyen" userId="b76401370ca9b2a3" providerId="LiveId" clId="{27EB968B-1B88-4510-AEF5-1A79AA5E8CF0}" dt="2022-09-09T12:04:39.174" v="1488" actId="20577"/>
          <ac:spMkLst>
            <pc:docMk/>
            <pc:sldMk cId="1768327444" sldId="265"/>
            <ac:spMk id="13" creationId="{8EEC44B6-3302-99FE-DB33-221639964175}"/>
          </ac:spMkLst>
        </pc:spChg>
      </pc:sldChg>
      <pc:sldChg chg="modSp mod">
        <pc:chgData name="Duc Nguyen" userId="b76401370ca9b2a3" providerId="LiveId" clId="{27EB968B-1B88-4510-AEF5-1A79AA5E8CF0}" dt="2022-09-09T12:06:42.560" v="1531" actId="20577"/>
        <pc:sldMkLst>
          <pc:docMk/>
          <pc:sldMk cId="4058929523" sldId="266"/>
        </pc:sldMkLst>
        <pc:spChg chg="mod">
          <ac:chgData name="Duc Nguyen" userId="b76401370ca9b2a3" providerId="LiveId" clId="{27EB968B-1B88-4510-AEF5-1A79AA5E8CF0}" dt="2022-09-07T06:25:38.710" v="539" actId="20577"/>
          <ac:spMkLst>
            <pc:docMk/>
            <pc:sldMk cId="4058929523" sldId="266"/>
            <ac:spMk id="2" creationId="{C610AE24-2D83-9709-F86A-4C76522ABF0A}"/>
          </ac:spMkLst>
        </pc:spChg>
        <pc:spChg chg="mod">
          <ac:chgData name="Duc Nguyen" userId="b76401370ca9b2a3" providerId="LiveId" clId="{27EB968B-1B88-4510-AEF5-1A79AA5E8CF0}" dt="2022-09-09T12:06:42.560" v="1531" actId="20577"/>
          <ac:spMkLst>
            <pc:docMk/>
            <pc:sldMk cId="4058929523" sldId="266"/>
            <ac:spMk id="5" creationId="{8E61D608-9099-19AF-589C-00E83E071351}"/>
          </ac:spMkLst>
        </pc:spChg>
        <pc:spChg chg="mod">
          <ac:chgData name="Duc Nguyen" userId="b76401370ca9b2a3" providerId="LiveId" clId="{27EB968B-1B88-4510-AEF5-1A79AA5E8CF0}" dt="2022-09-07T06:17:32.353" v="174" actId="20577"/>
          <ac:spMkLst>
            <pc:docMk/>
            <pc:sldMk cId="4058929523" sldId="266"/>
            <ac:spMk id="6" creationId="{C4B46A64-3FD4-4467-D321-95FA5539FE66}"/>
          </ac:spMkLst>
        </pc:spChg>
      </pc:sldChg>
      <pc:sldChg chg="modSp mod">
        <pc:chgData name="Duc Nguyen" userId="b76401370ca9b2a3" providerId="LiveId" clId="{27EB968B-1B88-4510-AEF5-1A79AA5E8CF0}" dt="2022-09-09T12:06:58.731" v="1532" actId="20577"/>
        <pc:sldMkLst>
          <pc:docMk/>
          <pc:sldMk cId="4286163282" sldId="267"/>
        </pc:sldMkLst>
        <pc:spChg chg="mod">
          <ac:chgData name="Duc Nguyen" userId="b76401370ca9b2a3" providerId="LiveId" clId="{27EB968B-1B88-4510-AEF5-1A79AA5E8CF0}" dt="2022-09-07T06:25:42.317" v="545" actId="20577"/>
          <ac:spMkLst>
            <pc:docMk/>
            <pc:sldMk cId="4286163282" sldId="267"/>
            <ac:spMk id="2" creationId="{C610AE24-2D83-9709-F86A-4C76522ABF0A}"/>
          </ac:spMkLst>
        </pc:spChg>
        <pc:spChg chg="mod">
          <ac:chgData name="Duc Nguyen" userId="b76401370ca9b2a3" providerId="LiveId" clId="{27EB968B-1B88-4510-AEF5-1A79AA5E8CF0}" dt="2022-09-09T12:06:58.731" v="1532" actId="20577"/>
          <ac:spMkLst>
            <pc:docMk/>
            <pc:sldMk cId="4286163282" sldId="267"/>
            <ac:spMk id="5" creationId="{8E61D608-9099-19AF-589C-00E83E071351}"/>
          </ac:spMkLst>
        </pc:spChg>
        <pc:spChg chg="mod">
          <ac:chgData name="Duc Nguyen" userId="b76401370ca9b2a3" providerId="LiveId" clId="{27EB968B-1B88-4510-AEF5-1A79AA5E8CF0}" dt="2022-09-07T06:18:31.734" v="234" actId="255"/>
          <ac:spMkLst>
            <pc:docMk/>
            <pc:sldMk cId="4286163282" sldId="267"/>
            <ac:spMk id="6" creationId="{C4B46A64-3FD4-4467-D321-95FA5539FE66}"/>
          </ac:spMkLst>
        </pc:spChg>
      </pc:sldChg>
      <pc:sldChg chg="modSp mod">
        <pc:chgData name="Duc Nguyen" userId="b76401370ca9b2a3" providerId="LiveId" clId="{27EB968B-1B88-4510-AEF5-1A79AA5E8CF0}" dt="2022-09-07T06:31:16.696" v="906" actId="207"/>
        <pc:sldMkLst>
          <pc:docMk/>
          <pc:sldMk cId="3108685036" sldId="268"/>
        </pc:sldMkLst>
        <pc:spChg chg="mod">
          <ac:chgData name="Duc Nguyen" userId="b76401370ca9b2a3" providerId="LiveId" clId="{27EB968B-1B88-4510-AEF5-1A79AA5E8CF0}" dt="2022-09-07T06:31:16.696" v="906" actId="207"/>
          <ac:spMkLst>
            <pc:docMk/>
            <pc:sldMk cId="3108685036" sldId="268"/>
            <ac:spMk id="2" creationId="{FBEF8D39-0F19-D7F4-7390-E5ACB35A77F4}"/>
          </ac:spMkLst>
        </pc:spChg>
        <pc:spChg chg="mod">
          <ac:chgData name="Duc Nguyen" userId="b76401370ca9b2a3" providerId="LiveId" clId="{27EB968B-1B88-4510-AEF5-1A79AA5E8CF0}" dt="2022-09-07T06:19:18.095" v="313" actId="20577"/>
          <ac:spMkLst>
            <pc:docMk/>
            <pc:sldMk cId="3108685036" sldId="268"/>
            <ac:spMk id="5" creationId="{5F395495-4D92-B022-5A10-AD5CC6059C18}"/>
          </ac:spMkLst>
        </pc:spChg>
      </pc:sldChg>
      <pc:sldChg chg="modSp mod">
        <pc:chgData name="Duc Nguyen" userId="b76401370ca9b2a3" providerId="LiveId" clId="{27EB968B-1B88-4510-AEF5-1A79AA5E8CF0}" dt="2022-09-07T06:31:10.239" v="904" actId="207"/>
        <pc:sldMkLst>
          <pc:docMk/>
          <pc:sldMk cId="1656107265" sldId="269"/>
        </pc:sldMkLst>
        <pc:spChg chg="mod">
          <ac:chgData name="Duc Nguyen" userId="b76401370ca9b2a3" providerId="LiveId" clId="{27EB968B-1B88-4510-AEF5-1A79AA5E8CF0}" dt="2022-09-07T06:31:10.239" v="904" actId="207"/>
          <ac:spMkLst>
            <pc:docMk/>
            <pc:sldMk cId="1656107265" sldId="269"/>
            <ac:spMk id="2" creationId="{FBEF8D39-0F19-D7F4-7390-E5ACB35A77F4}"/>
          </ac:spMkLst>
        </pc:spChg>
        <pc:spChg chg="mod">
          <ac:chgData name="Duc Nguyen" userId="b76401370ca9b2a3" providerId="LiveId" clId="{27EB968B-1B88-4510-AEF5-1A79AA5E8CF0}" dt="2022-09-07T06:22:46.176" v="380" actId="20577"/>
          <ac:spMkLst>
            <pc:docMk/>
            <pc:sldMk cId="1656107265" sldId="269"/>
            <ac:spMk id="5" creationId="{5F395495-4D92-B022-5A10-AD5CC6059C18}"/>
          </ac:spMkLst>
        </pc:spChg>
      </pc:sldChg>
      <pc:sldChg chg="modSp mod">
        <pc:chgData name="Duc Nguyen" userId="b76401370ca9b2a3" providerId="LiveId" clId="{27EB968B-1B88-4510-AEF5-1A79AA5E8CF0}" dt="2022-09-07T06:31:06.158" v="902" actId="207"/>
        <pc:sldMkLst>
          <pc:docMk/>
          <pc:sldMk cId="1731377175" sldId="270"/>
        </pc:sldMkLst>
        <pc:spChg chg="mod">
          <ac:chgData name="Duc Nguyen" userId="b76401370ca9b2a3" providerId="LiveId" clId="{27EB968B-1B88-4510-AEF5-1A79AA5E8CF0}" dt="2022-09-07T06:31:06.158" v="902" actId="207"/>
          <ac:spMkLst>
            <pc:docMk/>
            <pc:sldMk cId="1731377175" sldId="270"/>
            <ac:spMk id="2" creationId="{49B813F2-CED1-4BF4-0975-1B8DE8576F49}"/>
          </ac:spMkLst>
        </pc:spChg>
        <pc:spChg chg="mod">
          <ac:chgData name="Duc Nguyen" userId="b76401370ca9b2a3" providerId="LiveId" clId="{27EB968B-1B88-4510-AEF5-1A79AA5E8CF0}" dt="2022-09-07T06:24:49.488" v="473"/>
          <ac:spMkLst>
            <pc:docMk/>
            <pc:sldMk cId="1731377175" sldId="270"/>
            <ac:spMk id="4" creationId="{3B3D44A4-89DC-E9AE-0472-38B88C379186}"/>
          </ac:spMkLst>
        </pc:spChg>
        <pc:spChg chg="mod">
          <ac:chgData name="Duc Nguyen" userId="b76401370ca9b2a3" providerId="LiveId" clId="{27EB968B-1B88-4510-AEF5-1A79AA5E8CF0}" dt="2022-09-07T06:24:18.486" v="442" actId="20577"/>
          <ac:spMkLst>
            <pc:docMk/>
            <pc:sldMk cId="1731377175" sldId="270"/>
            <ac:spMk id="5" creationId="{AE5552D9-F155-6F60-AB92-6A6472061C47}"/>
          </ac:spMkLst>
        </pc:spChg>
        <pc:spChg chg="mod">
          <ac:chgData name="Duc Nguyen" userId="b76401370ca9b2a3" providerId="LiveId" clId="{27EB968B-1B88-4510-AEF5-1A79AA5E8CF0}" dt="2022-09-07T06:24:45.107" v="472" actId="20577"/>
          <ac:spMkLst>
            <pc:docMk/>
            <pc:sldMk cId="1731377175" sldId="270"/>
            <ac:spMk id="6" creationId="{7BF0580C-25FB-1EF4-853F-8AE965737197}"/>
          </ac:spMkLst>
        </pc:spChg>
        <pc:spChg chg="mod">
          <ac:chgData name="Duc Nguyen" userId="b76401370ca9b2a3" providerId="LiveId" clId="{27EB968B-1B88-4510-AEF5-1A79AA5E8CF0}" dt="2022-09-07T06:24:08.726" v="441" actId="20577"/>
          <ac:spMkLst>
            <pc:docMk/>
            <pc:sldMk cId="1731377175" sldId="270"/>
            <ac:spMk id="7" creationId="{8A81A676-041A-C279-B6DD-AD0F951CF777}"/>
          </ac:spMkLst>
        </pc:spChg>
      </pc:sldChg>
      <pc:sldChg chg="modSp mod">
        <pc:chgData name="Duc Nguyen" userId="b76401370ca9b2a3" providerId="LiveId" clId="{27EB968B-1B88-4510-AEF5-1A79AA5E8CF0}" dt="2022-09-07T06:28:01.404" v="734" actId="114"/>
        <pc:sldMkLst>
          <pc:docMk/>
          <pc:sldMk cId="1430762574" sldId="271"/>
        </pc:sldMkLst>
        <pc:spChg chg="mod">
          <ac:chgData name="Duc Nguyen" userId="b76401370ca9b2a3" providerId="LiveId" clId="{27EB968B-1B88-4510-AEF5-1A79AA5E8CF0}" dt="2022-09-07T06:25:14.380" v="525" actId="113"/>
          <ac:spMkLst>
            <pc:docMk/>
            <pc:sldMk cId="1430762574" sldId="271"/>
            <ac:spMk id="7" creationId="{2EE97D92-E629-980E-81FB-79CBEBABA79A}"/>
          </ac:spMkLst>
        </pc:spChg>
        <pc:spChg chg="mod">
          <ac:chgData name="Duc Nguyen" userId="b76401370ca9b2a3" providerId="LiveId" clId="{27EB968B-1B88-4510-AEF5-1A79AA5E8CF0}" dt="2022-09-07T06:28:01.404" v="734" actId="114"/>
          <ac:spMkLst>
            <pc:docMk/>
            <pc:sldMk cId="1430762574" sldId="271"/>
            <ac:spMk id="8" creationId="{7E7F6612-484D-5266-0AC2-8FBA67357F0D}"/>
          </ac:spMkLst>
        </pc:spChg>
      </pc:sldChg>
      <pc:sldChg chg="modSp mod">
        <pc:chgData name="Duc Nguyen" userId="b76401370ca9b2a3" providerId="LiveId" clId="{27EB968B-1B88-4510-AEF5-1A79AA5E8CF0}" dt="2022-09-07T06:30:21.848" v="876" actId="113"/>
        <pc:sldMkLst>
          <pc:docMk/>
          <pc:sldMk cId="2305239134" sldId="272"/>
        </pc:sldMkLst>
        <pc:spChg chg="mod">
          <ac:chgData name="Duc Nguyen" userId="b76401370ca9b2a3" providerId="LiveId" clId="{27EB968B-1B88-4510-AEF5-1A79AA5E8CF0}" dt="2022-09-07T06:30:21.848" v="876" actId="113"/>
          <ac:spMkLst>
            <pc:docMk/>
            <pc:sldMk cId="2305239134" sldId="272"/>
            <ac:spMk id="2" creationId="{CA348365-8295-3909-5E96-6AEDC0149CEB}"/>
          </ac:spMkLst>
        </pc:spChg>
        <pc:spChg chg="mod">
          <ac:chgData name="Duc Nguyen" userId="b76401370ca9b2a3" providerId="LiveId" clId="{27EB968B-1B88-4510-AEF5-1A79AA5E8CF0}" dt="2022-09-07T06:30:05.003" v="875" actId="20577"/>
          <ac:spMkLst>
            <pc:docMk/>
            <pc:sldMk cId="2305239134" sldId="272"/>
            <ac:spMk id="3" creationId="{443D8A64-C657-95EF-73EB-7AC1A735643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DB1D2C-71FB-4FB5-B972-FF1CDAAAA7A5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771730-8955-46A5-9FBF-F202E6435FD2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vi-VN" dirty="0">
              <a:latin typeface="Arial" panose="020B0604020202020204" pitchFamily="34" charset="0"/>
              <a:cs typeface="Arial" panose="020B0604020202020204" pitchFamily="34" charset="0"/>
            </a:rPr>
            <a:t>ác </a:t>
          </a:r>
          <a:r>
            <a:rPr lang="vi-VN" dirty="0"/>
            <a:t>lệnh SQL được phân vào 1 trong 3 nhóm sau:</a:t>
          </a:r>
          <a:endParaRPr lang="en-US" dirty="0"/>
        </a:p>
      </dgm:t>
    </dgm:pt>
    <dgm:pt modelId="{B44B0757-7C43-4DF1-9567-DCC4A84DC9DD}" type="parTrans" cxnId="{1CFCC0C6-E45C-417D-BF6A-2F0CCBE1F064}">
      <dgm:prSet/>
      <dgm:spPr/>
      <dgm:t>
        <a:bodyPr/>
        <a:lstStyle/>
        <a:p>
          <a:endParaRPr lang="en-US"/>
        </a:p>
      </dgm:t>
    </dgm:pt>
    <dgm:pt modelId="{B16ADE6C-F854-4D57-AA31-07F220220F31}" type="sibTrans" cxnId="{1CFCC0C6-E45C-417D-BF6A-2F0CCBE1F064}">
      <dgm:prSet/>
      <dgm:spPr/>
      <dgm:t>
        <a:bodyPr/>
        <a:lstStyle/>
        <a:p>
          <a:endParaRPr lang="en-US"/>
        </a:p>
      </dgm:t>
    </dgm:pt>
    <dgm:pt modelId="{88241B3E-33F8-4408-BA5A-2BDB11217576}">
      <dgm:prSet/>
      <dgm:spPr/>
      <dgm:t>
        <a:bodyPr/>
        <a:lstStyle/>
        <a:p>
          <a:r>
            <a:rPr lang="vi-VN" dirty="0"/>
            <a:t>- **</a:t>
          </a:r>
          <a:r>
            <a:rPr lang="vi-VN" b="1" dirty="0"/>
            <a:t>DDL</a:t>
          </a:r>
          <a:r>
            <a:rPr lang="vi-VN" dirty="0"/>
            <a:t>** - **Data Definition Language**: Ngôn ngữ định nghĩa dữ liệu, ví dụ như các lệnh CREATE, ALTER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, DROP</a:t>
          </a:r>
        </a:p>
      </dgm:t>
    </dgm:pt>
    <dgm:pt modelId="{B4553C9F-9B12-4A3E-84B1-C06870CE098B}" type="parTrans" cxnId="{5E9D6465-EE0D-4761-90E9-9E8FC15D3A03}">
      <dgm:prSet/>
      <dgm:spPr/>
      <dgm:t>
        <a:bodyPr/>
        <a:lstStyle/>
        <a:p>
          <a:endParaRPr lang="en-US"/>
        </a:p>
      </dgm:t>
    </dgm:pt>
    <dgm:pt modelId="{75582CFD-EF90-4FF8-B95C-A2235AB182E9}" type="sibTrans" cxnId="{5E9D6465-EE0D-4761-90E9-9E8FC15D3A03}">
      <dgm:prSet/>
      <dgm:spPr/>
      <dgm:t>
        <a:bodyPr/>
        <a:lstStyle/>
        <a:p>
          <a:endParaRPr lang="en-US"/>
        </a:p>
      </dgm:t>
    </dgm:pt>
    <dgm:pt modelId="{986BCC30-8969-42ED-976A-9F53AD573FDF}">
      <dgm:prSet/>
      <dgm:spPr/>
      <dgm:t>
        <a:bodyPr/>
        <a:lstStyle/>
        <a:p>
          <a:r>
            <a:rPr lang="vi-VN" dirty="0"/>
            <a:t>- **</a:t>
          </a:r>
          <a:r>
            <a:rPr lang="vi-VN" b="1" dirty="0"/>
            <a:t>DML</a:t>
          </a:r>
          <a:r>
            <a:rPr lang="vi-VN" dirty="0"/>
            <a:t>** - **Data Manipulation Language**: Ngôn ngữ thao tác dữ liệu, ví dụ như các lệnh SELECT, INSERT, UPDATE, DELETE</a:t>
          </a:r>
          <a:endParaRPr lang="en-US" dirty="0"/>
        </a:p>
      </dgm:t>
    </dgm:pt>
    <dgm:pt modelId="{46BABE72-3CC8-41F3-85B2-CEF4236AB8C2}" type="parTrans" cxnId="{51B51A43-C781-429A-88CC-5AA85FA0E3BD}">
      <dgm:prSet/>
      <dgm:spPr/>
      <dgm:t>
        <a:bodyPr/>
        <a:lstStyle/>
        <a:p>
          <a:endParaRPr lang="en-US"/>
        </a:p>
      </dgm:t>
    </dgm:pt>
    <dgm:pt modelId="{53CA326E-332D-4CD0-8F25-E1ACBB19996A}" type="sibTrans" cxnId="{51B51A43-C781-429A-88CC-5AA85FA0E3BD}">
      <dgm:prSet/>
      <dgm:spPr/>
      <dgm:t>
        <a:bodyPr/>
        <a:lstStyle/>
        <a:p>
          <a:endParaRPr lang="en-US"/>
        </a:p>
      </dgm:t>
    </dgm:pt>
    <dgm:pt modelId="{5DE1CDC6-EEAA-48D6-8B59-1D29AB2A4893}">
      <dgm:prSet/>
      <dgm:spPr/>
      <dgm:t>
        <a:bodyPr/>
        <a:lstStyle/>
        <a:p>
          <a:r>
            <a:rPr lang="vi-VN" dirty="0"/>
            <a:t>- **</a:t>
          </a:r>
          <a:r>
            <a:rPr lang="vi-VN" b="1" dirty="0"/>
            <a:t>DCL</a:t>
          </a:r>
          <a:r>
            <a:rPr lang="vi-VN" dirty="0"/>
            <a:t>** - **Data Control Language**: Ngôn ngữ điều khiển dữ liệu, ví dụ như các lệnh GRANT, REVOKE</a:t>
          </a:r>
          <a:endParaRPr lang="en-US" dirty="0"/>
        </a:p>
      </dgm:t>
    </dgm:pt>
    <dgm:pt modelId="{561A73AC-6D38-461F-B29D-F3EA813D4698}" type="parTrans" cxnId="{C3849ECC-3B8F-4256-B213-7068A3837265}">
      <dgm:prSet/>
      <dgm:spPr/>
      <dgm:t>
        <a:bodyPr/>
        <a:lstStyle/>
        <a:p>
          <a:endParaRPr lang="en-US"/>
        </a:p>
      </dgm:t>
    </dgm:pt>
    <dgm:pt modelId="{343E2E95-FB91-4677-BC00-D424F10A2CED}" type="sibTrans" cxnId="{C3849ECC-3B8F-4256-B213-7068A3837265}">
      <dgm:prSet/>
      <dgm:spPr/>
      <dgm:t>
        <a:bodyPr/>
        <a:lstStyle/>
        <a:p>
          <a:endParaRPr lang="en-US"/>
        </a:p>
      </dgm:t>
    </dgm:pt>
    <dgm:pt modelId="{DC51FA76-4DAF-480F-9427-528F048EB759}" type="pres">
      <dgm:prSet presAssocID="{8BDB1D2C-71FB-4FB5-B972-FF1CDAAAA7A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389778E-04BB-4F1E-A1D6-3BA37ACE0796}" type="pres">
      <dgm:prSet presAssocID="{5B771730-8955-46A5-9FBF-F202E6435FD2}" presName="circle1" presStyleLbl="node1" presStyleIdx="0" presStyleCnt="4"/>
      <dgm:spPr/>
    </dgm:pt>
    <dgm:pt modelId="{B84D671B-F182-4DC8-8891-A7BEAD93A7CB}" type="pres">
      <dgm:prSet presAssocID="{5B771730-8955-46A5-9FBF-F202E6435FD2}" presName="space" presStyleCnt="0"/>
      <dgm:spPr/>
    </dgm:pt>
    <dgm:pt modelId="{B16B93AF-CF29-41B4-9AEF-3D2B0105E99B}" type="pres">
      <dgm:prSet presAssocID="{5B771730-8955-46A5-9FBF-F202E6435FD2}" presName="rect1" presStyleLbl="alignAcc1" presStyleIdx="0" presStyleCnt="4" custLinFactNeighborY="816"/>
      <dgm:spPr/>
    </dgm:pt>
    <dgm:pt modelId="{FD5A8140-26CC-4741-8258-515A6124B890}" type="pres">
      <dgm:prSet presAssocID="{88241B3E-33F8-4408-BA5A-2BDB11217576}" presName="vertSpace2" presStyleLbl="node1" presStyleIdx="0" presStyleCnt="4"/>
      <dgm:spPr/>
    </dgm:pt>
    <dgm:pt modelId="{73613ADF-DB37-44B2-8EBC-054F595E2382}" type="pres">
      <dgm:prSet presAssocID="{88241B3E-33F8-4408-BA5A-2BDB11217576}" presName="circle2" presStyleLbl="node1" presStyleIdx="1" presStyleCnt="4"/>
      <dgm:spPr/>
    </dgm:pt>
    <dgm:pt modelId="{1C388C21-1C12-4CA2-AF14-31D43F59105F}" type="pres">
      <dgm:prSet presAssocID="{88241B3E-33F8-4408-BA5A-2BDB11217576}" presName="rect2" presStyleLbl="alignAcc1" presStyleIdx="1" presStyleCnt="4"/>
      <dgm:spPr/>
    </dgm:pt>
    <dgm:pt modelId="{77AAB755-24DC-484C-9950-C5868F2B6C66}" type="pres">
      <dgm:prSet presAssocID="{986BCC30-8969-42ED-976A-9F53AD573FDF}" presName="vertSpace3" presStyleLbl="node1" presStyleIdx="1" presStyleCnt="4"/>
      <dgm:spPr/>
    </dgm:pt>
    <dgm:pt modelId="{1565BBD1-ABDF-4B24-96CB-E7E0EDD14184}" type="pres">
      <dgm:prSet presAssocID="{986BCC30-8969-42ED-976A-9F53AD573FDF}" presName="circle3" presStyleLbl="node1" presStyleIdx="2" presStyleCnt="4"/>
      <dgm:spPr/>
    </dgm:pt>
    <dgm:pt modelId="{05965EF7-4A0A-45E0-AF37-CB6D51FBEFFF}" type="pres">
      <dgm:prSet presAssocID="{986BCC30-8969-42ED-976A-9F53AD573FDF}" presName="rect3" presStyleLbl="alignAcc1" presStyleIdx="2" presStyleCnt="4"/>
      <dgm:spPr/>
    </dgm:pt>
    <dgm:pt modelId="{96490680-3767-439B-8234-37A45C9BE0B8}" type="pres">
      <dgm:prSet presAssocID="{5DE1CDC6-EEAA-48D6-8B59-1D29AB2A4893}" presName="vertSpace4" presStyleLbl="node1" presStyleIdx="2" presStyleCnt="4"/>
      <dgm:spPr/>
    </dgm:pt>
    <dgm:pt modelId="{84B1EB1A-640D-42CB-BEF3-1415B5D44EC6}" type="pres">
      <dgm:prSet presAssocID="{5DE1CDC6-EEAA-48D6-8B59-1D29AB2A4893}" presName="circle4" presStyleLbl="node1" presStyleIdx="3" presStyleCnt="4"/>
      <dgm:spPr/>
    </dgm:pt>
    <dgm:pt modelId="{CD0CD8BD-188E-4856-89AE-9BD8FE9B4424}" type="pres">
      <dgm:prSet presAssocID="{5DE1CDC6-EEAA-48D6-8B59-1D29AB2A4893}" presName="rect4" presStyleLbl="alignAcc1" presStyleIdx="3" presStyleCnt="4"/>
      <dgm:spPr/>
    </dgm:pt>
    <dgm:pt modelId="{B9939FA4-6515-46FF-A2EE-58A8272FB994}" type="pres">
      <dgm:prSet presAssocID="{5B771730-8955-46A5-9FBF-F202E6435FD2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DFB553DA-BCCD-4086-8576-2EB480528771}" type="pres">
      <dgm:prSet presAssocID="{88241B3E-33F8-4408-BA5A-2BDB11217576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E9B4C883-3EED-419E-BE70-393DFBFF700D}" type="pres">
      <dgm:prSet presAssocID="{986BCC30-8969-42ED-976A-9F53AD573FDF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587399EC-2BE2-400B-BB44-BEF344D37345}" type="pres">
      <dgm:prSet presAssocID="{5DE1CDC6-EEAA-48D6-8B59-1D29AB2A4893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54F96902-47F1-4A1C-9222-0D4190BBC38B}" type="presOf" srcId="{5DE1CDC6-EEAA-48D6-8B59-1D29AB2A4893}" destId="{587399EC-2BE2-400B-BB44-BEF344D37345}" srcOrd="1" destOrd="0" presId="urn:microsoft.com/office/officeart/2005/8/layout/target3"/>
    <dgm:cxn modelId="{64B6E113-84C7-4E11-B710-8D1474BBEDD0}" type="presOf" srcId="{5DE1CDC6-EEAA-48D6-8B59-1D29AB2A4893}" destId="{CD0CD8BD-188E-4856-89AE-9BD8FE9B4424}" srcOrd="0" destOrd="0" presId="urn:microsoft.com/office/officeart/2005/8/layout/target3"/>
    <dgm:cxn modelId="{946C831D-A3DC-4DE7-AE12-A58295F0FF82}" type="presOf" srcId="{8BDB1D2C-71FB-4FB5-B972-FF1CDAAAA7A5}" destId="{DC51FA76-4DAF-480F-9427-528F048EB759}" srcOrd="0" destOrd="0" presId="urn:microsoft.com/office/officeart/2005/8/layout/target3"/>
    <dgm:cxn modelId="{842BE325-9B03-438C-A99F-C184D3A353CD}" type="presOf" srcId="{5B771730-8955-46A5-9FBF-F202E6435FD2}" destId="{B9939FA4-6515-46FF-A2EE-58A8272FB994}" srcOrd="1" destOrd="0" presId="urn:microsoft.com/office/officeart/2005/8/layout/target3"/>
    <dgm:cxn modelId="{51B51A43-C781-429A-88CC-5AA85FA0E3BD}" srcId="{8BDB1D2C-71FB-4FB5-B972-FF1CDAAAA7A5}" destId="{986BCC30-8969-42ED-976A-9F53AD573FDF}" srcOrd="2" destOrd="0" parTransId="{46BABE72-3CC8-41F3-85B2-CEF4236AB8C2}" sibTransId="{53CA326E-332D-4CD0-8F25-E1ACBB19996A}"/>
    <dgm:cxn modelId="{5E9D6465-EE0D-4761-90E9-9E8FC15D3A03}" srcId="{8BDB1D2C-71FB-4FB5-B972-FF1CDAAAA7A5}" destId="{88241B3E-33F8-4408-BA5A-2BDB11217576}" srcOrd="1" destOrd="0" parTransId="{B4553C9F-9B12-4A3E-84B1-C06870CE098B}" sibTransId="{75582CFD-EF90-4FF8-B95C-A2235AB182E9}"/>
    <dgm:cxn modelId="{62C79573-15A7-4885-82D0-85EE3157808C}" type="presOf" srcId="{88241B3E-33F8-4408-BA5A-2BDB11217576}" destId="{DFB553DA-BCCD-4086-8576-2EB480528771}" srcOrd="1" destOrd="0" presId="urn:microsoft.com/office/officeart/2005/8/layout/target3"/>
    <dgm:cxn modelId="{1FCF427D-0010-4444-802F-AA22D8972557}" type="presOf" srcId="{88241B3E-33F8-4408-BA5A-2BDB11217576}" destId="{1C388C21-1C12-4CA2-AF14-31D43F59105F}" srcOrd="0" destOrd="0" presId="urn:microsoft.com/office/officeart/2005/8/layout/target3"/>
    <dgm:cxn modelId="{DEC579BD-B847-4FDF-9178-646B01598CF8}" type="presOf" srcId="{986BCC30-8969-42ED-976A-9F53AD573FDF}" destId="{E9B4C883-3EED-419E-BE70-393DFBFF700D}" srcOrd="1" destOrd="0" presId="urn:microsoft.com/office/officeart/2005/8/layout/target3"/>
    <dgm:cxn modelId="{7142BEBF-1AC0-44C4-B3B9-48EE84475F8D}" type="presOf" srcId="{5B771730-8955-46A5-9FBF-F202E6435FD2}" destId="{B16B93AF-CF29-41B4-9AEF-3D2B0105E99B}" srcOrd="0" destOrd="0" presId="urn:microsoft.com/office/officeart/2005/8/layout/target3"/>
    <dgm:cxn modelId="{1CFCC0C6-E45C-417D-BF6A-2F0CCBE1F064}" srcId="{8BDB1D2C-71FB-4FB5-B972-FF1CDAAAA7A5}" destId="{5B771730-8955-46A5-9FBF-F202E6435FD2}" srcOrd="0" destOrd="0" parTransId="{B44B0757-7C43-4DF1-9567-DCC4A84DC9DD}" sibTransId="{B16ADE6C-F854-4D57-AA31-07F220220F31}"/>
    <dgm:cxn modelId="{C3849ECC-3B8F-4256-B213-7068A3837265}" srcId="{8BDB1D2C-71FB-4FB5-B972-FF1CDAAAA7A5}" destId="{5DE1CDC6-EEAA-48D6-8B59-1D29AB2A4893}" srcOrd="3" destOrd="0" parTransId="{561A73AC-6D38-461F-B29D-F3EA813D4698}" sibTransId="{343E2E95-FB91-4677-BC00-D424F10A2CED}"/>
    <dgm:cxn modelId="{1C49CFE9-3857-4C1C-8655-72C11C745DE1}" type="presOf" srcId="{986BCC30-8969-42ED-976A-9F53AD573FDF}" destId="{05965EF7-4A0A-45E0-AF37-CB6D51FBEFFF}" srcOrd="0" destOrd="0" presId="urn:microsoft.com/office/officeart/2005/8/layout/target3"/>
    <dgm:cxn modelId="{A56DB1F5-7D33-4662-BB5D-1BDF89DC5441}" type="presParOf" srcId="{DC51FA76-4DAF-480F-9427-528F048EB759}" destId="{A389778E-04BB-4F1E-A1D6-3BA37ACE0796}" srcOrd="0" destOrd="0" presId="urn:microsoft.com/office/officeart/2005/8/layout/target3"/>
    <dgm:cxn modelId="{9CF332FC-AA31-4442-A25E-B5F50216123C}" type="presParOf" srcId="{DC51FA76-4DAF-480F-9427-528F048EB759}" destId="{B84D671B-F182-4DC8-8891-A7BEAD93A7CB}" srcOrd="1" destOrd="0" presId="urn:microsoft.com/office/officeart/2005/8/layout/target3"/>
    <dgm:cxn modelId="{3EEBB551-E9C0-435C-A632-7BC193D5846A}" type="presParOf" srcId="{DC51FA76-4DAF-480F-9427-528F048EB759}" destId="{B16B93AF-CF29-41B4-9AEF-3D2B0105E99B}" srcOrd="2" destOrd="0" presId="urn:microsoft.com/office/officeart/2005/8/layout/target3"/>
    <dgm:cxn modelId="{C2B50A27-4860-4140-89BE-25AFEB572B15}" type="presParOf" srcId="{DC51FA76-4DAF-480F-9427-528F048EB759}" destId="{FD5A8140-26CC-4741-8258-515A6124B890}" srcOrd="3" destOrd="0" presId="urn:microsoft.com/office/officeart/2005/8/layout/target3"/>
    <dgm:cxn modelId="{4D0C8769-E498-4534-AE04-745AFB8E0E25}" type="presParOf" srcId="{DC51FA76-4DAF-480F-9427-528F048EB759}" destId="{73613ADF-DB37-44B2-8EBC-054F595E2382}" srcOrd="4" destOrd="0" presId="urn:microsoft.com/office/officeart/2005/8/layout/target3"/>
    <dgm:cxn modelId="{AE014573-4873-4B79-B8CD-D0581DFD263C}" type="presParOf" srcId="{DC51FA76-4DAF-480F-9427-528F048EB759}" destId="{1C388C21-1C12-4CA2-AF14-31D43F59105F}" srcOrd="5" destOrd="0" presId="urn:microsoft.com/office/officeart/2005/8/layout/target3"/>
    <dgm:cxn modelId="{69BAE4ED-ECD6-4A9C-8C0E-F10954E9B1B5}" type="presParOf" srcId="{DC51FA76-4DAF-480F-9427-528F048EB759}" destId="{77AAB755-24DC-484C-9950-C5868F2B6C66}" srcOrd="6" destOrd="0" presId="urn:microsoft.com/office/officeart/2005/8/layout/target3"/>
    <dgm:cxn modelId="{B11007B6-C23F-45FA-A109-6EDD5A30F62C}" type="presParOf" srcId="{DC51FA76-4DAF-480F-9427-528F048EB759}" destId="{1565BBD1-ABDF-4B24-96CB-E7E0EDD14184}" srcOrd="7" destOrd="0" presId="urn:microsoft.com/office/officeart/2005/8/layout/target3"/>
    <dgm:cxn modelId="{66BCE035-1470-4115-A4E9-3F250BA15C90}" type="presParOf" srcId="{DC51FA76-4DAF-480F-9427-528F048EB759}" destId="{05965EF7-4A0A-45E0-AF37-CB6D51FBEFFF}" srcOrd="8" destOrd="0" presId="urn:microsoft.com/office/officeart/2005/8/layout/target3"/>
    <dgm:cxn modelId="{909F6A41-DE36-4136-9806-A85C9EF294BB}" type="presParOf" srcId="{DC51FA76-4DAF-480F-9427-528F048EB759}" destId="{96490680-3767-439B-8234-37A45C9BE0B8}" srcOrd="9" destOrd="0" presId="urn:microsoft.com/office/officeart/2005/8/layout/target3"/>
    <dgm:cxn modelId="{CB2E66EC-1329-498D-A9FE-47E48FF99B40}" type="presParOf" srcId="{DC51FA76-4DAF-480F-9427-528F048EB759}" destId="{84B1EB1A-640D-42CB-BEF3-1415B5D44EC6}" srcOrd="10" destOrd="0" presId="urn:microsoft.com/office/officeart/2005/8/layout/target3"/>
    <dgm:cxn modelId="{4F257786-1375-4F38-A78E-0D874452DF12}" type="presParOf" srcId="{DC51FA76-4DAF-480F-9427-528F048EB759}" destId="{CD0CD8BD-188E-4856-89AE-9BD8FE9B4424}" srcOrd="11" destOrd="0" presId="urn:microsoft.com/office/officeart/2005/8/layout/target3"/>
    <dgm:cxn modelId="{301BBF48-F604-4BE0-B975-C6B0805AF7BF}" type="presParOf" srcId="{DC51FA76-4DAF-480F-9427-528F048EB759}" destId="{B9939FA4-6515-46FF-A2EE-58A8272FB994}" srcOrd="12" destOrd="0" presId="urn:microsoft.com/office/officeart/2005/8/layout/target3"/>
    <dgm:cxn modelId="{8E6AED97-B5A1-48F3-B9D2-5F47B15D98A7}" type="presParOf" srcId="{DC51FA76-4DAF-480F-9427-528F048EB759}" destId="{DFB553DA-BCCD-4086-8576-2EB480528771}" srcOrd="13" destOrd="0" presId="urn:microsoft.com/office/officeart/2005/8/layout/target3"/>
    <dgm:cxn modelId="{13159B75-8C4D-4587-9F59-D601F793C5F9}" type="presParOf" srcId="{DC51FA76-4DAF-480F-9427-528F048EB759}" destId="{E9B4C883-3EED-419E-BE70-393DFBFF700D}" srcOrd="14" destOrd="0" presId="urn:microsoft.com/office/officeart/2005/8/layout/target3"/>
    <dgm:cxn modelId="{EAC3492F-65AF-40B1-B1E3-C294499980C8}" type="presParOf" srcId="{DC51FA76-4DAF-480F-9427-528F048EB759}" destId="{587399EC-2BE2-400B-BB44-BEF344D37345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9778E-04BB-4F1E-A1D6-3BA37ACE0796}">
      <dsp:nvSpPr>
        <dsp:cNvPr id="0" name=""/>
        <dsp:cNvSpPr/>
      </dsp:nvSpPr>
      <dsp:spPr>
        <a:xfrm>
          <a:off x="0" y="0"/>
          <a:ext cx="4351338" cy="435133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B93AF-CF29-41B4-9AEF-3D2B0105E99B}">
      <dsp:nvSpPr>
        <dsp:cNvPr id="0" name=""/>
        <dsp:cNvSpPr/>
      </dsp:nvSpPr>
      <dsp:spPr>
        <a:xfrm>
          <a:off x="2175669" y="0"/>
          <a:ext cx="8339931" cy="43513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vi-VN" sz="2200" kern="1200" dirty="0">
              <a:latin typeface="Arial" panose="020B0604020202020204" pitchFamily="34" charset="0"/>
              <a:cs typeface="Arial" panose="020B0604020202020204" pitchFamily="34" charset="0"/>
            </a:rPr>
            <a:t>ác </a:t>
          </a:r>
          <a:r>
            <a:rPr lang="vi-VN" sz="2200" kern="1200" dirty="0"/>
            <a:t>lệnh SQL được phân vào 1 trong 3 nhóm sau:</a:t>
          </a:r>
          <a:endParaRPr lang="en-US" sz="2200" kern="1200" dirty="0"/>
        </a:p>
      </dsp:txBody>
      <dsp:txXfrm>
        <a:off x="2175669" y="0"/>
        <a:ext cx="8339931" cy="924659"/>
      </dsp:txXfrm>
    </dsp:sp>
    <dsp:sp modelId="{73613ADF-DB37-44B2-8EBC-054F595E2382}">
      <dsp:nvSpPr>
        <dsp:cNvPr id="0" name=""/>
        <dsp:cNvSpPr/>
      </dsp:nvSpPr>
      <dsp:spPr>
        <a:xfrm>
          <a:off x="571113" y="924659"/>
          <a:ext cx="3209111" cy="320911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88C21-1C12-4CA2-AF14-31D43F59105F}">
      <dsp:nvSpPr>
        <dsp:cNvPr id="0" name=""/>
        <dsp:cNvSpPr/>
      </dsp:nvSpPr>
      <dsp:spPr>
        <a:xfrm>
          <a:off x="2175669" y="924659"/>
          <a:ext cx="8339931" cy="32091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kern="1200" dirty="0"/>
            <a:t>- **</a:t>
          </a:r>
          <a:r>
            <a:rPr lang="vi-VN" sz="2200" b="1" kern="1200" dirty="0"/>
            <a:t>DDL</a:t>
          </a:r>
          <a:r>
            <a:rPr lang="vi-VN" sz="2200" kern="1200" dirty="0"/>
            <a:t>** - **Data Definition Language**: Ngôn ngữ định nghĩa dữ liệu, ví dụ như các lệnh CREATE, ALTER</a:t>
          </a: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, DROP</a:t>
          </a:r>
        </a:p>
      </dsp:txBody>
      <dsp:txXfrm>
        <a:off x="2175669" y="924659"/>
        <a:ext cx="8339931" cy="924659"/>
      </dsp:txXfrm>
    </dsp:sp>
    <dsp:sp modelId="{1565BBD1-ABDF-4B24-96CB-E7E0EDD14184}">
      <dsp:nvSpPr>
        <dsp:cNvPr id="0" name=""/>
        <dsp:cNvSpPr/>
      </dsp:nvSpPr>
      <dsp:spPr>
        <a:xfrm>
          <a:off x="1142226" y="1849318"/>
          <a:ext cx="2066885" cy="206688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65EF7-4A0A-45E0-AF37-CB6D51FBEFFF}">
      <dsp:nvSpPr>
        <dsp:cNvPr id="0" name=""/>
        <dsp:cNvSpPr/>
      </dsp:nvSpPr>
      <dsp:spPr>
        <a:xfrm>
          <a:off x="2175669" y="1849318"/>
          <a:ext cx="8339931" cy="20668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kern="1200" dirty="0"/>
            <a:t>- **</a:t>
          </a:r>
          <a:r>
            <a:rPr lang="vi-VN" sz="2200" b="1" kern="1200" dirty="0"/>
            <a:t>DML</a:t>
          </a:r>
          <a:r>
            <a:rPr lang="vi-VN" sz="2200" kern="1200" dirty="0"/>
            <a:t>** - **Data Manipulation Language**: Ngôn ngữ thao tác dữ liệu, ví dụ như các lệnh SELECT, INSERT, UPDATE, DELETE</a:t>
          </a:r>
          <a:endParaRPr lang="en-US" sz="2200" kern="1200" dirty="0"/>
        </a:p>
      </dsp:txBody>
      <dsp:txXfrm>
        <a:off x="2175669" y="1849318"/>
        <a:ext cx="8339931" cy="924659"/>
      </dsp:txXfrm>
    </dsp:sp>
    <dsp:sp modelId="{84B1EB1A-640D-42CB-BEF3-1415B5D44EC6}">
      <dsp:nvSpPr>
        <dsp:cNvPr id="0" name=""/>
        <dsp:cNvSpPr/>
      </dsp:nvSpPr>
      <dsp:spPr>
        <a:xfrm>
          <a:off x="1713339" y="2773977"/>
          <a:ext cx="924659" cy="92465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CD8BD-188E-4856-89AE-9BD8FE9B4424}">
      <dsp:nvSpPr>
        <dsp:cNvPr id="0" name=""/>
        <dsp:cNvSpPr/>
      </dsp:nvSpPr>
      <dsp:spPr>
        <a:xfrm>
          <a:off x="2175669" y="2773977"/>
          <a:ext cx="8339931" cy="9246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kern="1200" dirty="0"/>
            <a:t>- **</a:t>
          </a:r>
          <a:r>
            <a:rPr lang="vi-VN" sz="2200" b="1" kern="1200" dirty="0"/>
            <a:t>DCL</a:t>
          </a:r>
          <a:r>
            <a:rPr lang="vi-VN" sz="2200" kern="1200" dirty="0"/>
            <a:t>** - **Data Control Language**: Ngôn ngữ điều khiển dữ liệu, ví dụ như các lệnh GRANT, REVOKE</a:t>
          </a:r>
          <a:endParaRPr lang="en-US" sz="2200" kern="1200" dirty="0"/>
        </a:p>
      </dsp:txBody>
      <dsp:txXfrm>
        <a:off x="2175669" y="2773977"/>
        <a:ext cx="8339931" cy="924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4F7C-F431-C1E5-5127-D6981BAB5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EF387-7A98-600A-5A53-67B57C022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69BCD-66D1-34A4-71D4-E95D4B24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98008-3250-68E7-7247-2E2CAB94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9F841-52ED-A5CB-3580-6F0A5E76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0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2026-EB05-8044-BABC-2E2AFA42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7CC86-0C4E-85D9-CD35-DD087B99B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ED371-855A-DAFD-0CA6-A73E6CF8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6B19A-B588-6A69-B22F-4A27CB6C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21DE1-61DA-67FD-EF19-3AD003C3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CB227-1D5D-5D0C-74A5-8F3605AE2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FCB75-CDD6-2C9F-30F5-CCA1C5CF5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27F5D-7E33-5CA4-6133-8356A9F3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D9EE0-F30B-65CA-0433-4E4F8981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83758-6CD3-AEB4-57D7-E5535836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0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A304-53B6-B655-CB40-557816DE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E37F-CA96-4DB1-BFD6-FE5253496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CFAC-B5B5-F06D-AACD-037DF5DC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4BF4A-D6B0-B6C5-B832-F156756F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F94B8-8FF7-96AF-E745-2D25BAC1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EFA6-4546-0808-D643-B4E5E9B5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61D50-1A9D-E315-D8D8-87DFABCBA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D967-0D56-16D6-700F-6B1C1488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36749-6BF4-9BBA-5CE7-B34AA1A1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3D4A2-1F8C-40B2-5AB3-313B84ED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BAA5-0C27-688B-C211-467FE741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1432E-6AB4-1DA9-4C6B-0E31D0090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C25C7-98ED-F1A5-CCFB-81568EA6E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C6E8E-152A-9864-C6D9-9A0A04BD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42269-EEE8-AF2E-1661-8932FC8C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7DE73-3F58-1842-9F5E-14A78ADF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1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E564-E721-81DF-2E19-FDA46A69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DC849-3173-A8D1-55F1-D15ABB2A9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36B25-EBC5-D7D9-6CC9-992763D5B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0C5B8-4283-DEBB-6BE6-FD3F146EB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A66C8-425C-0EF4-72DB-900506757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C0A65-D9F6-7DDB-70C4-57CDE173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9E543-E040-1191-BE60-9B77CE4C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860AB-3DEB-5663-F645-E0AF1321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4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AA7F-39D5-5DF2-076D-B84A034C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2CE9A-13D5-BEFA-187A-F9656BA3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6137E-A3ED-277A-766F-5DD382B8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2DB7-EBF0-F77C-983B-269E7B48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4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B2245-A1BE-33AB-D4F1-37EA3066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6AF11-2D74-9A4F-582F-C0512B4B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225E3-A0C0-7BC1-8947-BACC1291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2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F350-FF2B-9C71-AB55-C1BEFE68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9077C-4EFB-A9F8-87EA-67883E1FC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DDE37-1074-75E9-48CC-3B557932D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28EA2-833F-B6B2-1C9C-27A0AD0A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C98CF-25D1-8E8F-B1C9-71740BEF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0FD6D-3F6E-81D5-BEAC-3448371A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3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75E4-8BFA-4449-FBFD-8EF0959B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BF7C0-F0F4-65BB-33A0-D8C1FA3C7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28931-7264-C29D-2178-3626AC8E1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86F0A-6487-65B4-AA8B-697BC276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13D16-A1D9-9219-EF19-1047F35F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C4AB7-FD8B-74B4-64A5-A1416103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4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8F7D5-DC76-7719-6104-ED72EBED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FCAB2-FAE4-E205-3680-2B93530D1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D447E-8604-2A23-BD93-294AD41C9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014C4-75DF-4340-9380-6D03BC851440}" type="datetimeFigureOut">
              <a:rPr lang="en-US" smtClean="0"/>
              <a:t>12-Sep-22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01551-6BF3-D8EE-10E9-8B8B7DD66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E3CA0-1B59-AD3A-095A-E176297E1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4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ìm hiểu cơ bản về cơ sở dữ liệu database là gì? - Blog BizCloud">
            <a:extLst>
              <a:ext uri="{FF2B5EF4-FFF2-40B4-BE49-F238E27FC236}">
                <a16:creationId xmlns:a16="http://schemas.microsoft.com/office/drawing/2014/main" id="{246D727E-84BC-3F7C-731D-CDFA95CC7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2590"/>
            <a:ext cx="114300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02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AE24-2D83-9709-F86A-4C76522AB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INSERT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61D608-9099-19AF-589C-00E83E071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21723" cy="4351338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INSERT INTO </a:t>
            </a:r>
            <a:r>
              <a:rPr lang="en-US" sz="2400" dirty="0" err="1"/>
              <a:t>table_name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VALUES(value, value,…)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46A64-3FD4-4467-D321-95FA5539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1" y="1825625"/>
            <a:ext cx="6553200" cy="4351338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u="sng" dirty="0" err="1"/>
              <a:t>Ví</a:t>
            </a:r>
            <a:r>
              <a:rPr lang="en-US" u="sng" dirty="0"/>
              <a:t> </a:t>
            </a:r>
            <a:r>
              <a:rPr lang="en-US" u="sng" dirty="0" err="1"/>
              <a:t>dụ</a:t>
            </a:r>
            <a:r>
              <a:rPr lang="en-US" u="sng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INSERT INTO student </a:t>
            </a:r>
          </a:p>
          <a:p>
            <a:pPr marL="0" indent="0">
              <a:buNone/>
            </a:pPr>
            <a:r>
              <a:rPr lang="en-US" sz="2400" dirty="0"/>
              <a:t>VALUES(1, 'Chu Tien Dat', 24, '1998-05-01')</a:t>
            </a:r>
          </a:p>
        </p:txBody>
      </p:sp>
    </p:spTree>
    <p:extLst>
      <p:ext uri="{BB962C8B-B14F-4D97-AF65-F5344CB8AC3E}">
        <p14:creationId xmlns:p14="http://schemas.microsoft.com/office/powerpoint/2010/main" val="405892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AE24-2D83-9709-F86A-4C76522ABF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SELECT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61D608-9099-19AF-589C-00E83E071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12184" cy="4351338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SELECT *FROM </a:t>
            </a:r>
            <a:r>
              <a:rPr lang="en-US" sz="2400" dirty="0" err="1"/>
              <a:t>tên_bảng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hoặc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SELECT cột_1, cột_2, ..., </a:t>
            </a:r>
            <a:r>
              <a:rPr lang="en-US" sz="2400" dirty="0" err="1"/>
              <a:t>cột_n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tên_bảng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WHERE </a:t>
            </a:r>
            <a:r>
              <a:rPr lang="en-US" sz="2400" dirty="0" err="1"/>
              <a:t>điều_kiện</a:t>
            </a:r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46A64-3FD4-4467-D321-95FA5539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257800" cy="4351338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u="sng" dirty="0" err="1"/>
              <a:t>Ví</a:t>
            </a:r>
            <a:r>
              <a:rPr lang="en-US" u="sng" dirty="0"/>
              <a:t> </a:t>
            </a:r>
            <a:r>
              <a:rPr lang="en-US" u="sng" dirty="0" err="1"/>
              <a:t>dụ</a:t>
            </a:r>
            <a:r>
              <a:rPr lang="en-US" u="sng" dirty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400" dirty="0"/>
              <a:t>SELECT name, age FROM Student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SELECT * FROM Student</a:t>
            </a:r>
          </a:p>
          <a:p>
            <a:pPr marL="0" indent="0">
              <a:buNone/>
            </a:pPr>
            <a:r>
              <a:rPr lang="en-US" sz="2400" dirty="0"/>
              <a:t>WHERE age &gt; 20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63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8D39-0F19-D7F4-7390-E5ACB35A77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 dirty="0"/>
              <a:t>WHERE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395495-4D92-B022-5A10-AD5CC6059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AND: </a:t>
            </a:r>
            <a:r>
              <a:rPr lang="en-US" dirty="0" err="1"/>
              <a:t>Nối</a:t>
            </a:r>
            <a:r>
              <a:rPr lang="en-US" dirty="0"/>
              <a:t> 2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r>
              <a:rPr lang="en-US" dirty="0"/>
              <a:t>OR: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1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endParaRPr lang="en-US" dirty="0"/>
          </a:p>
          <a:p>
            <a:r>
              <a:rPr lang="en-US" dirty="0"/>
              <a:t>IN: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OR</a:t>
            </a:r>
          </a:p>
          <a:p>
            <a:r>
              <a:rPr lang="en-US" dirty="0"/>
              <a:t>BETWEEN: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&lt;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1&gt; AND &lt;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2&gt;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85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8D39-0F19-D7F4-7390-E5ACB35A77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 dirty="0"/>
              <a:t>WHERE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395495-4D92-B022-5A10-AD5CC6059C1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 *FROM Student WHERE age = 24 AND name=‘Hoang’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*FROM Student WHERE age = 24 OR name=‘Hoang’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*FROM Student WHERE age IN (20, 24) </a:t>
            </a:r>
          </a:p>
          <a:p>
            <a:pPr marL="0" indent="0">
              <a:buNone/>
            </a:pP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age = 20 or age = 24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*FROM Student WHERE age BETWEEN 20 AND 24 </a:t>
            </a:r>
          </a:p>
          <a:p>
            <a:pPr marL="0" indent="0">
              <a:buNone/>
            </a:pP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 age &gt;= 20 AND age &lt;= 24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107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13F2-CED1-4BF4-0975-1B8DE8576F4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b="1" dirty="0"/>
              <a:t>LIKE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D44A4-89DC-E9AE-0472-38B88C379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%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5552D9-F155-6F60-AB92-6A6472061C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0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r>
              <a:rPr lang="en-US" u="sng" dirty="0" err="1"/>
              <a:t>Ví</a:t>
            </a:r>
            <a:r>
              <a:rPr lang="en-US" u="sng" dirty="0"/>
              <a:t> </a:t>
            </a:r>
            <a:r>
              <a:rPr lang="en-US" u="sng" dirty="0" err="1"/>
              <a:t>dụ</a:t>
            </a:r>
            <a:r>
              <a:rPr lang="en-US" u="sng" dirty="0"/>
              <a:t>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SELECT *FROM Student WHERE name LIKE ‘H%’</a:t>
            </a:r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H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F0580C-25FB-1EF4-853F-8AE965737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81A676-041A-C279-B6DD-AD0F951CF77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r>
              <a:rPr lang="en-US" u="sng" dirty="0" err="1"/>
              <a:t>Ví</a:t>
            </a:r>
            <a:r>
              <a:rPr lang="en-US" u="sng" dirty="0"/>
              <a:t> </a:t>
            </a:r>
            <a:r>
              <a:rPr lang="en-US" u="sng" dirty="0" err="1"/>
              <a:t>dụ</a:t>
            </a:r>
            <a:r>
              <a:rPr lang="en-US" u="sng" dirty="0"/>
              <a:t>: </a:t>
            </a:r>
          </a:p>
          <a:p>
            <a:pPr marL="0" indent="0">
              <a:buNone/>
            </a:pPr>
            <a:r>
              <a:rPr lang="en-US" dirty="0"/>
              <a:t>SELECT *FROM Student WHERE name LIKE ’_n’</a:t>
            </a:r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‘n’</a:t>
            </a:r>
          </a:p>
          <a:p>
            <a:pPr marL="0" indent="0">
              <a:buNone/>
            </a:pPr>
            <a:r>
              <a:rPr lang="en-US" dirty="0"/>
              <a:t>VD: An, …</a:t>
            </a:r>
          </a:p>
          <a:p>
            <a:pPr marL="0" indent="0">
              <a:buNone/>
            </a:pPr>
            <a:r>
              <a:rPr lang="en-US" dirty="0"/>
              <a:t>SELECT *FROM Student WHERE name Like ’_n%’ </a:t>
            </a:r>
          </a:p>
          <a:p>
            <a:pPr marL="0" indent="0">
              <a:buNone/>
            </a:pPr>
            <a:r>
              <a:rPr lang="en-US" dirty="0"/>
              <a:t>VD: Anh, 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7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E97D92-E629-980E-81FB-79CBEBABA79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SELECT DISTINCT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7F6612-484D-5266-0AC2-8FBA67357F0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select</a:t>
            </a:r>
          </a:p>
          <a:p>
            <a:r>
              <a:rPr lang="en-US" u="sng" dirty="0" err="1"/>
              <a:t>Ví</a:t>
            </a:r>
            <a:r>
              <a:rPr lang="en-US" u="sng" dirty="0"/>
              <a:t> </a:t>
            </a:r>
            <a:r>
              <a:rPr lang="en-US" u="sng" dirty="0" err="1"/>
              <a:t>dụ</a:t>
            </a:r>
            <a:r>
              <a:rPr lang="en-US" u="sng" dirty="0"/>
              <a:t>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SELECT DISTINCT name FROM Student</a:t>
            </a:r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Lấy</a:t>
            </a:r>
            <a:r>
              <a:rPr lang="en-US" dirty="0"/>
              <a:t> ra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i="1" dirty="0"/>
              <a:t>name</a:t>
            </a:r>
          </a:p>
          <a:p>
            <a:pPr marL="0" indent="0">
              <a:buNone/>
            </a:pPr>
            <a:r>
              <a:rPr lang="en-US" dirty="0"/>
              <a:t>SELECT DISTINCT name, age FROM Student</a:t>
            </a:r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Lấy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i="1" dirty="0"/>
              <a:t>name</a:t>
            </a:r>
            <a:r>
              <a:rPr lang="en-US" dirty="0"/>
              <a:t>, </a:t>
            </a:r>
            <a:r>
              <a:rPr lang="en-US" i="1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430762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48365-8295-3909-5E96-6AEDC0149CE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ORDER BY </a:t>
            </a:r>
            <a:r>
              <a:rPr lang="en-US" dirty="0"/>
              <a:t>(ASC / DESC)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D8A64-C657-95EF-73EB-7AC1A7356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(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/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)</a:t>
            </a:r>
          </a:p>
          <a:p>
            <a:r>
              <a:rPr lang="en-US" u="sng" dirty="0" err="1"/>
              <a:t>Ví</a:t>
            </a:r>
            <a:r>
              <a:rPr lang="en-US" u="sng" dirty="0"/>
              <a:t> </a:t>
            </a:r>
            <a:r>
              <a:rPr lang="en-US" u="sng" dirty="0" err="1"/>
              <a:t>dụ</a:t>
            </a:r>
            <a:r>
              <a:rPr lang="en-US" u="sng" dirty="0"/>
              <a:t>:</a:t>
            </a:r>
          </a:p>
          <a:p>
            <a:pPr marL="0" indent="0">
              <a:buNone/>
            </a:pPr>
            <a:r>
              <a:rPr lang="en-US" dirty="0"/>
              <a:t>SELECT * FROM Student </a:t>
            </a:r>
          </a:p>
          <a:p>
            <a:pPr marL="0" indent="0">
              <a:buNone/>
            </a:pPr>
            <a:r>
              <a:rPr lang="en-US" dirty="0"/>
              <a:t>WHERE name LIKE ‘Hoang%’ ORDER BY name ASC</a:t>
            </a:r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3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4B94-B1F5-3A85-8338-8CDC5548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SQL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4049F2-6962-8CBA-EF2D-C376A0950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7378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605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2FE5-233D-417F-2826-CBBA0455EB1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CSDL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database: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ighlight>
                  <a:srgbClr val="FFFF00"/>
                </a:highlight>
              </a:rPr>
              <a:t>CREATE DATABASE </a:t>
            </a:r>
            <a:r>
              <a:rPr lang="en-US" dirty="0" err="1">
                <a:highlight>
                  <a:srgbClr val="FFFF00"/>
                </a:highlight>
              </a:rPr>
              <a:t>tên_database</a:t>
            </a:r>
            <a:r>
              <a:rPr lang="en-US" dirty="0">
                <a:highlight>
                  <a:srgbClr val="FFFF00"/>
                </a:highlight>
              </a:rPr>
              <a:t>;</a:t>
            </a:r>
          </a:p>
          <a:p>
            <a:pPr marL="0" indent="0">
              <a:buNone/>
            </a:pPr>
            <a:r>
              <a:rPr lang="en-US" u="sng" dirty="0"/>
              <a:t>VD:</a:t>
            </a:r>
            <a:r>
              <a:rPr lang="en-US" dirty="0"/>
              <a:t> create database </a:t>
            </a:r>
            <a:r>
              <a:rPr lang="en-US" dirty="0" err="1"/>
              <a:t>ManageSchool</a:t>
            </a:r>
            <a:r>
              <a:rPr lang="en-US" dirty="0"/>
              <a:t>;</a:t>
            </a:r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database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ighlight>
                  <a:srgbClr val="FFFF00"/>
                </a:highlight>
              </a:rPr>
              <a:t>SHOW DATABASES;</a:t>
            </a:r>
          </a:p>
        </p:txBody>
      </p:sp>
    </p:spTree>
    <p:extLst>
      <p:ext uri="{BB962C8B-B14F-4D97-AF65-F5344CB8AC3E}">
        <p14:creationId xmlns:p14="http://schemas.microsoft.com/office/powerpoint/2010/main" val="1655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0412-7840-0117-83BC-4F0F74FC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37" y="5861"/>
            <a:ext cx="10374923" cy="1325563"/>
          </a:xfrm>
          <a:solidFill>
            <a:schemeClr val="bg2"/>
          </a:solidFill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CSDL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B94693-533F-7CF4-1969-4FCFB8D55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538" y="984737"/>
            <a:ext cx="10374923" cy="5873263"/>
          </a:xfrm>
        </p:spPr>
      </p:pic>
    </p:spTree>
    <p:extLst>
      <p:ext uri="{BB962C8B-B14F-4D97-AF65-F5344CB8AC3E}">
        <p14:creationId xmlns:p14="http://schemas.microsoft.com/office/powerpoint/2010/main" val="279374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5B21-9CC4-DEBC-4F17-DCCCDF2B76A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8668-B657-F6F6-71F2-1F3EC50EE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Numeric: </a:t>
            </a:r>
            <a:r>
              <a:rPr lang="en-US" i="1" dirty="0"/>
              <a:t>int</a:t>
            </a:r>
            <a:r>
              <a:rPr lang="en-US" dirty="0"/>
              <a:t>, </a:t>
            </a:r>
            <a:r>
              <a:rPr lang="en-US" i="1" dirty="0"/>
              <a:t>float</a:t>
            </a:r>
            <a:r>
              <a:rPr lang="en-US" dirty="0"/>
              <a:t>, </a:t>
            </a:r>
            <a:r>
              <a:rPr lang="en-US" i="1" dirty="0"/>
              <a:t>double</a:t>
            </a:r>
          </a:p>
          <a:p>
            <a:r>
              <a:rPr lang="en-US" dirty="0"/>
              <a:t>String: </a:t>
            </a:r>
            <a:r>
              <a:rPr lang="en-US" i="1" dirty="0"/>
              <a:t>varchar</a:t>
            </a:r>
            <a:r>
              <a:rPr lang="en-US" dirty="0"/>
              <a:t>, </a:t>
            </a:r>
            <a:r>
              <a:rPr lang="en-US" i="1" dirty="0"/>
              <a:t>char</a:t>
            </a:r>
            <a:r>
              <a:rPr lang="en-US" dirty="0"/>
              <a:t>, </a:t>
            </a:r>
            <a:r>
              <a:rPr lang="en-US" i="1" dirty="0"/>
              <a:t>text</a:t>
            </a:r>
          </a:p>
          <a:p>
            <a:r>
              <a:rPr lang="en-US" dirty="0"/>
              <a:t>Time: </a:t>
            </a:r>
            <a:r>
              <a:rPr lang="en-US" i="1" dirty="0"/>
              <a:t>Date</a:t>
            </a:r>
            <a:r>
              <a:rPr lang="en-US" dirty="0"/>
              <a:t>, </a:t>
            </a:r>
            <a:r>
              <a:rPr lang="en-US" i="1" dirty="0"/>
              <a:t>Datetime</a:t>
            </a:r>
            <a:r>
              <a:rPr lang="en-US" dirty="0"/>
              <a:t>, </a:t>
            </a:r>
            <a:r>
              <a:rPr lang="en-US" i="1" dirty="0"/>
              <a:t>Timestamp</a:t>
            </a:r>
          </a:p>
        </p:txBody>
      </p:sp>
    </p:spTree>
    <p:extLst>
      <p:ext uri="{BB962C8B-B14F-4D97-AF65-F5344CB8AC3E}">
        <p14:creationId xmlns:p14="http://schemas.microsoft.com/office/powerpoint/2010/main" val="298399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A9FE-C3DF-09F8-1614-1EA9CA9D437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char</a:t>
            </a:r>
            <a:r>
              <a:rPr lang="en-US" dirty="0"/>
              <a:t> vs. </a:t>
            </a:r>
            <a:r>
              <a:rPr lang="en-US" b="1" dirty="0"/>
              <a:t>varchar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1B39FD2-3A25-F720-404A-3951A6CB1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63947"/>
              </p:ext>
            </p:extLst>
          </p:nvPr>
        </p:nvGraphicFramePr>
        <p:xfrm>
          <a:off x="838200" y="1970844"/>
          <a:ext cx="10515600" cy="3018405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9796906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424057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104203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215526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8432344"/>
                    </a:ext>
                  </a:extLst>
                </a:gridCol>
              </a:tblGrid>
              <a:tr h="603681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i="0" dirty="0">
                          <a:effectLst/>
                        </a:rPr>
                        <a:t>Value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i="0">
                          <a:effectLst/>
                        </a:rPr>
                        <a:t>CHAR(4)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i="0">
                          <a:effectLst/>
                        </a:rPr>
                        <a:t>Storage Required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i="0">
                          <a:effectLst/>
                        </a:rPr>
                        <a:t>VARCHAR(4)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i="0">
                          <a:effectLst/>
                        </a:rPr>
                        <a:t>Storage Required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253457"/>
                  </a:ext>
                </a:extLst>
              </a:tr>
              <a:tr h="603681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i="0">
                          <a:effectLst/>
                        </a:rPr>
                        <a:t>''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'    '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4 bytes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''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 byte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409975"/>
                  </a:ext>
                </a:extLst>
              </a:tr>
              <a:tr h="603681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i="0">
                          <a:effectLst/>
                        </a:rPr>
                        <a:t>'ab'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'ab  '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4 bytes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'ab'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3 bytes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806261"/>
                  </a:ext>
                </a:extLst>
              </a:tr>
              <a:tr h="603681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i="0">
                          <a:effectLst/>
                        </a:rPr>
                        <a:t>'abcd'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'abcd'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4 bytes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'abcd'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5 bytes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018898"/>
                  </a:ext>
                </a:extLst>
              </a:tr>
              <a:tr h="603681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i="0">
                          <a:effectLst/>
                        </a:rPr>
                        <a:t>'abcdefgh'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'abcd'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4 bytes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'abcd'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5 bytes</a:t>
                      </a:r>
                    </a:p>
                  </a:txBody>
                  <a:tcPr marL="22860" marR="22860" marT="22860" marB="2286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8126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EEC44B6-3302-99FE-DB33-221639964175}"/>
              </a:ext>
            </a:extLst>
          </p:cNvPr>
          <p:cNvSpPr txBox="1"/>
          <p:nvPr/>
        </p:nvSpPr>
        <p:spPr>
          <a:xfrm>
            <a:off x="838200" y="540621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</a:t>
            </a:r>
            <a:r>
              <a:rPr lang="en-US" dirty="0"/>
              <a:t>: </a:t>
            </a:r>
          </a:p>
          <a:p>
            <a:r>
              <a:rPr lang="en-US" b="1" dirty="0"/>
              <a:t>char</a:t>
            </a:r>
            <a:r>
              <a:rPr lang="en-US" dirty="0"/>
              <a:t>: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(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dung </a:t>
            </a:r>
            <a:r>
              <a:rPr lang="en-US" dirty="0" err="1"/>
              <a:t>lượng</a:t>
            </a:r>
            <a:r>
              <a:rPr lang="en-US" dirty="0"/>
              <a:t> 4 bytes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3 ô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4 bytes)</a:t>
            </a:r>
          </a:p>
          <a:p>
            <a:r>
              <a:rPr lang="en-US" b="1" dirty="0"/>
              <a:t>varchar</a:t>
            </a:r>
            <a:r>
              <a:rPr lang="en-US" dirty="0"/>
              <a:t>: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(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ô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832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15F3F4-FA7F-3CEB-F158-CCE41FBA5A0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b="1" dirty="0"/>
              <a:t>datetime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/>
              <a:t>timestamp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E1440-0403-77AE-7C4A-47FF5C4C7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datetime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76455-BF5E-3AE9-1046-1507CD366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12529"/>
                </a:solidFill>
                <a:latin typeface="-apple-system"/>
              </a:rPr>
              <a:t>Đ</a:t>
            </a:r>
            <a:r>
              <a:rPr lang="vi-VN" sz="2400" b="0" i="0" dirty="0">
                <a:solidFill>
                  <a:srgbClr val="212529"/>
                </a:solidFill>
                <a:effectLst/>
                <a:latin typeface="-apple-system"/>
              </a:rPr>
              <a:t>ược sử dụng để lưu trữ giá trị cụ thể và tĩnh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,</a:t>
            </a:r>
            <a:r>
              <a:rPr lang="vi-VN" sz="2400" b="0" i="0" dirty="0">
                <a:solidFill>
                  <a:srgbClr val="212529"/>
                </a:solidFill>
                <a:effectLst/>
                <a:latin typeface="-apple-system"/>
              </a:rPr>
              <a:t> không bị ảnh hưởng bởi bất kỳ thay đổi nào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en-US" sz="2400" dirty="0">
              <a:solidFill>
                <a:srgbClr val="212529"/>
              </a:solidFill>
              <a:latin typeface="-apple-system"/>
            </a:endParaRPr>
          </a:p>
          <a:p>
            <a:r>
              <a:rPr lang="en-US" sz="2400" dirty="0">
                <a:solidFill>
                  <a:srgbClr val="212529"/>
                </a:solidFill>
                <a:latin typeface="-apple-system"/>
              </a:rPr>
              <a:t>KHÔNG c</a:t>
            </a:r>
            <a:r>
              <a:rPr lang="vi-VN" sz="2400" b="0" i="0" dirty="0">
                <a:solidFill>
                  <a:srgbClr val="212529"/>
                </a:solidFill>
                <a:effectLst/>
                <a:latin typeface="-apple-system"/>
              </a:rPr>
              <a:t>hịu ảnh hưởng bởi các cài đặt liên quan đến 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time zone.</a:t>
            </a:r>
            <a:endParaRPr lang="en-US" sz="2400" dirty="0">
              <a:solidFill>
                <a:srgbClr val="212529"/>
              </a:solidFill>
              <a:latin typeface="-apple-system"/>
            </a:endParaRPr>
          </a:p>
          <a:p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G</a:t>
            </a:r>
            <a:r>
              <a:rPr lang="vi-VN" sz="2400" b="0" i="0" dirty="0">
                <a:solidFill>
                  <a:srgbClr val="212529"/>
                </a:solidFill>
                <a:effectLst/>
                <a:latin typeface="-apple-system"/>
              </a:rPr>
              <a:t>iới hạn lưu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212529"/>
                </a:solidFill>
                <a:effectLst/>
                <a:latin typeface="-apple-system"/>
              </a:rPr>
              <a:t>trữ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1000-01-01 00:00:00 </a:t>
            </a:r>
            <a:r>
              <a:rPr lang="en-US" sz="2400" b="0" i="0" dirty="0" err="1">
                <a:solidFill>
                  <a:srgbClr val="212529"/>
                </a:solidFill>
                <a:effectLst/>
                <a:latin typeface="-apple-system"/>
              </a:rPr>
              <a:t>đến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 9999-12-31 23:59:59</a:t>
            </a: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9A6E4B-57F4-0655-B3C8-B5956B76E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timestamp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0CB3DC-D484-3E5D-34B7-1731B0FBF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12529"/>
                </a:solidFill>
                <a:latin typeface="-apple-system"/>
              </a:rPr>
              <a:t>Đ</a:t>
            </a:r>
            <a:r>
              <a:rPr lang="vi-VN" sz="2400" b="0" i="0" dirty="0">
                <a:solidFill>
                  <a:srgbClr val="212529"/>
                </a:solidFill>
                <a:effectLst/>
                <a:latin typeface="-apple-system"/>
              </a:rPr>
              <a:t>ược sử dụng để theo dõi các thay đổi đối với các bản ghi và cập nhật mỗi khi bản ghi được thay đổi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C</a:t>
            </a:r>
            <a:r>
              <a:rPr lang="vi-VN" sz="2400" b="0" i="0" dirty="0">
                <a:solidFill>
                  <a:srgbClr val="212529"/>
                </a:solidFill>
                <a:effectLst/>
                <a:latin typeface="-apple-system"/>
              </a:rPr>
              <a:t>hịu ảnh hưởng bởi các cài đặt liên quan đến 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time zone.</a:t>
            </a:r>
          </a:p>
          <a:p>
            <a:r>
              <a:rPr lang="en-US" sz="2400" dirty="0" err="1">
                <a:solidFill>
                  <a:srgbClr val="212529"/>
                </a:solidFill>
                <a:latin typeface="-apple-system"/>
              </a:rPr>
              <a:t>Giới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212529"/>
                </a:solidFill>
                <a:latin typeface="-apple-system"/>
              </a:rPr>
              <a:t>hạn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212529"/>
                </a:solidFill>
                <a:latin typeface="-apple-system"/>
              </a:rPr>
              <a:t>lưu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sz="2400" dirty="0" err="1">
                <a:solidFill>
                  <a:srgbClr val="212529"/>
                </a:solidFill>
                <a:latin typeface="-apple-system"/>
              </a:rPr>
              <a:t>trữ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:</a:t>
            </a:r>
          </a:p>
          <a:p>
            <a:pPr marL="0" indent="0">
              <a:buNone/>
            </a:pPr>
            <a:r>
              <a:rPr lang="nb-NO" sz="2400" b="0" i="0" dirty="0">
                <a:solidFill>
                  <a:srgbClr val="212529"/>
                </a:solidFill>
                <a:effectLst/>
                <a:latin typeface="-apple-system"/>
              </a:rPr>
              <a:t>1970-01-01 00:00:01 UTC đến 2038-01-19 03:14:07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449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66FCCE-4202-60FF-C484-049DBBB6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Timestamp Input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C5B06E-B7E5-4486-8116-13AC0B25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Nếu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đang ở Việt Nam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: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+ I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nsert dữ liệu vào column type </a:t>
            </a:r>
            <a:r>
              <a:rPr lang="vi-VN" b="0" i="1" dirty="0">
                <a:solidFill>
                  <a:srgbClr val="212529"/>
                </a:solidFill>
                <a:effectLst/>
                <a:latin typeface="-apple-system"/>
              </a:rPr>
              <a:t>timestamp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với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giá trị 1970-01-01 00:00:01 thì dữ liệu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lưu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sẽ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bị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-apple-system"/>
              </a:rPr>
              <a:t>lỗi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-apple-system"/>
              </a:rPr>
              <a:t>!!!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L</a:t>
            </a:r>
            <a:r>
              <a:rPr lang="vi-VN" b="0" i="0" dirty="0">
                <a:solidFill>
                  <a:srgbClr val="FF0000"/>
                </a:solidFill>
                <a:effectLst/>
                <a:latin typeface="-apple-system"/>
              </a:rPr>
              <a:t>ý do là ở Việt Nam chúng ta có múi giờ UTC +7 </a:t>
            </a:r>
            <a:endParaRPr lang="en-US" b="0" i="0" dirty="0">
              <a:solidFill>
                <a:srgbClr val="FF0000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+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Nếu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lưu với dữ liệu có giá trị 1970-01-01 07:00:01 thì sẽ thành công.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3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2A96-D7F8-9657-D30B-E5CF69FE98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(</a:t>
            </a:r>
            <a:r>
              <a:rPr lang="en-US" b="1" dirty="0"/>
              <a:t>CREATE TABLE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CF006-54CC-57FF-7725-D29D8616E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: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CREATE TABLE </a:t>
            </a:r>
            <a:r>
              <a:rPr lang="en-US" dirty="0" err="1"/>
              <a:t>tên_bảng</a:t>
            </a:r>
            <a:r>
              <a:rPr lang="en-US" dirty="0"/>
              <a:t> (</a:t>
            </a:r>
          </a:p>
          <a:p>
            <a:pPr marL="457200" lvl="1" indent="0">
              <a:buNone/>
            </a:pPr>
            <a:r>
              <a:rPr lang="en-US" dirty="0"/>
              <a:t>cột_1 &lt;kiểu_dữ_liệu_của_cột_1&gt;,   </a:t>
            </a:r>
          </a:p>
          <a:p>
            <a:pPr marL="457200" lvl="1" indent="0">
              <a:buNone/>
            </a:pPr>
            <a:r>
              <a:rPr lang="en-US" dirty="0"/>
              <a:t>cột_2 &lt;kiểu_dữ_liệu_của_cột_2&gt;,   </a:t>
            </a:r>
          </a:p>
          <a:p>
            <a:pPr marL="457200" lvl="1" indent="0">
              <a:buNone/>
            </a:pPr>
            <a:r>
              <a:rPr lang="en-US" dirty="0"/>
              <a:t>...   </a:t>
            </a:r>
          </a:p>
          <a:p>
            <a:pPr marL="457200" lvl="1" indent="0">
              <a:buNone/>
            </a:pPr>
            <a:r>
              <a:rPr lang="en-US" dirty="0" err="1"/>
              <a:t>cột_n</a:t>
            </a:r>
            <a:r>
              <a:rPr lang="en-US" dirty="0"/>
              <a:t> &lt;</a:t>
            </a:r>
            <a:r>
              <a:rPr lang="en-US" dirty="0" err="1"/>
              <a:t>kiểu_dữ_liệu_của_cột_n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2640A-0387-0375-37AE-4CC04DDD6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u="sng" dirty="0" err="1"/>
              <a:t>Ví</a:t>
            </a:r>
            <a:r>
              <a:rPr lang="en-US" u="sng" dirty="0"/>
              <a:t> </a:t>
            </a:r>
            <a:r>
              <a:rPr lang="en-US" u="sng" dirty="0" err="1"/>
              <a:t>dụ</a:t>
            </a:r>
            <a:r>
              <a:rPr lang="en-US" u="sng" dirty="0"/>
              <a:t>:</a:t>
            </a:r>
          </a:p>
          <a:p>
            <a:pPr marL="0" indent="0">
              <a:buNone/>
            </a:pPr>
            <a:r>
              <a:rPr lang="en-US" sz="2400" dirty="0"/>
              <a:t>CREATE TABLE Student(</a:t>
            </a:r>
          </a:p>
          <a:p>
            <a:pPr marL="0" indent="0">
              <a:buNone/>
            </a:pPr>
            <a:r>
              <a:rPr lang="en-US" sz="2400" dirty="0"/>
              <a:t>    id int,</a:t>
            </a:r>
          </a:p>
          <a:p>
            <a:pPr marL="0" indent="0">
              <a:buNone/>
            </a:pPr>
            <a:r>
              <a:rPr lang="en-US" sz="2400" dirty="0"/>
              <a:t>    name varchar(20),</a:t>
            </a:r>
          </a:p>
          <a:p>
            <a:pPr marL="0" indent="0">
              <a:buNone/>
            </a:pPr>
            <a:r>
              <a:rPr lang="en-US" sz="2400" dirty="0"/>
              <a:t>    age int,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birth_date</a:t>
            </a:r>
            <a:r>
              <a:rPr lang="en-US" sz="2400" dirty="0"/>
              <a:t> date</a:t>
            </a:r>
          </a:p>
          <a:p>
            <a:pPr marL="0" indent="0">
              <a:buNone/>
            </a:pP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223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974</Words>
  <Application>Microsoft Office PowerPoint</Application>
  <PresentationFormat>Widescreen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Office Theme</vt:lpstr>
      <vt:lpstr>PowerPoint Presentation</vt:lpstr>
      <vt:lpstr>Phân loại các câu lệnh SQL</vt:lpstr>
      <vt:lpstr>Khởi tạo CSDL</vt:lpstr>
      <vt:lpstr>Các kiểu dữ liệu trong CSDL</vt:lpstr>
      <vt:lpstr>Các kiểu dữ liệu thường dùng nhất</vt:lpstr>
      <vt:lpstr>char vs. varchar</vt:lpstr>
      <vt:lpstr>So sánh datetime và timestamp</vt:lpstr>
      <vt:lpstr>Ví dụ về Timestamp Input</vt:lpstr>
      <vt:lpstr>Tạo bảng (CREATE TABLE)</vt:lpstr>
      <vt:lpstr>Câu lệnh INSERT</vt:lpstr>
      <vt:lpstr>Câu lệnh SELECT</vt:lpstr>
      <vt:lpstr>Toán tử điều kiện trong WHERE </vt:lpstr>
      <vt:lpstr>Toán tử điều kiện trong WHERE </vt:lpstr>
      <vt:lpstr>Toán tử LIKE</vt:lpstr>
      <vt:lpstr>SELECT DISTINCT</vt:lpstr>
      <vt:lpstr>ORDER BY (ASC / DESC)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 đạt</dc:creator>
  <cp:lastModifiedBy>Duc Nguyen</cp:lastModifiedBy>
  <cp:revision>12</cp:revision>
  <dcterms:created xsi:type="dcterms:W3CDTF">2022-08-30T06:44:39Z</dcterms:created>
  <dcterms:modified xsi:type="dcterms:W3CDTF">2022-09-12T12:52:24Z</dcterms:modified>
</cp:coreProperties>
</file>